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0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70BD-0356-4DA4-8871-501A812E2F92}" type="datetimeFigureOut">
              <a:rPr lang="it-IT" smtClean="0"/>
              <a:pPr/>
              <a:t>16/07/2014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9C21-18C5-4230-A436-0A0F7B608A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70BD-0356-4DA4-8871-501A812E2F92}" type="datetimeFigureOut">
              <a:rPr lang="it-IT" smtClean="0"/>
              <a:pPr/>
              <a:t>16/07/2014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9C21-18C5-4230-A436-0A0F7B608A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70BD-0356-4DA4-8871-501A812E2F92}" type="datetimeFigureOut">
              <a:rPr lang="it-IT" smtClean="0"/>
              <a:pPr/>
              <a:t>16/07/2014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9C21-18C5-4230-A436-0A0F7B608A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70BD-0356-4DA4-8871-501A812E2F92}" type="datetimeFigureOut">
              <a:rPr lang="it-IT" smtClean="0"/>
              <a:pPr/>
              <a:t>16/07/2014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9C21-18C5-4230-A436-0A0F7B608A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70BD-0356-4DA4-8871-501A812E2F92}" type="datetimeFigureOut">
              <a:rPr lang="it-IT" smtClean="0"/>
              <a:pPr/>
              <a:t>16/07/2014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9C21-18C5-4230-A436-0A0F7B608A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70BD-0356-4DA4-8871-501A812E2F92}" type="datetimeFigureOut">
              <a:rPr lang="it-IT" smtClean="0"/>
              <a:pPr/>
              <a:t>16/07/2014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9C21-18C5-4230-A436-0A0F7B608A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70BD-0356-4DA4-8871-501A812E2F92}" type="datetimeFigureOut">
              <a:rPr lang="it-IT" smtClean="0"/>
              <a:pPr/>
              <a:t>16/07/2014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9C21-18C5-4230-A436-0A0F7B608A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70BD-0356-4DA4-8871-501A812E2F92}" type="datetimeFigureOut">
              <a:rPr lang="it-IT" smtClean="0"/>
              <a:pPr/>
              <a:t>16/07/2014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9C21-18C5-4230-A436-0A0F7B608A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70BD-0356-4DA4-8871-501A812E2F92}" type="datetimeFigureOut">
              <a:rPr lang="it-IT" smtClean="0"/>
              <a:pPr/>
              <a:t>16/07/2014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9C21-18C5-4230-A436-0A0F7B608A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70BD-0356-4DA4-8871-501A812E2F92}" type="datetimeFigureOut">
              <a:rPr lang="it-IT" smtClean="0"/>
              <a:pPr/>
              <a:t>16/07/2014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9C21-18C5-4230-A436-0A0F7B608A7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70BD-0356-4DA4-8871-501A812E2F92}" type="datetimeFigureOut">
              <a:rPr lang="it-IT" smtClean="0"/>
              <a:pPr/>
              <a:t>16/07/2014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F209C21-18C5-4230-A436-0A0F7B608A7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D070BD-0356-4DA4-8871-501A812E2F92}" type="datetimeFigureOut">
              <a:rPr lang="it-IT" smtClean="0"/>
              <a:pPr/>
              <a:t>16/07/2014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209C21-18C5-4230-A436-0A0F7B608A73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83922" y="2276872"/>
            <a:ext cx="8142093" cy="2476872"/>
          </a:xfrm>
        </p:spPr>
        <p:txBody>
          <a:bodyPr>
            <a:noAutofit/>
          </a:bodyPr>
          <a:lstStyle/>
          <a:p>
            <a:pPr algn="ctr"/>
            <a:r>
              <a:rPr lang="it-IT" sz="6800" dirty="0" smtClean="0">
                <a:solidFill>
                  <a:srgbClr val="FFCC00"/>
                </a:solidFill>
              </a:rPr>
              <a:t>PATOLOGIA DELLA CONGIUNTIVA</a:t>
            </a:r>
            <a:endParaRPr lang="it-IT" sz="6800" dirty="0">
              <a:solidFill>
                <a:srgbClr val="FFCC00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755576" y="1124744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300" dirty="0" smtClean="0"/>
              <a:t>P. O. ″V. </a:t>
            </a:r>
            <a:r>
              <a:rPr lang="it-IT" sz="4300" dirty="0" err="1" smtClean="0"/>
              <a:t>Fazzi</a:t>
            </a:r>
            <a:r>
              <a:rPr lang="it-IT" sz="4300" dirty="0"/>
              <a:t> </a:t>
            </a:r>
            <a:r>
              <a:rPr lang="it-IT" sz="4300" dirty="0" smtClean="0"/>
              <a:t>″ - Lecce </a:t>
            </a:r>
          </a:p>
          <a:p>
            <a:pPr algn="ctr"/>
            <a:r>
              <a:rPr lang="it-IT" sz="4300" dirty="0" smtClean="0"/>
              <a:t>U.O.C di Oftalmologia</a:t>
            </a:r>
          </a:p>
          <a:p>
            <a:pPr algn="ctr"/>
            <a:r>
              <a:rPr lang="it-IT" sz="4300" dirty="0" smtClean="0"/>
              <a:t>Direttore : Dott. A. </a:t>
            </a:r>
            <a:r>
              <a:rPr lang="it-IT" sz="4300" dirty="0" err="1" smtClean="0"/>
              <a:t>Mocellin</a:t>
            </a:r>
            <a:endParaRPr lang="it-IT" sz="4300" dirty="0" smtClean="0"/>
          </a:p>
          <a:p>
            <a:pPr algn="ctr"/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932415" y="3717032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 smtClean="0"/>
              <a:t>Dott.ssa Maria C. COSTA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xmlns="" val="218222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6" name="Picture 2" descr="Diapositiva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6832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0" name="Picture 2" descr="Diapositiva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9851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4" name="Picture 2" descr="Diapositiva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3250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4" name="Picture 2" descr="Diapositiva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5074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8" name="Picture 2" descr="Diapositiva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5312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6" name="Picture 2" descr="Diapositiva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8095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Picture 2" descr="Diapositiva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016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8" name="Picture 2" descr="Diapositiva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3590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2" name="Picture 2" descr="Diapositiva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1632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6" name="Picture 2" descr="Diapositiva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5053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0" name="Picture 2" descr="Diapositiva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0851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58" name="Picture 2" descr="Diapositiva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1817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2" name="Picture 2" descr="Diapositiva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261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06" name="Picture 2" descr="Diapositiva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3338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 descr="Diapositiva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5045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4" name="Picture 2" descr="Diapositiva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7774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78" name="Picture 2" descr="Diapositiva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3429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2" name="Picture 2" descr="Diapositiva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9822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50" name="Picture 2" descr="Diapositiva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6881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4" name="Picture 2" descr="Diapositiva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7695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2" name="Picture 2" descr="Diapositiva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6722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4" name="Picture 2" descr="Diapositiva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0007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Diapositiva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76661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70" name="Picture 2" descr="Diapositiva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07139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4" name="Picture 2" descr="Diapositiva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25017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18" name="Picture 2" descr="Diapositiva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71888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2" name="Picture 2" descr="diapositiva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09335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6" name="Picture 2" descr="Diapositiva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1098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4" name="Picture 2" descr="Diapositiva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66721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38" name="Picture 2" descr="Diapositiva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1417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2" name="Picture 2" descr="Diapositiva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02939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86" name="Picture 2" descr="Diapositiva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9070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8" name="Picture 2" descr="Diapositiva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28740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0" name="Picture 2" descr="Diapositiva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32034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0" name="Picture 2" descr="diapositiva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65912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0" name="Picture 2" descr="cause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957263"/>
            <a:ext cx="7543800" cy="509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58992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 descr="CHIRURG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5625" y="381000"/>
            <a:ext cx="549275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73612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 descr="conjiunctivitis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4238" y="685800"/>
            <a:ext cx="4594225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63628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 descr="baby1[1]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68363"/>
            <a:ext cx="5715000" cy="548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5449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2" name="Picture 2" descr="Diapositiva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1395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0" name="Picture 2" descr="Diapositiva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2408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 descr="Diapositiva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5341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698" name="Picture 2" descr="Diapositiva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375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2" name="Picture 2" descr="Diapositiva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01706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</TotalTime>
  <Words>29</Words>
  <Application>Microsoft Office PowerPoint</Application>
  <PresentationFormat>Presentazione su schermo (4:3)</PresentationFormat>
  <Paragraphs>5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46" baseType="lpstr">
      <vt:lpstr>Equinozio</vt:lpstr>
      <vt:lpstr>PATOLOGIA DELLA CONGIUNTIVA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PATOLOGIA DELLA CONGIUNTIVA</dc:title>
  <dc:creator>Dott.ssa Costa</dc:creator>
  <cp:lastModifiedBy>PC08</cp:lastModifiedBy>
  <cp:revision>4</cp:revision>
  <dcterms:created xsi:type="dcterms:W3CDTF">2014-04-03T17:55:16Z</dcterms:created>
  <dcterms:modified xsi:type="dcterms:W3CDTF">2014-07-16T14:56:06Z</dcterms:modified>
</cp:coreProperties>
</file>