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</p:sldIdLst>
  <p:sldSz cx="12192000" cy="6858000"/>
  <p:notesSz cx="6858000" cy="9144000"/>
  <p:photoAlbum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1738-BF60-4CA3-BA8E-742CC982F831}" type="datetimeFigureOut">
              <a:rPr lang="it-IT" smtClean="0"/>
              <a:t>17/05/2016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713A-176C-4419-A845-15D2D94879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8249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1738-BF60-4CA3-BA8E-742CC982F831}" type="datetimeFigureOut">
              <a:rPr lang="it-IT" smtClean="0"/>
              <a:t>17/05/2016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713A-176C-4419-A845-15D2D94879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7058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1738-BF60-4CA3-BA8E-742CC982F831}" type="datetimeFigureOut">
              <a:rPr lang="it-IT" smtClean="0"/>
              <a:t>17/05/2016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713A-176C-4419-A845-15D2D94879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5853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1738-BF60-4CA3-BA8E-742CC982F831}" type="datetimeFigureOut">
              <a:rPr lang="it-IT" smtClean="0"/>
              <a:t>17/05/2016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713A-176C-4419-A845-15D2D94879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5699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1738-BF60-4CA3-BA8E-742CC982F831}" type="datetimeFigureOut">
              <a:rPr lang="it-IT" smtClean="0"/>
              <a:t>17/05/2016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713A-176C-4419-A845-15D2D94879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239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1738-BF60-4CA3-BA8E-742CC982F831}" type="datetimeFigureOut">
              <a:rPr lang="it-IT" smtClean="0"/>
              <a:t>17/05/2016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713A-176C-4419-A845-15D2D94879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4987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1738-BF60-4CA3-BA8E-742CC982F831}" type="datetimeFigureOut">
              <a:rPr lang="it-IT" smtClean="0"/>
              <a:t>17/05/2016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713A-176C-4419-A845-15D2D94879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8096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1738-BF60-4CA3-BA8E-742CC982F831}" type="datetimeFigureOut">
              <a:rPr lang="it-IT" smtClean="0"/>
              <a:t>17/05/2016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713A-176C-4419-A845-15D2D94879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0130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1738-BF60-4CA3-BA8E-742CC982F831}" type="datetimeFigureOut">
              <a:rPr lang="it-IT" smtClean="0"/>
              <a:t>17/05/2016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713A-176C-4419-A845-15D2D94879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2206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1738-BF60-4CA3-BA8E-742CC982F831}" type="datetimeFigureOut">
              <a:rPr lang="it-IT" smtClean="0"/>
              <a:t>17/05/2016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713A-176C-4419-A845-15D2D94879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695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41738-BF60-4CA3-BA8E-742CC982F831}" type="datetimeFigureOut">
              <a:rPr lang="it-IT" smtClean="0"/>
              <a:t>17/05/2016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713A-176C-4419-A845-15D2D94879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2640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41738-BF60-4CA3-BA8E-742CC982F831}" type="datetimeFigureOut">
              <a:rPr lang="it-IT" smtClean="0"/>
              <a:t>17/05/2016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E713A-176C-4419-A845-15D2D94879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82263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63" y="0"/>
            <a:ext cx="10379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0550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63" y="0"/>
            <a:ext cx="10072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8971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63" y="0"/>
            <a:ext cx="10098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027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38" y="0"/>
            <a:ext cx="101171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5531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" y="0"/>
            <a:ext cx="106568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8352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638" y="0"/>
            <a:ext cx="93567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6684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9169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50" y="0"/>
            <a:ext cx="7605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248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038" y="0"/>
            <a:ext cx="4986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8687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513" y="0"/>
            <a:ext cx="4497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2439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5" y="0"/>
            <a:ext cx="101774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7462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3" y="0"/>
            <a:ext cx="100869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0472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8" y="0"/>
            <a:ext cx="103219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1917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0899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448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4158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0"/>
            <a:ext cx="106235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35472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6766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3" y="0"/>
            <a:ext cx="10175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5575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0"/>
            <a:ext cx="10210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3296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8" y="0"/>
            <a:ext cx="103727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5537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38" y="0"/>
            <a:ext cx="10447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237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63" y="0"/>
            <a:ext cx="5246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1643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88" y="0"/>
            <a:ext cx="10028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5323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638" y="0"/>
            <a:ext cx="52911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09459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34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0"/>
            <a:ext cx="50403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6797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38" y="0"/>
            <a:ext cx="44799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28005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713" y="0"/>
            <a:ext cx="4600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85970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36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463" y="0"/>
            <a:ext cx="45354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39851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36C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638" y="0"/>
            <a:ext cx="45307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2805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3" y="0"/>
            <a:ext cx="10669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95435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50" y="0"/>
            <a:ext cx="4506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7260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38B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013" y="0"/>
            <a:ext cx="462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33734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163" y="0"/>
            <a:ext cx="45116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043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25" y="0"/>
            <a:ext cx="101663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1898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06046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0"/>
            <a:ext cx="45910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29243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13" y="0"/>
            <a:ext cx="9299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0707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5" y="0"/>
            <a:ext cx="10406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0722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0"/>
            <a:ext cx="101727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875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63" y="0"/>
            <a:ext cx="10201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2314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38" y="0"/>
            <a:ext cx="99409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072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F07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8" y="0"/>
            <a:ext cx="103219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9284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42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Lorenzo</dc:creator>
  <cp:lastModifiedBy>Lorenzo</cp:lastModifiedBy>
  <cp:revision>1</cp:revision>
  <dcterms:created xsi:type="dcterms:W3CDTF">2016-05-17T10:29:25Z</dcterms:created>
  <dcterms:modified xsi:type="dcterms:W3CDTF">2016-05-17T10:29:54Z</dcterms:modified>
</cp:coreProperties>
</file>