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F2C35A-838D-4A61-ACD4-CB5679FE701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1BE1E0E-121D-41AF-9D7A-37FE56C21414}">
      <dgm:prSet phldrT="[Testo]" custT="1"/>
      <dgm:spPr>
        <a:xfrm>
          <a:off x="684494" y="1495470"/>
          <a:ext cx="1893718" cy="79335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400" b="1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Attaccamento infantile</a:t>
          </a:r>
        </a:p>
      </dgm:t>
    </dgm:pt>
    <dgm:pt modelId="{699182FD-4FDE-48C4-B75E-3311CFEFEDEC}" type="parTrans" cxnId="{5E7E63E5-FE3F-41AC-9079-75A968943C02}">
      <dgm:prSet/>
      <dgm:spPr/>
      <dgm:t>
        <a:bodyPr/>
        <a:lstStyle/>
        <a:p>
          <a:endParaRPr lang="it-IT"/>
        </a:p>
      </dgm:t>
    </dgm:pt>
    <dgm:pt modelId="{DAEADDBD-F3D5-46BF-A670-A9B85D4984FF}" type="sibTrans" cxnId="{5E7E63E5-FE3F-41AC-9079-75A968943C02}">
      <dgm:prSet/>
      <dgm:spPr/>
      <dgm:t>
        <a:bodyPr/>
        <a:lstStyle/>
        <a:p>
          <a:endParaRPr lang="it-IT"/>
        </a:p>
      </dgm:t>
    </dgm:pt>
    <dgm:pt modelId="{E6AFA3C2-6FA7-47E7-8104-73DE30C15D8C}">
      <dgm:prSet phldrT="[Testo]" custT="1"/>
      <dgm:spPr>
        <a:xfrm>
          <a:off x="1115674" y="-80574"/>
          <a:ext cx="1031357" cy="89661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Interazione</a:t>
          </a:r>
        </a:p>
      </dgm:t>
    </dgm:pt>
    <dgm:pt modelId="{791BE22A-E2BE-415A-A74B-952CF38A7904}" type="parTrans" cxnId="{6AC2F66D-A751-44B8-A24C-5620BD084B09}">
      <dgm:prSet/>
      <dgm:spPr>
        <a:xfrm rot="16200000">
          <a:off x="1451304" y="996585"/>
          <a:ext cx="360098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D758DE7-CD02-44A1-A1A8-43AC29D49348}" type="sibTrans" cxnId="{6AC2F66D-A751-44B8-A24C-5620BD084B09}">
      <dgm:prSet/>
      <dgm:spPr/>
      <dgm:t>
        <a:bodyPr/>
        <a:lstStyle/>
        <a:p>
          <a:endParaRPr lang="it-IT"/>
        </a:p>
      </dgm:t>
    </dgm:pt>
    <dgm:pt modelId="{90D7789E-F569-4104-BBAA-2089D2E15A72}">
      <dgm:prSet phldrT="[Testo]" custT="1"/>
      <dgm:spPr>
        <a:xfrm>
          <a:off x="1036997" y="95440"/>
          <a:ext cx="3344558" cy="89661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Piacere/Sollievo dall' angoscia e presenza dell'oggetto allevante</a:t>
          </a:r>
        </a:p>
      </dgm:t>
    </dgm:pt>
    <dgm:pt modelId="{BEFDE469-C60B-475F-8F4B-4D302BCE9B1C}" type="parTrans" cxnId="{E8791CF2-DB64-43B0-A025-83400512A484}">
      <dgm:prSet/>
      <dgm:spPr>
        <a:xfrm rot="18518351">
          <a:off x="1957910" y="1087700"/>
          <a:ext cx="362272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54FC97E-CE95-450F-AE3D-DEEB7D5A42B9}" type="sibTrans" cxnId="{E8791CF2-DB64-43B0-A025-83400512A484}">
      <dgm:prSet/>
      <dgm:spPr/>
      <dgm:t>
        <a:bodyPr/>
        <a:lstStyle/>
        <a:p>
          <a:endParaRPr lang="it-IT"/>
        </a:p>
      </dgm:t>
    </dgm:pt>
    <dgm:pt modelId="{85A77D32-14FD-4656-B6DA-0EEFF84E10F4}">
      <dgm:prSet phldrT="[Testo]" custT="1"/>
      <dgm:spPr>
        <a:xfrm>
          <a:off x="3095540" y="1408559"/>
          <a:ext cx="896613" cy="89661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Effetti del sorriso sulla madre</a:t>
          </a:r>
        </a:p>
      </dgm:t>
    </dgm:pt>
    <dgm:pt modelId="{3FC72BCC-98E0-4C8B-8193-FC43426CE4AA}" type="parTrans" cxnId="{73643276-E92B-499E-B331-E5EE67888937}">
      <dgm:prSet/>
      <dgm:spPr>
        <a:xfrm rot="21536591">
          <a:off x="2691302" y="1700699"/>
          <a:ext cx="274756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E703FEE-E199-44E0-8A43-68537D53560A}" type="sibTrans" cxnId="{73643276-E92B-499E-B331-E5EE67888937}">
      <dgm:prSet/>
      <dgm:spPr/>
      <dgm:t>
        <a:bodyPr/>
        <a:lstStyle/>
        <a:p>
          <a:endParaRPr lang="it-IT"/>
        </a:p>
      </dgm:t>
    </dgm:pt>
    <dgm:pt modelId="{522D6A1B-C005-4AB4-B0EF-05227B37E113}">
      <dgm:prSet phldrT="[Testo]" custT="1"/>
      <dgm:spPr>
        <a:xfrm>
          <a:off x="2293073" y="2627604"/>
          <a:ext cx="1326334" cy="89661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Alimentazione</a:t>
          </a:r>
        </a:p>
      </dgm:t>
    </dgm:pt>
    <dgm:pt modelId="{EAE9E820-B98F-458C-9F4E-15C7BE683CBA}" type="parTrans" cxnId="{38285C62-EB2E-4778-8EAD-6A7F6FC9B777}">
      <dgm:prSet/>
      <dgm:spPr>
        <a:xfrm rot="2506815">
          <a:off x="2101095" y="2308485"/>
          <a:ext cx="371561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79097A9-4105-40F3-91C6-CD5009D48930}" type="sibTrans" cxnId="{38285C62-EB2E-4778-8EAD-6A7F6FC9B777}">
      <dgm:prSet/>
      <dgm:spPr/>
      <dgm:t>
        <a:bodyPr/>
        <a:lstStyle/>
        <a:p>
          <a:endParaRPr lang="it-IT"/>
        </a:p>
      </dgm:t>
    </dgm:pt>
    <dgm:pt modelId="{9E8B1098-308B-4D3C-95B8-BF7F67A28E25}">
      <dgm:prSet phldrT="[Testo]" custT="1"/>
      <dgm:spPr>
        <a:xfrm>
          <a:off x="1030922" y="2801259"/>
          <a:ext cx="1200862" cy="1230602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Osservazione visiva</a:t>
          </a:r>
        </a:p>
      </dgm:t>
    </dgm:pt>
    <dgm:pt modelId="{B52E4786-85F8-45B4-81DB-767ADE60D7C9}" type="parTrans" cxnId="{C6BBB174-2322-46DF-BC71-0E72283F9217}">
      <dgm:prSet/>
      <dgm:spPr>
        <a:xfrm rot="5400000">
          <a:off x="1495557" y="2367994"/>
          <a:ext cx="271591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AFE4E13-439B-4CB5-A9DB-7B1F5FCB19F0}" type="sibTrans" cxnId="{C6BBB174-2322-46DF-BC71-0E72283F9217}">
      <dgm:prSet/>
      <dgm:spPr/>
      <dgm:t>
        <a:bodyPr/>
        <a:lstStyle/>
        <a:p>
          <a:endParaRPr lang="it-IT"/>
        </a:p>
      </dgm:t>
    </dgm:pt>
    <dgm:pt modelId="{CA1AAB84-966E-43C6-AABD-C6F061717C03}">
      <dgm:prSet phldrT="[Testo]" custT="1"/>
      <dgm:spPr>
        <a:xfrm>
          <a:off x="-71972" y="2521763"/>
          <a:ext cx="1250803" cy="89661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Vocalizzazione</a:t>
          </a:r>
        </a:p>
      </dgm:t>
    </dgm:pt>
    <dgm:pt modelId="{5333EF63-38D8-4461-80BD-6AFD38607952}" type="parTrans" cxnId="{16AC9A0F-1539-4321-984A-558B8FC98C16}">
      <dgm:prSet/>
      <dgm:spPr>
        <a:xfrm rot="8100000">
          <a:off x="966551" y="2257284"/>
          <a:ext cx="260607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BEBE0A2-8F20-411F-940D-C02F6038BEA8}" type="sibTrans" cxnId="{16AC9A0F-1539-4321-984A-558B8FC98C16}">
      <dgm:prSet/>
      <dgm:spPr/>
      <dgm:t>
        <a:bodyPr/>
        <a:lstStyle/>
        <a:p>
          <a:endParaRPr lang="it-IT"/>
        </a:p>
      </dgm:t>
    </dgm:pt>
    <dgm:pt modelId="{D3ECD034-AEB3-4475-BD41-0E09E2E34C83}">
      <dgm:prSet phldrT="[Testo]" custT="1"/>
      <dgm:spPr>
        <a:xfrm>
          <a:off x="-341368" y="1432076"/>
          <a:ext cx="896613" cy="89661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Sorriso</a:t>
          </a:r>
        </a:p>
      </dgm:t>
    </dgm:pt>
    <dgm:pt modelId="{41B441FB-2AAF-4D37-9754-615A345E533C}" type="parTrans" cxnId="{8F005614-500A-493C-BD11-4389BB4E35B5}">
      <dgm:prSet/>
      <dgm:spPr>
        <a:xfrm rot="10826527">
          <a:off x="587587" y="1714996"/>
          <a:ext cx="68595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8351C06-EB56-4C72-8B7D-FB900D07F8F3}" type="sibTrans" cxnId="{8F005614-500A-493C-BD11-4389BB4E35B5}">
      <dgm:prSet/>
      <dgm:spPr/>
      <dgm:t>
        <a:bodyPr/>
        <a:lstStyle/>
        <a:p>
          <a:endParaRPr lang="it-IT"/>
        </a:p>
      </dgm:t>
    </dgm:pt>
    <dgm:pt modelId="{5CE4CF82-1C65-4208-8E13-2E8FF726FE40}">
      <dgm:prSet phldrT="[Testo]" custT="1"/>
      <dgm:spPr>
        <a:xfrm>
          <a:off x="11046" y="318877"/>
          <a:ext cx="896613" cy="896613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Segnali di disagio</a:t>
          </a:r>
        </a:p>
      </dgm:t>
    </dgm:pt>
    <dgm:pt modelId="{84FA8068-53D9-46DD-8A07-B62CA48F7BF3}" type="parTrans" cxnId="{5B794220-248F-4782-B3FB-8E6619AD811C}">
      <dgm:prSet/>
      <dgm:spPr>
        <a:xfrm rot="13429611">
          <a:off x="852159" y="1140513"/>
          <a:ext cx="345148" cy="338720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it-IT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7074F8C-1E19-4DE5-9893-E88CDB974E52}" type="sibTrans" cxnId="{5B794220-248F-4782-B3FB-8E6619AD811C}">
      <dgm:prSet/>
      <dgm:spPr/>
      <dgm:t>
        <a:bodyPr/>
        <a:lstStyle/>
        <a:p>
          <a:endParaRPr lang="it-IT"/>
        </a:p>
      </dgm:t>
    </dgm:pt>
    <dgm:pt modelId="{41EFDDB3-2A10-4851-926E-3062E3C3A9FE}" type="pres">
      <dgm:prSet presAssocID="{03F2C35A-838D-4A61-ACD4-CB5679FE701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94A268-EE59-45AA-832C-3DDC40C8ED65}" type="pres">
      <dgm:prSet presAssocID="{01BE1E0E-121D-41AF-9D7A-37FE56C21414}" presName="centerShape" presStyleLbl="node0" presStyleIdx="0" presStyleCnt="1" custScaleX="238698"/>
      <dgm:spPr/>
      <dgm:t>
        <a:bodyPr/>
        <a:lstStyle/>
        <a:p>
          <a:endParaRPr lang="it-IT"/>
        </a:p>
      </dgm:t>
    </dgm:pt>
    <dgm:pt modelId="{ACDCC093-2734-4212-8AAC-1AF127BE7D96}" type="pres">
      <dgm:prSet presAssocID="{791BE22A-E2BE-415A-A74B-952CF38A7904}" presName="parTrans" presStyleLbl="sibTrans2D1" presStyleIdx="0" presStyleCnt="8"/>
      <dgm:spPr/>
      <dgm:t>
        <a:bodyPr/>
        <a:lstStyle/>
        <a:p>
          <a:endParaRPr lang="it-IT"/>
        </a:p>
      </dgm:t>
    </dgm:pt>
    <dgm:pt modelId="{4F036981-B112-4761-9F09-062773647462}" type="pres">
      <dgm:prSet presAssocID="{791BE22A-E2BE-415A-A74B-952CF38A7904}" presName="connectorText" presStyleLbl="sibTrans2D1" presStyleIdx="0" presStyleCnt="8"/>
      <dgm:spPr/>
      <dgm:t>
        <a:bodyPr/>
        <a:lstStyle/>
        <a:p>
          <a:endParaRPr lang="it-IT"/>
        </a:p>
      </dgm:t>
    </dgm:pt>
    <dgm:pt modelId="{EB2D515C-4E24-41DA-AFE0-0018181D7A11}" type="pres">
      <dgm:prSet presAssocID="{E6AFA3C2-6FA7-47E7-8104-73DE30C15D8C}" presName="node" presStyleLbl="node1" presStyleIdx="0" presStyleCnt="8" custScaleX="11502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1A45B2-F0F4-469D-97A1-985CC4798824}" type="pres">
      <dgm:prSet presAssocID="{BEFDE469-C60B-475F-8F4B-4D302BCE9B1C}" presName="parTrans" presStyleLbl="sibTrans2D1" presStyleIdx="1" presStyleCnt="8"/>
      <dgm:spPr/>
      <dgm:t>
        <a:bodyPr/>
        <a:lstStyle/>
        <a:p>
          <a:endParaRPr lang="it-IT"/>
        </a:p>
      </dgm:t>
    </dgm:pt>
    <dgm:pt modelId="{8E96F5B4-DA77-476A-AF1A-DCDBC9E37EB2}" type="pres">
      <dgm:prSet presAssocID="{BEFDE469-C60B-475F-8F4B-4D302BCE9B1C}" presName="connectorText" presStyleLbl="sibTrans2D1" presStyleIdx="1" presStyleCnt="8"/>
      <dgm:spPr/>
      <dgm:t>
        <a:bodyPr/>
        <a:lstStyle/>
        <a:p>
          <a:endParaRPr lang="it-IT"/>
        </a:p>
      </dgm:t>
    </dgm:pt>
    <dgm:pt modelId="{957E95AF-B20B-4CDB-9F2B-A87E6DEF03BF}" type="pres">
      <dgm:prSet presAssocID="{90D7789E-F569-4104-BBAA-2089D2E15A72}" presName="node" presStyleLbl="node1" presStyleIdx="1" presStyleCnt="8" custScaleX="373021" custRadScaleRad="187814" custRadScaleInc="7512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17C874-3839-402B-9629-40EAD4CC7AE6}" type="pres">
      <dgm:prSet presAssocID="{3FC72BCC-98E0-4C8B-8193-FC43426CE4AA}" presName="parTrans" presStyleLbl="sibTrans2D1" presStyleIdx="2" presStyleCnt="8"/>
      <dgm:spPr/>
      <dgm:t>
        <a:bodyPr/>
        <a:lstStyle/>
        <a:p>
          <a:endParaRPr lang="it-IT"/>
        </a:p>
      </dgm:t>
    </dgm:pt>
    <dgm:pt modelId="{978423AA-26F3-4E46-B9CE-D03E2A61D0B1}" type="pres">
      <dgm:prSet presAssocID="{3FC72BCC-98E0-4C8B-8193-FC43426CE4AA}" presName="connectorText" presStyleLbl="sibTrans2D1" presStyleIdx="2" presStyleCnt="8"/>
      <dgm:spPr/>
      <dgm:t>
        <a:bodyPr/>
        <a:lstStyle/>
        <a:p>
          <a:endParaRPr lang="it-IT"/>
        </a:p>
      </dgm:t>
    </dgm:pt>
    <dgm:pt modelId="{8243BE73-06C8-4689-B60A-B98898AEBFC3}" type="pres">
      <dgm:prSet presAssocID="{85A77D32-14FD-4656-B6DA-0EEFF84E10F4}" presName="node" presStyleLbl="node1" presStyleIdx="2" presStyleCnt="8" custRadScaleRad="125479" custRadScaleInc="-469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8A7DCC-740D-4856-9899-236E2D6D01B4}" type="pres">
      <dgm:prSet presAssocID="{EAE9E820-B98F-458C-9F4E-15C7BE683CBA}" presName="parTrans" presStyleLbl="sibTrans2D1" presStyleIdx="3" presStyleCnt="8"/>
      <dgm:spPr/>
      <dgm:t>
        <a:bodyPr/>
        <a:lstStyle/>
        <a:p>
          <a:endParaRPr lang="it-IT"/>
        </a:p>
      </dgm:t>
    </dgm:pt>
    <dgm:pt modelId="{7A54E942-BED1-4E7E-AEF6-B76750DB7963}" type="pres">
      <dgm:prSet presAssocID="{EAE9E820-B98F-458C-9F4E-15C7BE683CBA}" presName="connectorText" presStyleLbl="sibTrans2D1" presStyleIdx="3" presStyleCnt="8"/>
      <dgm:spPr/>
      <dgm:t>
        <a:bodyPr/>
        <a:lstStyle/>
        <a:p>
          <a:endParaRPr lang="it-IT"/>
        </a:p>
      </dgm:t>
    </dgm:pt>
    <dgm:pt modelId="{D02E954D-719C-487F-92F3-406353D1551E}" type="pres">
      <dgm:prSet presAssocID="{522D6A1B-C005-4AB4-B0EF-05227B37E113}" presName="node" presStyleLbl="node1" presStyleIdx="3" presStyleCnt="8" custScaleX="147927" custRadScaleRad="116549" custRadScaleInc="-143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AD96D3B-7E12-420B-8BAF-BDDE96E61A39}" type="pres">
      <dgm:prSet presAssocID="{B52E4786-85F8-45B4-81DB-767ADE60D7C9}" presName="parTrans" presStyleLbl="sibTrans2D1" presStyleIdx="4" presStyleCnt="8"/>
      <dgm:spPr/>
      <dgm:t>
        <a:bodyPr/>
        <a:lstStyle/>
        <a:p>
          <a:endParaRPr lang="it-IT"/>
        </a:p>
      </dgm:t>
    </dgm:pt>
    <dgm:pt modelId="{E65C51BA-A81D-4E9B-BE10-F47EBC575587}" type="pres">
      <dgm:prSet presAssocID="{B52E4786-85F8-45B4-81DB-767ADE60D7C9}" presName="connectorText" presStyleLbl="sibTrans2D1" presStyleIdx="4" presStyleCnt="8"/>
      <dgm:spPr/>
      <dgm:t>
        <a:bodyPr/>
        <a:lstStyle/>
        <a:p>
          <a:endParaRPr lang="it-IT"/>
        </a:p>
      </dgm:t>
    </dgm:pt>
    <dgm:pt modelId="{51682E09-5784-4133-BCA4-AB27A247BBD0}" type="pres">
      <dgm:prSet presAssocID="{9E8B1098-308B-4D3C-95B8-BF7F67A28E25}" presName="node" presStyleLbl="node1" presStyleIdx="4" presStyleCnt="8" custScaleX="133933" custScaleY="13725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CB9A01-8864-4978-873D-C29745DF4E0F}" type="pres">
      <dgm:prSet presAssocID="{5333EF63-38D8-4461-80BD-6AFD38607952}" presName="parTrans" presStyleLbl="sibTrans2D1" presStyleIdx="5" presStyleCnt="8"/>
      <dgm:spPr/>
      <dgm:t>
        <a:bodyPr/>
        <a:lstStyle/>
        <a:p>
          <a:endParaRPr lang="it-IT"/>
        </a:p>
      </dgm:t>
    </dgm:pt>
    <dgm:pt modelId="{75840CDC-9524-4F1D-B105-AAC4F057D009}" type="pres">
      <dgm:prSet presAssocID="{5333EF63-38D8-4461-80BD-6AFD38607952}" presName="connectorText" presStyleLbl="sibTrans2D1" presStyleIdx="5" presStyleCnt="8"/>
      <dgm:spPr/>
      <dgm:t>
        <a:bodyPr/>
        <a:lstStyle/>
        <a:p>
          <a:endParaRPr lang="it-IT"/>
        </a:p>
      </dgm:t>
    </dgm:pt>
    <dgm:pt modelId="{DF37AD47-A6ED-4C9B-B991-D493598C6737}" type="pres">
      <dgm:prSet presAssocID="{CA1AAB84-966E-43C6-AABD-C6F061717C03}" presName="node" presStyleLbl="node1" presStyleIdx="5" presStyleCnt="8" custScaleX="13950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B1F5D6F-BC67-44E5-99F0-EED4ED353964}" type="pres">
      <dgm:prSet presAssocID="{41B441FB-2AAF-4D37-9754-615A345E533C}" presName="parTrans" presStyleLbl="sibTrans2D1" presStyleIdx="6" presStyleCnt="8"/>
      <dgm:spPr/>
      <dgm:t>
        <a:bodyPr/>
        <a:lstStyle/>
        <a:p>
          <a:endParaRPr lang="it-IT"/>
        </a:p>
      </dgm:t>
    </dgm:pt>
    <dgm:pt modelId="{72F6BB66-91AB-4DD2-BF62-2EA1043C59C0}" type="pres">
      <dgm:prSet presAssocID="{41B441FB-2AAF-4D37-9754-615A345E533C}" presName="connectorText" presStyleLbl="sibTrans2D1" presStyleIdx="6" presStyleCnt="8"/>
      <dgm:spPr/>
      <dgm:t>
        <a:bodyPr/>
        <a:lstStyle/>
        <a:p>
          <a:endParaRPr lang="it-IT"/>
        </a:p>
      </dgm:t>
    </dgm:pt>
    <dgm:pt modelId="{DB53C9F0-6293-46FF-9C22-BCEFBFF8B2EA}" type="pres">
      <dgm:prSet presAssocID="{D3ECD034-AEB3-4475-BD41-0E09E2E34C83}" presName="node" presStyleLbl="node1" presStyleIdx="6" presStyleCnt="8" custRadScaleRad="137031" custRadScaleInc="14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AC9EB58-7463-47BE-9288-46005F3C24E7}" type="pres">
      <dgm:prSet presAssocID="{84FA8068-53D9-46DD-8A07-B62CA48F7BF3}" presName="parTrans" presStyleLbl="sibTrans2D1" presStyleIdx="7" presStyleCnt="8"/>
      <dgm:spPr/>
      <dgm:t>
        <a:bodyPr/>
        <a:lstStyle/>
        <a:p>
          <a:endParaRPr lang="it-IT"/>
        </a:p>
      </dgm:t>
    </dgm:pt>
    <dgm:pt modelId="{2C95AC09-A841-4190-AA27-6441EA06961F}" type="pres">
      <dgm:prSet presAssocID="{84FA8068-53D9-46DD-8A07-B62CA48F7BF3}" presName="connectorText" presStyleLbl="sibTrans2D1" presStyleIdx="7" presStyleCnt="8"/>
      <dgm:spPr/>
      <dgm:t>
        <a:bodyPr/>
        <a:lstStyle/>
        <a:p>
          <a:endParaRPr lang="it-IT"/>
        </a:p>
      </dgm:t>
    </dgm:pt>
    <dgm:pt modelId="{BB01176A-02D0-43CB-AF47-C096FF9D94F6}" type="pres">
      <dgm:prSet presAssocID="{5CE4CF82-1C65-4208-8E13-2E8FF726FE40}" presName="node" presStyleLbl="node1" presStyleIdx="7" presStyleCnt="8" custRadScaleRad="106568" custRadScaleInc="-521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8791CF2-DB64-43B0-A025-83400512A484}" srcId="{01BE1E0E-121D-41AF-9D7A-37FE56C21414}" destId="{90D7789E-F569-4104-BBAA-2089D2E15A72}" srcOrd="1" destOrd="0" parTransId="{BEFDE469-C60B-475F-8F4B-4D302BCE9B1C}" sibTransId="{A54FC97E-CE95-450F-AE3D-DEEB7D5A42B9}"/>
    <dgm:cxn modelId="{506D1636-0E70-49AF-B2AD-1EF99264FBF3}" type="presOf" srcId="{B52E4786-85F8-45B4-81DB-767ADE60D7C9}" destId="{FAD96D3B-7E12-420B-8BAF-BDDE96E61A39}" srcOrd="0" destOrd="0" presId="urn:microsoft.com/office/officeart/2005/8/layout/radial5"/>
    <dgm:cxn modelId="{130E976B-6189-4378-B3FD-CB1F6D8BED30}" type="presOf" srcId="{90D7789E-F569-4104-BBAA-2089D2E15A72}" destId="{957E95AF-B20B-4CDB-9F2B-A87E6DEF03BF}" srcOrd="0" destOrd="0" presId="urn:microsoft.com/office/officeart/2005/8/layout/radial5"/>
    <dgm:cxn modelId="{1AD223C6-9DAB-4408-AE6C-A449423FA977}" type="presOf" srcId="{85A77D32-14FD-4656-B6DA-0EEFF84E10F4}" destId="{8243BE73-06C8-4689-B60A-B98898AEBFC3}" srcOrd="0" destOrd="0" presId="urn:microsoft.com/office/officeart/2005/8/layout/radial5"/>
    <dgm:cxn modelId="{73643276-E92B-499E-B331-E5EE67888937}" srcId="{01BE1E0E-121D-41AF-9D7A-37FE56C21414}" destId="{85A77D32-14FD-4656-B6DA-0EEFF84E10F4}" srcOrd="2" destOrd="0" parTransId="{3FC72BCC-98E0-4C8B-8193-FC43426CE4AA}" sibTransId="{4E703FEE-E199-44E0-8A43-68537D53560A}"/>
    <dgm:cxn modelId="{909F2F17-9411-4D4F-9487-00A772B425BB}" type="presOf" srcId="{03F2C35A-838D-4A61-ACD4-CB5679FE7014}" destId="{41EFDDB3-2A10-4851-926E-3062E3C3A9FE}" srcOrd="0" destOrd="0" presId="urn:microsoft.com/office/officeart/2005/8/layout/radial5"/>
    <dgm:cxn modelId="{8F005614-500A-493C-BD11-4389BB4E35B5}" srcId="{01BE1E0E-121D-41AF-9D7A-37FE56C21414}" destId="{D3ECD034-AEB3-4475-BD41-0E09E2E34C83}" srcOrd="6" destOrd="0" parTransId="{41B441FB-2AAF-4D37-9754-615A345E533C}" sibTransId="{08351C06-EB56-4C72-8B7D-FB900D07F8F3}"/>
    <dgm:cxn modelId="{9F8CDB80-EB60-4ED2-A3FE-10816472361A}" type="presOf" srcId="{E6AFA3C2-6FA7-47E7-8104-73DE30C15D8C}" destId="{EB2D515C-4E24-41DA-AFE0-0018181D7A11}" srcOrd="0" destOrd="0" presId="urn:microsoft.com/office/officeart/2005/8/layout/radial5"/>
    <dgm:cxn modelId="{E0684288-F572-40AC-B7F2-6F3AD3F94AC7}" type="presOf" srcId="{BEFDE469-C60B-475F-8F4B-4D302BCE9B1C}" destId="{921A45B2-F0F4-469D-97A1-985CC4798824}" srcOrd="0" destOrd="0" presId="urn:microsoft.com/office/officeart/2005/8/layout/radial5"/>
    <dgm:cxn modelId="{5E7E63E5-FE3F-41AC-9079-75A968943C02}" srcId="{03F2C35A-838D-4A61-ACD4-CB5679FE7014}" destId="{01BE1E0E-121D-41AF-9D7A-37FE56C21414}" srcOrd="0" destOrd="0" parTransId="{699182FD-4FDE-48C4-B75E-3311CFEFEDEC}" sibTransId="{DAEADDBD-F3D5-46BF-A670-A9B85D4984FF}"/>
    <dgm:cxn modelId="{6AC2F66D-A751-44B8-A24C-5620BD084B09}" srcId="{01BE1E0E-121D-41AF-9D7A-37FE56C21414}" destId="{E6AFA3C2-6FA7-47E7-8104-73DE30C15D8C}" srcOrd="0" destOrd="0" parTransId="{791BE22A-E2BE-415A-A74B-952CF38A7904}" sibTransId="{2D758DE7-CD02-44A1-A1A8-43AC29D49348}"/>
    <dgm:cxn modelId="{839D083C-F5A2-47D2-B9DA-F6D5ADC6A421}" type="presOf" srcId="{3FC72BCC-98E0-4C8B-8193-FC43426CE4AA}" destId="{978423AA-26F3-4E46-B9CE-D03E2A61D0B1}" srcOrd="1" destOrd="0" presId="urn:microsoft.com/office/officeart/2005/8/layout/radial5"/>
    <dgm:cxn modelId="{82BE44D1-FF44-40C1-887B-F0307175696C}" type="presOf" srcId="{3FC72BCC-98E0-4C8B-8193-FC43426CE4AA}" destId="{1017C874-3839-402B-9629-40EAD4CC7AE6}" srcOrd="0" destOrd="0" presId="urn:microsoft.com/office/officeart/2005/8/layout/radial5"/>
    <dgm:cxn modelId="{B1901165-59F7-4766-9DCD-6C9778AFB8E8}" type="presOf" srcId="{EAE9E820-B98F-458C-9F4E-15C7BE683CBA}" destId="{7A54E942-BED1-4E7E-AEF6-B76750DB7963}" srcOrd="1" destOrd="0" presId="urn:microsoft.com/office/officeart/2005/8/layout/radial5"/>
    <dgm:cxn modelId="{484D2236-72E7-4B2F-ACFD-0E2490B4134F}" type="presOf" srcId="{01BE1E0E-121D-41AF-9D7A-37FE56C21414}" destId="{5C94A268-EE59-45AA-832C-3DDC40C8ED65}" srcOrd="0" destOrd="0" presId="urn:microsoft.com/office/officeart/2005/8/layout/radial5"/>
    <dgm:cxn modelId="{4866AE43-86A9-4697-8E78-3008C4A9497D}" type="presOf" srcId="{5333EF63-38D8-4461-80BD-6AFD38607952}" destId="{FFCB9A01-8864-4978-873D-C29745DF4E0F}" srcOrd="0" destOrd="0" presId="urn:microsoft.com/office/officeart/2005/8/layout/radial5"/>
    <dgm:cxn modelId="{98459C87-54DB-4336-ABA3-CBCED8C635C8}" type="presOf" srcId="{41B441FB-2AAF-4D37-9754-615A345E533C}" destId="{CB1F5D6F-BC67-44E5-99F0-EED4ED353964}" srcOrd="0" destOrd="0" presId="urn:microsoft.com/office/officeart/2005/8/layout/radial5"/>
    <dgm:cxn modelId="{C6BBB174-2322-46DF-BC71-0E72283F9217}" srcId="{01BE1E0E-121D-41AF-9D7A-37FE56C21414}" destId="{9E8B1098-308B-4D3C-95B8-BF7F67A28E25}" srcOrd="4" destOrd="0" parTransId="{B52E4786-85F8-45B4-81DB-767ADE60D7C9}" sibTransId="{1AFE4E13-439B-4CB5-A9DB-7B1F5FCB19F0}"/>
    <dgm:cxn modelId="{5C6D6101-0CBF-41FC-A341-BE09FD633E48}" type="presOf" srcId="{5333EF63-38D8-4461-80BD-6AFD38607952}" destId="{75840CDC-9524-4F1D-B105-AAC4F057D009}" srcOrd="1" destOrd="0" presId="urn:microsoft.com/office/officeart/2005/8/layout/radial5"/>
    <dgm:cxn modelId="{5628EB13-7F3E-40ED-93FF-2CC16B54FEDF}" type="presOf" srcId="{EAE9E820-B98F-458C-9F4E-15C7BE683CBA}" destId="{708A7DCC-740D-4856-9899-236E2D6D01B4}" srcOrd="0" destOrd="0" presId="urn:microsoft.com/office/officeart/2005/8/layout/radial5"/>
    <dgm:cxn modelId="{38285C62-EB2E-4778-8EAD-6A7F6FC9B777}" srcId="{01BE1E0E-121D-41AF-9D7A-37FE56C21414}" destId="{522D6A1B-C005-4AB4-B0EF-05227B37E113}" srcOrd="3" destOrd="0" parTransId="{EAE9E820-B98F-458C-9F4E-15C7BE683CBA}" sibTransId="{B79097A9-4105-40F3-91C6-CD5009D48930}"/>
    <dgm:cxn modelId="{28466E61-538D-43B0-88FC-4429C2DE855B}" type="presOf" srcId="{5CE4CF82-1C65-4208-8E13-2E8FF726FE40}" destId="{BB01176A-02D0-43CB-AF47-C096FF9D94F6}" srcOrd="0" destOrd="0" presId="urn:microsoft.com/office/officeart/2005/8/layout/radial5"/>
    <dgm:cxn modelId="{F8717C9D-BF50-40C0-9837-A0B202DEFBE5}" type="presOf" srcId="{522D6A1B-C005-4AB4-B0EF-05227B37E113}" destId="{D02E954D-719C-487F-92F3-406353D1551E}" srcOrd="0" destOrd="0" presId="urn:microsoft.com/office/officeart/2005/8/layout/radial5"/>
    <dgm:cxn modelId="{16AC9A0F-1539-4321-984A-558B8FC98C16}" srcId="{01BE1E0E-121D-41AF-9D7A-37FE56C21414}" destId="{CA1AAB84-966E-43C6-AABD-C6F061717C03}" srcOrd="5" destOrd="0" parTransId="{5333EF63-38D8-4461-80BD-6AFD38607952}" sibTransId="{8BEBE0A2-8F20-411F-940D-C02F6038BEA8}"/>
    <dgm:cxn modelId="{CAD0C192-1622-4FA4-BE44-58C70C1440D4}" type="presOf" srcId="{791BE22A-E2BE-415A-A74B-952CF38A7904}" destId="{4F036981-B112-4761-9F09-062773647462}" srcOrd="1" destOrd="0" presId="urn:microsoft.com/office/officeart/2005/8/layout/radial5"/>
    <dgm:cxn modelId="{7074F854-F02D-4214-B5A0-4630F7C89AA3}" type="presOf" srcId="{9E8B1098-308B-4D3C-95B8-BF7F67A28E25}" destId="{51682E09-5784-4133-BCA4-AB27A247BBD0}" srcOrd="0" destOrd="0" presId="urn:microsoft.com/office/officeart/2005/8/layout/radial5"/>
    <dgm:cxn modelId="{C45B4A8E-571D-4001-BC2E-AE6F025830CB}" type="presOf" srcId="{791BE22A-E2BE-415A-A74B-952CF38A7904}" destId="{ACDCC093-2734-4212-8AAC-1AF127BE7D96}" srcOrd="0" destOrd="0" presId="urn:microsoft.com/office/officeart/2005/8/layout/radial5"/>
    <dgm:cxn modelId="{3906D5D8-642B-4E5D-AEDD-D34C32993F17}" type="presOf" srcId="{B52E4786-85F8-45B4-81DB-767ADE60D7C9}" destId="{E65C51BA-A81D-4E9B-BE10-F47EBC575587}" srcOrd="1" destOrd="0" presId="urn:microsoft.com/office/officeart/2005/8/layout/radial5"/>
    <dgm:cxn modelId="{16874C52-9583-4765-B98B-8FACACA7B102}" type="presOf" srcId="{CA1AAB84-966E-43C6-AABD-C6F061717C03}" destId="{DF37AD47-A6ED-4C9B-B991-D493598C6737}" srcOrd="0" destOrd="0" presId="urn:microsoft.com/office/officeart/2005/8/layout/radial5"/>
    <dgm:cxn modelId="{5B794220-248F-4782-B3FB-8E6619AD811C}" srcId="{01BE1E0E-121D-41AF-9D7A-37FE56C21414}" destId="{5CE4CF82-1C65-4208-8E13-2E8FF726FE40}" srcOrd="7" destOrd="0" parTransId="{84FA8068-53D9-46DD-8A07-B62CA48F7BF3}" sibTransId="{B7074F8C-1E19-4DE5-9893-E88CDB974E52}"/>
    <dgm:cxn modelId="{A28E141E-9133-4F50-8EA2-CC3C4E7D2D69}" type="presOf" srcId="{84FA8068-53D9-46DD-8A07-B62CA48F7BF3}" destId="{8AC9EB58-7463-47BE-9288-46005F3C24E7}" srcOrd="0" destOrd="0" presId="urn:microsoft.com/office/officeart/2005/8/layout/radial5"/>
    <dgm:cxn modelId="{F642CAC9-4435-4C7F-951B-2726D1B45CBC}" type="presOf" srcId="{BEFDE469-C60B-475F-8F4B-4D302BCE9B1C}" destId="{8E96F5B4-DA77-476A-AF1A-DCDBC9E37EB2}" srcOrd="1" destOrd="0" presId="urn:microsoft.com/office/officeart/2005/8/layout/radial5"/>
    <dgm:cxn modelId="{C001DB1C-49DC-4D5C-BC45-5CF47D1D38EB}" type="presOf" srcId="{D3ECD034-AEB3-4475-BD41-0E09E2E34C83}" destId="{DB53C9F0-6293-46FF-9C22-BCEFBFF8B2EA}" srcOrd="0" destOrd="0" presId="urn:microsoft.com/office/officeart/2005/8/layout/radial5"/>
    <dgm:cxn modelId="{99FC215F-B4EA-4F6C-B749-369D5F4F7E83}" type="presOf" srcId="{41B441FB-2AAF-4D37-9754-615A345E533C}" destId="{72F6BB66-91AB-4DD2-BF62-2EA1043C59C0}" srcOrd="1" destOrd="0" presId="urn:microsoft.com/office/officeart/2005/8/layout/radial5"/>
    <dgm:cxn modelId="{1D435D97-1803-4EA9-A3A4-6E82A3ACEEAC}" type="presOf" srcId="{84FA8068-53D9-46DD-8A07-B62CA48F7BF3}" destId="{2C95AC09-A841-4190-AA27-6441EA06961F}" srcOrd="1" destOrd="0" presId="urn:microsoft.com/office/officeart/2005/8/layout/radial5"/>
    <dgm:cxn modelId="{BF9F8945-DAF0-4B50-9F8A-5F61D59C84DD}" type="presParOf" srcId="{41EFDDB3-2A10-4851-926E-3062E3C3A9FE}" destId="{5C94A268-EE59-45AA-832C-3DDC40C8ED65}" srcOrd="0" destOrd="0" presId="urn:microsoft.com/office/officeart/2005/8/layout/radial5"/>
    <dgm:cxn modelId="{80F19EDC-88B2-48C1-8C03-0E1BE726D2C7}" type="presParOf" srcId="{41EFDDB3-2A10-4851-926E-3062E3C3A9FE}" destId="{ACDCC093-2734-4212-8AAC-1AF127BE7D96}" srcOrd="1" destOrd="0" presId="urn:microsoft.com/office/officeart/2005/8/layout/radial5"/>
    <dgm:cxn modelId="{AA0CED4A-7FB8-4A45-A437-EBB5559F02DF}" type="presParOf" srcId="{ACDCC093-2734-4212-8AAC-1AF127BE7D96}" destId="{4F036981-B112-4761-9F09-062773647462}" srcOrd="0" destOrd="0" presId="urn:microsoft.com/office/officeart/2005/8/layout/radial5"/>
    <dgm:cxn modelId="{EC2BAEFF-A630-4F06-9149-712AD0FAE777}" type="presParOf" srcId="{41EFDDB3-2A10-4851-926E-3062E3C3A9FE}" destId="{EB2D515C-4E24-41DA-AFE0-0018181D7A11}" srcOrd="2" destOrd="0" presId="urn:microsoft.com/office/officeart/2005/8/layout/radial5"/>
    <dgm:cxn modelId="{A33A1405-891D-43E8-9D5C-EA93BA6D1BBB}" type="presParOf" srcId="{41EFDDB3-2A10-4851-926E-3062E3C3A9FE}" destId="{921A45B2-F0F4-469D-97A1-985CC4798824}" srcOrd="3" destOrd="0" presId="urn:microsoft.com/office/officeart/2005/8/layout/radial5"/>
    <dgm:cxn modelId="{10EDAACC-ECA4-42EB-B793-6DBC8E1F46C5}" type="presParOf" srcId="{921A45B2-F0F4-469D-97A1-985CC4798824}" destId="{8E96F5B4-DA77-476A-AF1A-DCDBC9E37EB2}" srcOrd="0" destOrd="0" presId="urn:microsoft.com/office/officeart/2005/8/layout/radial5"/>
    <dgm:cxn modelId="{18C19740-9D27-439C-BFA4-432687814F57}" type="presParOf" srcId="{41EFDDB3-2A10-4851-926E-3062E3C3A9FE}" destId="{957E95AF-B20B-4CDB-9F2B-A87E6DEF03BF}" srcOrd="4" destOrd="0" presId="urn:microsoft.com/office/officeart/2005/8/layout/radial5"/>
    <dgm:cxn modelId="{4347D5BF-0417-4FF1-B4D8-8B864B51C8DE}" type="presParOf" srcId="{41EFDDB3-2A10-4851-926E-3062E3C3A9FE}" destId="{1017C874-3839-402B-9629-40EAD4CC7AE6}" srcOrd="5" destOrd="0" presId="urn:microsoft.com/office/officeart/2005/8/layout/radial5"/>
    <dgm:cxn modelId="{94EB0170-7527-48B2-8C17-BFCCD98A597B}" type="presParOf" srcId="{1017C874-3839-402B-9629-40EAD4CC7AE6}" destId="{978423AA-26F3-4E46-B9CE-D03E2A61D0B1}" srcOrd="0" destOrd="0" presId="urn:microsoft.com/office/officeart/2005/8/layout/radial5"/>
    <dgm:cxn modelId="{BC01CA74-CBDC-4CD9-B72C-B260524E705D}" type="presParOf" srcId="{41EFDDB3-2A10-4851-926E-3062E3C3A9FE}" destId="{8243BE73-06C8-4689-B60A-B98898AEBFC3}" srcOrd="6" destOrd="0" presId="urn:microsoft.com/office/officeart/2005/8/layout/radial5"/>
    <dgm:cxn modelId="{11B463AB-0FB9-45F6-BA05-A344A3934139}" type="presParOf" srcId="{41EFDDB3-2A10-4851-926E-3062E3C3A9FE}" destId="{708A7DCC-740D-4856-9899-236E2D6D01B4}" srcOrd="7" destOrd="0" presId="urn:microsoft.com/office/officeart/2005/8/layout/radial5"/>
    <dgm:cxn modelId="{4B82C7F5-AA7C-42F0-8197-4618CADCF2F0}" type="presParOf" srcId="{708A7DCC-740D-4856-9899-236E2D6D01B4}" destId="{7A54E942-BED1-4E7E-AEF6-B76750DB7963}" srcOrd="0" destOrd="0" presId="urn:microsoft.com/office/officeart/2005/8/layout/radial5"/>
    <dgm:cxn modelId="{3CE5B015-58B6-4459-B6F0-913DA57D9347}" type="presParOf" srcId="{41EFDDB3-2A10-4851-926E-3062E3C3A9FE}" destId="{D02E954D-719C-487F-92F3-406353D1551E}" srcOrd="8" destOrd="0" presId="urn:microsoft.com/office/officeart/2005/8/layout/radial5"/>
    <dgm:cxn modelId="{8DBA6A85-0076-41C1-9322-ECA2945C8916}" type="presParOf" srcId="{41EFDDB3-2A10-4851-926E-3062E3C3A9FE}" destId="{FAD96D3B-7E12-420B-8BAF-BDDE96E61A39}" srcOrd="9" destOrd="0" presId="urn:microsoft.com/office/officeart/2005/8/layout/radial5"/>
    <dgm:cxn modelId="{CCDF2F87-6B96-46C5-B7FE-C568D3CC9EC2}" type="presParOf" srcId="{FAD96D3B-7E12-420B-8BAF-BDDE96E61A39}" destId="{E65C51BA-A81D-4E9B-BE10-F47EBC575587}" srcOrd="0" destOrd="0" presId="urn:microsoft.com/office/officeart/2005/8/layout/radial5"/>
    <dgm:cxn modelId="{7C19FE5F-CECA-4CF4-9D96-1E4D0FAC077C}" type="presParOf" srcId="{41EFDDB3-2A10-4851-926E-3062E3C3A9FE}" destId="{51682E09-5784-4133-BCA4-AB27A247BBD0}" srcOrd="10" destOrd="0" presId="urn:microsoft.com/office/officeart/2005/8/layout/radial5"/>
    <dgm:cxn modelId="{E6D01D39-E592-4184-BB3E-DACA9D1F2F20}" type="presParOf" srcId="{41EFDDB3-2A10-4851-926E-3062E3C3A9FE}" destId="{FFCB9A01-8864-4978-873D-C29745DF4E0F}" srcOrd="11" destOrd="0" presId="urn:microsoft.com/office/officeart/2005/8/layout/radial5"/>
    <dgm:cxn modelId="{A1654585-509B-45D9-B932-5DF38BE0B12C}" type="presParOf" srcId="{FFCB9A01-8864-4978-873D-C29745DF4E0F}" destId="{75840CDC-9524-4F1D-B105-AAC4F057D009}" srcOrd="0" destOrd="0" presId="urn:microsoft.com/office/officeart/2005/8/layout/radial5"/>
    <dgm:cxn modelId="{ED640A50-504A-4B20-8A37-8B314BCB3CCC}" type="presParOf" srcId="{41EFDDB3-2A10-4851-926E-3062E3C3A9FE}" destId="{DF37AD47-A6ED-4C9B-B991-D493598C6737}" srcOrd="12" destOrd="0" presId="urn:microsoft.com/office/officeart/2005/8/layout/radial5"/>
    <dgm:cxn modelId="{4CAE95DE-FB0E-43C9-8CAF-81342E93F34D}" type="presParOf" srcId="{41EFDDB3-2A10-4851-926E-3062E3C3A9FE}" destId="{CB1F5D6F-BC67-44E5-99F0-EED4ED353964}" srcOrd="13" destOrd="0" presId="urn:microsoft.com/office/officeart/2005/8/layout/radial5"/>
    <dgm:cxn modelId="{67EB3B7C-4606-4B24-A1F2-EAFB82FF570B}" type="presParOf" srcId="{CB1F5D6F-BC67-44E5-99F0-EED4ED353964}" destId="{72F6BB66-91AB-4DD2-BF62-2EA1043C59C0}" srcOrd="0" destOrd="0" presId="urn:microsoft.com/office/officeart/2005/8/layout/radial5"/>
    <dgm:cxn modelId="{81AA09E7-9393-472E-895E-5F2D77BB0239}" type="presParOf" srcId="{41EFDDB3-2A10-4851-926E-3062E3C3A9FE}" destId="{DB53C9F0-6293-46FF-9C22-BCEFBFF8B2EA}" srcOrd="14" destOrd="0" presId="urn:microsoft.com/office/officeart/2005/8/layout/radial5"/>
    <dgm:cxn modelId="{9705CE27-8942-4D1E-A064-CBEE2504B393}" type="presParOf" srcId="{41EFDDB3-2A10-4851-926E-3062E3C3A9FE}" destId="{8AC9EB58-7463-47BE-9288-46005F3C24E7}" srcOrd="15" destOrd="0" presId="urn:microsoft.com/office/officeart/2005/8/layout/radial5"/>
    <dgm:cxn modelId="{E7575095-B3D2-4FB0-B6EA-A5EC6C2FB041}" type="presParOf" srcId="{8AC9EB58-7463-47BE-9288-46005F3C24E7}" destId="{2C95AC09-A841-4190-AA27-6441EA06961F}" srcOrd="0" destOrd="0" presId="urn:microsoft.com/office/officeart/2005/8/layout/radial5"/>
    <dgm:cxn modelId="{118CFBB1-996F-464D-B912-EE215996164D}" type="presParOf" srcId="{41EFDDB3-2A10-4851-926E-3062E3C3A9FE}" destId="{BB01176A-02D0-43CB-AF47-C096FF9D94F6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4A268-EE59-45AA-832C-3DDC40C8ED65}">
      <dsp:nvSpPr>
        <dsp:cNvPr id="0" name=""/>
        <dsp:cNvSpPr/>
      </dsp:nvSpPr>
      <dsp:spPr>
        <a:xfrm>
          <a:off x="2293781" y="1698491"/>
          <a:ext cx="2502054" cy="104820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Attaccamento infantile</a:t>
          </a:r>
        </a:p>
      </dsp:txBody>
      <dsp:txXfrm>
        <a:off x="2660198" y="1851998"/>
        <a:ext cx="1769220" cy="741195"/>
      </dsp:txXfrm>
    </dsp:sp>
    <dsp:sp modelId="{ACDCC093-2734-4212-8AAC-1AF127BE7D96}">
      <dsp:nvSpPr>
        <dsp:cNvPr id="0" name=""/>
        <dsp:cNvSpPr/>
      </dsp:nvSpPr>
      <dsp:spPr>
        <a:xfrm rot="16200000">
          <a:off x="3348873" y="1140925"/>
          <a:ext cx="391870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407654" y="1279293"/>
        <a:ext cx="274309" cy="238760"/>
      </dsp:txXfrm>
    </dsp:sp>
    <dsp:sp modelId="{EB2D515C-4E24-41DA-AFE0-0018181D7A11}">
      <dsp:nvSpPr>
        <dsp:cNvPr id="0" name=""/>
        <dsp:cNvSpPr/>
      </dsp:nvSpPr>
      <dsp:spPr>
        <a:xfrm>
          <a:off x="2938982" y="-94242"/>
          <a:ext cx="1211653" cy="10533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Interazione</a:t>
          </a:r>
        </a:p>
      </dsp:txBody>
      <dsp:txXfrm>
        <a:off x="3116424" y="60018"/>
        <a:ext cx="856769" cy="744835"/>
      </dsp:txXfrm>
    </dsp:sp>
    <dsp:sp modelId="{921A45B2-F0F4-469D-97A1-985CC4798824}">
      <dsp:nvSpPr>
        <dsp:cNvPr id="0" name=""/>
        <dsp:cNvSpPr/>
      </dsp:nvSpPr>
      <dsp:spPr>
        <a:xfrm rot="19655170">
          <a:off x="4411829" y="1265679"/>
          <a:ext cx="653357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421129" y="1377262"/>
        <a:ext cx="533977" cy="238760"/>
      </dsp:txXfrm>
    </dsp:sp>
    <dsp:sp modelId="{957E95AF-B20B-4CDB-9F2B-A87E6DEF03BF}">
      <dsp:nvSpPr>
        <dsp:cNvPr id="0" name=""/>
        <dsp:cNvSpPr/>
      </dsp:nvSpPr>
      <dsp:spPr>
        <a:xfrm>
          <a:off x="4073996" y="112456"/>
          <a:ext cx="3929235" cy="10533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Piacere/Sollievo dall' angoscia e presenza dell'oggetto allevante</a:t>
          </a:r>
        </a:p>
      </dsp:txBody>
      <dsp:txXfrm>
        <a:off x="4649419" y="266716"/>
        <a:ext cx="2778389" cy="744835"/>
      </dsp:txXfrm>
    </dsp:sp>
    <dsp:sp modelId="{1017C874-3839-402B-9629-40EAD4CC7AE6}">
      <dsp:nvSpPr>
        <dsp:cNvPr id="0" name=""/>
        <dsp:cNvSpPr/>
      </dsp:nvSpPr>
      <dsp:spPr>
        <a:xfrm rot="21536591">
          <a:off x="4897891" y="1996372"/>
          <a:ext cx="248871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897897" y="2076648"/>
        <a:ext cx="174210" cy="238760"/>
      </dsp:txXfrm>
    </dsp:sp>
    <dsp:sp modelId="{8243BE73-06C8-4689-B60A-B98898AEBFC3}">
      <dsp:nvSpPr>
        <dsp:cNvPr id="0" name=""/>
        <dsp:cNvSpPr/>
      </dsp:nvSpPr>
      <dsp:spPr>
        <a:xfrm>
          <a:off x="5264025" y="1654487"/>
          <a:ext cx="1053355" cy="10533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Effetti del sorriso sulla madre</a:t>
          </a:r>
        </a:p>
      </dsp:txBody>
      <dsp:txXfrm>
        <a:off x="5418285" y="1808747"/>
        <a:ext cx="744835" cy="744835"/>
      </dsp:txXfrm>
    </dsp:sp>
    <dsp:sp modelId="{708A7DCC-740D-4856-9899-236E2D6D01B4}">
      <dsp:nvSpPr>
        <dsp:cNvPr id="0" name=""/>
        <dsp:cNvSpPr/>
      </dsp:nvSpPr>
      <dsp:spPr>
        <a:xfrm rot="2506815">
          <a:off x="4147813" y="2738519"/>
          <a:ext cx="394223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162850" y="2778707"/>
        <a:ext cx="275956" cy="238760"/>
      </dsp:txXfrm>
    </dsp:sp>
    <dsp:sp modelId="{D02E954D-719C-487F-92F3-406353D1551E}">
      <dsp:nvSpPr>
        <dsp:cNvPr id="0" name=""/>
        <dsp:cNvSpPr/>
      </dsp:nvSpPr>
      <dsp:spPr>
        <a:xfrm>
          <a:off x="4321561" y="3086045"/>
          <a:ext cx="1558196" cy="10533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Alimentazione</a:t>
          </a:r>
        </a:p>
      </dsp:txBody>
      <dsp:txXfrm>
        <a:off x="4549754" y="3240305"/>
        <a:ext cx="1101810" cy="744835"/>
      </dsp:txXfrm>
    </dsp:sp>
    <dsp:sp modelId="{FAD96D3B-7E12-420B-8BAF-BDDE96E61A39}">
      <dsp:nvSpPr>
        <dsp:cNvPr id="0" name=""/>
        <dsp:cNvSpPr/>
      </dsp:nvSpPr>
      <dsp:spPr>
        <a:xfrm rot="5400000">
          <a:off x="3400863" y="2811181"/>
          <a:ext cx="287891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444047" y="2847585"/>
        <a:ext cx="201524" cy="238760"/>
      </dsp:txXfrm>
    </dsp:sp>
    <dsp:sp modelId="{51682E09-5784-4133-BCA4-AB27A247BBD0}">
      <dsp:nvSpPr>
        <dsp:cNvPr id="0" name=""/>
        <dsp:cNvSpPr/>
      </dsp:nvSpPr>
      <dsp:spPr>
        <a:xfrm>
          <a:off x="2839413" y="3289891"/>
          <a:ext cx="1410790" cy="1445729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Osservazione visiva</a:t>
          </a:r>
        </a:p>
      </dsp:txBody>
      <dsp:txXfrm>
        <a:off x="3046018" y="3501613"/>
        <a:ext cx="997580" cy="1022285"/>
      </dsp:txXfrm>
    </dsp:sp>
    <dsp:sp modelId="{FFCB9A01-8864-4978-873D-C29745DF4E0F}">
      <dsp:nvSpPr>
        <dsp:cNvPr id="0" name=""/>
        <dsp:cNvSpPr/>
      </dsp:nvSpPr>
      <dsp:spPr>
        <a:xfrm rot="8100000">
          <a:off x="2756728" y="2678899"/>
          <a:ext cx="265617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824743" y="2730313"/>
        <a:ext cx="185932" cy="238760"/>
      </dsp:txXfrm>
    </dsp:sp>
    <dsp:sp modelId="{DF37AD47-A6ED-4C9B-B991-D493598C6737}">
      <dsp:nvSpPr>
        <dsp:cNvPr id="0" name=""/>
        <dsp:cNvSpPr/>
      </dsp:nvSpPr>
      <dsp:spPr>
        <a:xfrm>
          <a:off x="1544243" y="2961753"/>
          <a:ext cx="1469461" cy="10533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Vocalizzazione</a:t>
          </a:r>
        </a:p>
      </dsp:txBody>
      <dsp:txXfrm>
        <a:off x="1759441" y="3116013"/>
        <a:ext cx="1039065" cy="744835"/>
      </dsp:txXfrm>
    </dsp:sp>
    <dsp:sp modelId="{CB1F5D6F-BC67-44E5-99F0-EED4ED353964}">
      <dsp:nvSpPr>
        <dsp:cNvPr id="0" name=""/>
        <dsp:cNvSpPr/>
      </dsp:nvSpPr>
      <dsp:spPr>
        <a:xfrm rot="10819359">
          <a:off x="1787302" y="2014739"/>
          <a:ext cx="357995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894699" y="2094628"/>
        <a:ext cx="250597" cy="238760"/>
      </dsp:txXfrm>
    </dsp:sp>
    <dsp:sp modelId="{DB53C9F0-6293-46FF-9C22-BCEFBFF8B2EA}">
      <dsp:nvSpPr>
        <dsp:cNvPr id="0" name=""/>
        <dsp:cNvSpPr/>
      </dsp:nvSpPr>
      <dsp:spPr>
        <a:xfrm>
          <a:off x="565094" y="1682104"/>
          <a:ext cx="1053355" cy="10533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Sorriso</a:t>
          </a:r>
        </a:p>
      </dsp:txBody>
      <dsp:txXfrm>
        <a:off x="719354" y="1836364"/>
        <a:ext cx="744835" cy="744835"/>
      </dsp:txXfrm>
    </dsp:sp>
    <dsp:sp modelId="{8AC9EB58-7463-47BE-9288-46005F3C24E7}">
      <dsp:nvSpPr>
        <dsp:cNvPr id="0" name=""/>
        <dsp:cNvSpPr/>
      </dsp:nvSpPr>
      <dsp:spPr>
        <a:xfrm rot="13429611">
          <a:off x="2621697" y="1312416"/>
          <a:ext cx="364322" cy="39793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715771" y="1429846"/>
        <a:ext cx="255025" cy="238760"/>
      </dsp:txXfrm>
    </dsp:sp>
    <dsp:sp modelId="{BB01176A-02D0-43CB-AF47-C096FF9D94F6}">
      <dsp:nvSpPr>
        <dsp:cNvPr id="0" name=""/>
        <dsp:cNvSpPr/>
      </dsp:nvSpPr>
      <dsp:spPr>
        <a:xfrm>
          <a:off x="1641820" y="374844"/>
          <a:ext cx="1053355" cy="1053355"/>
        </a:xfrm>
        <a:prstGeom prst="ellipse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Segnali di disagio</a:t>
          </a:r>
        </a:p>
      </dsp:txBody>
      <dsp:txXfrm>
        <a:off x="1796080" y="529104"/>
        <a:ext cx="744835" cy="7448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86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32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8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54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49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53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5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28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98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96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6303-D3EB-46FD-975A-73F1708C164C}" type="datetimeFigureOut">
              <a:rPr lang="it-IT" smtClean="0"/>
              <a:t>24/02/2014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B2F7-0069-4D79-BE37-59C8784577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8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it-IT" dirty="0" smtClean="0"/>
              <a:t>Psicologia dell’età evolutiva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                                Dott.ssa Di </a:t>
            </a:r>
            <a:r>
              <a:rPr lang="it-IT" dirty="0" err="1" smtClean="0"/>
              <a:t>Fonzo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502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it-IT" dirty="0" smtClean="0"/>
              <a:t>Il periodo prenatale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4040188" cy="639762"/>
          </a:xfrm>
        </p:spPr>
        <p:txBody>
          <a:bodyPr>
            <a:normAutofit/>
          </a:bodyPr>
          <a:lstStyle/>
          <a:p>
            <a:r>
              <a:rPr lang="it-IT" dirty="0" smtClean="0"/>
              <a:t>Fattori genetici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Studio su gemelli omozigoti</a:t>
            </a:r>
          </a:p>
          <a:p>
            <a:r>
              <a:rPr lang="it-IT" dirty="0" smtClean="0"/>
              <a:t>Influenza dei fattori genetici sui disturbi mentali</a:t>
            </a:r>
          </a:p>
          <a:p>
            <a:r>
              <a:rPr lang="it-IT" dirty="0" smtClean="0"/>
              <a:t>Influenza sullo sviluppo dell’intelligenza</a:t>
            </a:r>
          </a:p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008" y="1295210"/>
            <a:ext cx="4041775" cy="639762"/>
          </a:xfrm>
        </p:spPr>
        <p:txBody>
          <a:bodyPr/>
          <a:lstStyle/>
          <a:p>
            <a:r>
              <a:rPr lang="it-IT" dirty="0" smtClean="0"/>
              <a:t>Fattori ambientali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 smtClean="0"/>
              <a:t>Età della madre</a:t>
            </a:r>
          </a:p>
          <a:p>
            <a:r>
              <a:rPr lang="it-IT" dirty="0" smtClean="0"/>
              <a:t>Sostanze medicinali assunte dalla madre</a:t>
            </a:r>
          </a:p>
          <a:p>
            <a:r>
              <a:rPr lang="it-IT" dirty="0" smtClean="0"/>
              <a:t>Alimentazione materna</a:t>
            </a:r>
          </a:p>
          <a:p>
            <a:r>
              <a:rPr lang="it-IT" dirty="0" smtClean="0"/>
              <a:t>Stato mentale della madre</a:t>
            </a:r>
          </a:p>
          <a:p>
            <a:r>
              <a:rPr lang="it-IT" dirty="0" smtClean="0"/>
              <a:t>Raggi 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113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influssi genetici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Caratteristiche fisiche</a:t>
            </a:r>
          </a:p>
          <a:p>
            <a:r>
              <a:rPr lang="it-IT" dirty="0" smtClean="0"/>
              <a:t>Ritardo mentale</a:t>
            </a:r>
          </a:p>
          <a:p>
            <a:r>
              <a:rPr lang="it-IT" dirty="0" smtClean="0"/>
              <a:t>Aberrazioni cromosomiche</a:t>
            </a:r>
          </a:p>
          <a:p>
            <a:r>
              <a:rPr lang="it-IT" dirty="0" smtClean="0"/>
              <a:t>Disturbi mentali</a:t>
            </a:r>
          </a:p>
          <a:p>
            <a:r>
              <a:rPr lang="it-IT" dirty="0" smtClean="0"/>
              <a:t>Tratti caratteristici di personalità</a:t>
            </a:r>
          </a:p>
          <a:p>
            <a:r>
              <a:rPr lang="it-IT" dirty="0"/>
              <a:t>I</a:t>
            </a:r>
            <a:r>
              <a:rPr lang="it-IT" dirty="0" smtClean="0"/>
              <a:t>ntelligenza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223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Influssi ambientali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Età della madre</a:t>
            </a:r>
          </a:p>
          <a:p>
            <a:r>
              <a:rPr lang="it-IT" dirty="0" smtClean="0"/>
              <a:t>Regime alimentare della madre</a:t>
            </a:r>
          </a:p>
          <a:p>
            <a:r>
              <a:rPr lang="it-IT" dirty="0" smtClean="0"/>
              <a:t>Sostanze medicinali</a:t>
            </a:r>
          </a:p>
          <a:p>
            <a:r>
              <a:rPr lang="it-IT" dirty="0" smtClean="0"/>
              <a:t>Fattore RH</a:t>
            </a:r>
          </a:p>
          <a:p>
            <a:r>
              <a:rPr lang="it-IT" dirty="0" smtClean="0"/>
              <a:t>Stati e atteggiamenti emotivi della madre</a:t>
            </a:r>
          </a:p>
          <a:p>
            <a:r>
              <a:rPr lang="it-IT" dirty="0" smtClean="0"/>
              <a:t>Travaglio della nascita</a:t>
            </a:r>
          </a:p>
          <a:p>
            <a:r>
              <a:rPr lang="it-IT" dirty="0" smtClean="0"/>
              <a:t>Nati prematuri</a:t>
            </a:r>
          </a:p>
          <a:p>
            <a:r>
              <a:rPr lang="it-IT" dirty="0" smtClean="0"/>
              <a:t>Nati postmaturi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733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FF0000"/>
                </a:solidFill>
              </a:rPr>
              <a:t>Il ruolo della famiglia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36600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La socializzazione nel nucleo familiare:</a:t>
            </a:r>
          </a:p>
          <a:p>
            <a:r>
              <a:rPr lang="it-IT" sz="2800" dirty="0" smtClean="0"/>
              <a:t>Acquisizione di comportamenti, modelli convinzioni, motivazioni.</a:t>
            </a:r>
            <a:endParaRPr lang="it-IT" sz="2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800" dirty="0" smtClean="0"/>
              <a:t>Contribuisce nella formazione di: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/>
              <a:t>Aggressività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/>
              <a:t>Caratterizzazione sessuale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dirty="0" smtClean="0"/>
              <a:t>Autostima</a:t>
            </a:r>
            <a:endParaRPr lang="it-IT" sz="1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39330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socializzazione presenta aspetti universali che vengono però veicolati in modi differenti nelle diverse culture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948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Attaccamento e paure infantili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Esistenza dell’attaccamento per la madre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55576" y="2924944"/>
            <a:ext cx="7355160" cy="3201219"/>
          </a:xfrm>
        </p:spPr>
        <p:txBody>
          <a:bodyPr/>
          <a:lstStyle/>
          <a:p>
            <a:r>
              <a:rPr lang="it-IT" dirty="0" smtClean="0"/>
              <a:t>Paura di fronte ad un estraneo 6-15 mesi</a:t>
            </a:r>
          </a:p>
          <a:p>
            <a:r>
              <a:rPr lang="it-IT" dirty="0" smtClean="0"/>
              <a:t>Timore di altri bambini 12-20 mesi</a:t>
            </a:r>
          </a:p>
          <a:p>
            <a:r>
              <a:rPr lang="it-IT" dirty="0" smtClean="0"/>
              <a:t>Angoscia da separazione 8-12 mesi/ 24-30 mesi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Maturazione di nuove capacità cognitive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366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Attaccamento della madre per il figlio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859216" cy="639762"/>
          </a:xfrm>
        </p:spPr>
        <p:txBody>
          <a:bodyPr>
            <a:normAutofit/>
          </a:bodyPr>
          <a:lstStyle/>
          <a:p>
            <a:r>
              <a:rPr lang="it-IT" dirty="0" smtClean="0"/>
              <a:t>Attori che interferiscono con l’attaccamento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8291264" cy="3417243"/>
          </a:xfrm>
        </p:spPr>
        <p:txBody>
          <a:bodyPr/>
          <a:lstStyle/>
          <a:p>
            <a:r>
              <a:rPr lang="it-IT" dirty="0" smtClean="0"/>
              <a:t>Immaturità per giovane età</a:t>
            </a:r>
          </a:p>
          <a:p>
            <a:r>
              <a:rPr lang="it-IT" dirty="0" smtClean="0"/>
              <a:t>Esperienza di cure scarse</a:t>
            </a:r>
          </a:p>
          <a:p>
            <a:r>
              <a:rPr lang="it-IT" dirty="0" smtClean="0"/>
              <a:t>Figlio come ostacolo</a:t>
            </a:r>
          </a:p>
          <a:p>
            <a:r>
              <a:rPr lang="it-IT" dirty="0" smtClean="0"/>
              <a:t>Stanchezza</a:t>
            </a:r>
          </a:p>
          <a:p>
            <a:r>
              <a:rPr lang="it-IT" dirty="0" smtClean="0"/>
              <a:t>Disturbi psichici</a:t>
            </a:r>
          </a:p>
          <a:p>
            <a:r>
              <a:rPr lang="it-IT" dirty="0" smtClean="0"/>
              <a:t>Caratteristiche del bambino</a:t>
            </a:r>
            <a:endParaRPr lang="it-IT" dirty="0"/>
          </a:p>
        </p:txBody>
      </p:sp>
      <p:sp>
        <p:nvSpPr>
          <p:cNvPr id="7" name="Freccia in giù 6"/>
          <p:cNvSpPr/>
          <p:nvPr/>
        </p:nvSpPr>
        <p:spPr>
          <a:xfrm>
            <a:off x="2267744" y="234888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/>
          <p:cNvSpPr/>
          <p:nvPr/>
        </p:nvSpPr>
        <p:spPr>
          <a:xfrm>
            <a:off x="3275856" y="234888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1259632" y="2348880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49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Esperienze sociali nella prima infanzia</a:t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978091"/>
              </p:ext>
            </p:extLst>
          </p:nvPr>
        </p:nvGraphicFramePr>
        <p:xfrm>
          <a:off x="457200" y="1484784"/>
          <a:ext cx="8003232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5895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223</Words>
  <Application>Microsoft Office PowerPoint</Application>
  <PresentationFormat>Presentazione su schermo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Psicologia dell’età evolutiva</vt:lpstr>
      <vt:lpstr>Il periodo prenatale</vt:lpstr>
      <vt:lpstr>Gli influssi genetici</vt:lpstr>
      <vt:lpstr>Influssi ambientali</vt:lpstr>
      <vt:lpstr>Il ruolo della famiglia</vt:lpstr>
      <vt:lpstr>Attaccamento e paure infantili</vt:lpstr>
      <vt:lpstr>Attaccamento della madre per il figlio</vt:lpstr>
      <vt:lpstr>Esperienze sociali nella prima infanzia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dell’età evolutiva</dc:title>
  <dc:creator>user</dc:creator>
  <cp:lastModifiedBy>user</cp:lastModifiedBy>
  <cp:revision>3</cp:revision>
  <dcterms:created xsi:type="dcterms:W3CDTF">2014-02-24T08:16:14Z</dcterms:created>
  <dcterms:modified xsi:type="dcterms:W3CDTF">2014-02-24T08:38:33Z</dcterms:modified>
</cp:coreProperties>
</file>