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372" r:id="rId2"/>
    <p:sldId id="328" r:id="rId3"/>
    <p:sldId id="326" r:id="rId4"/>
    <p:sldId id="327" r:id="rId5"/>
    <p:sldId id="329" r:id="rId6"/>
    <p:sldId id="331" r:id="rId7"/>
    <p:sldId id="332" r:id="rId8"/>
    <p:sldId id="333" r:id="rId9"/>
    <p:sldId id="335" r:id="rId10"/>
    <p:sldId id="336" r:id="rId11"/>
    <p:sldId id="337" r:id="rId12"/>
    <p:sldId id="324" r:id="rId13"/>
    <p:sldId id="348" r:id="rId14"/>
    <p:sldId id="349" r:id="rId15"/>
    <p:sldId id="350" r:id="rId16"/>
    <p:sldId id="323" r:id="rId17"/>
    <p:sldId id="322" r:id="rId18"/>
    <p:sldId id="321" r:id="rId19"/>
    <p:sldId id="319" r:id="rId20"/>
    <p:sldId id="318" r:id="rId21"/>
    <p:sldId id="317" r:id="rId22"/>
    <p:sldId id="320" r:id="rId23"/>
    <p:sldId id="340" r:id="rId24"/>
    <p:sldId id="356" r:id="rId25"/>
    <p:sldId id="355" r:id="rId26"/>
    <p:sldId id="354" r:id="rId27"/>
    <p:sldId id="357" r:id="rId28"/>
    <p:sldId id="352" r:id="rId29"/>
    <p:sldId id="341" r:id="rId30"/>
    <p:sldId id="342" r:id="rId31"/>
    <p:sldId id="316" r:id="rId32"/>
    <p:sldId id="315" r:id="rId33"/>
    <p:sldId id="314" r:id="rId34"/>
    <p:sldId id="338" r:id="rId35"/>
    <p:sldId id="339" r:id="rId36"/>
    <p:sldId id="278" r:id="rId37"/>
    <p:sldId id="277" r:id="rId38"/>
    <p:sldId id="276" r:id="rId39"/>
    <p:sldId id="275" r:id="rId40"/>
    <p:sldId id="273" r:id="rId41"/>
    <p:sldId id="311" r:id="rId42"/>
    <p:sldId id="310" r:id="rId43"/>
    <p:sldId id="313" r:id="rId44"/>
    <p:sldId id="309" r:id="rId45"/>
    <p:sldId id="351" r:id="rId46"/>
    <p:sldId id="264" r:id="rId47"/>
    <p:sldId id="261" r:id="rId48"/>
    <p:sldId id="265" r:id="rId49"/>
    <p:sldId id="307" r:id="rId50"/>
    <p:sldId id="306" r:id="rId51"/>
    <p:sldId id="304" r:id="rId52"/>
    <p:sldId id="303" r:id="rId53"/>
    <p:sldId id="257" r:id="rId54"/>
    <p:sldId id="394" r:id="rId55"/>
    <p:sldId id="386" r:id="rId56"/>
    <p:sldId id="385" r:id="rId57"/>
    <p:sldId id="384" r:id="rId58"/>
    <p:sldId id="383" r:id="rId59"/>
    <p:sldId id="382" r:id="rId60"/>
    <p:sldId id="359" r:id="rId61"/>
    <p:sldId id="360" r:id="rId62"/>
    <p:sldId id="374" r:id="rId63"/>
    <p:sldId id="375" r:id="rId64"/>
    <p:sldId id="302" r:id="rId65"/>
    <p:sldId id="301" r:id="rId66"/>
    <p:sldId id="300" r:id="rId67"/>
    <p:sldId id="299" r:id="rId68"/>
    <p:sldId id="298" r:id="rId69"/>
    <p:sldId id="297" r:id="rId70"/>
    <p:sldId id="296" r:id="rId71"/>
    <p:sldId id="295" r:id="rId72"/>
    <p:sldId id="381" r:id="rId73"/>
    <p:sldId id="294" r:id="rId74"/>
    <p:sldId id="293" r:id="rId75"/>
    <p:sldId id="387" r:id="rId76"/>
    <p:sldId id="292" r:id="rId77"/>
    <p:sldId id="389" r:id="rId78"/>
    <p:sldId id="362" r:id="rId79"/>
    <p:sldId id="361" r:id="rId80"/>
    <p:sldId id="388" r:id="rId81"/>
    <p:sldId id="364" r:id="rId82"/>
    <p:sldId id="363" r:id="rId83"/>
    <p:sldId id="379" r:id="rId84"/>
    <p:sldId id="378" r:id="rId85"/>
    <p:sldId id="291" r:id="rId86"/>
    <p:sldId id="290" r:id="rId87"/>
    <p:sldId id="289" r:id="rId88"/>
    <p:sldId id="377" r:id="rId89"/>
    <p:sldId id="288" r:id="rId90"/>
    <p:sldId id="287" r:id="rId91"/>
    <p:sldId id="286" r:id="rId92"/>
    <p:sldId id="376" r:id="rId93"/>
    <p:sldId id="285" r:id="rId94"/>
    <p:sldId id="284" r:id="rId95"/>
    <p:sldId id="283" r:id="rId96"/>
    <p:sldId id="282" r:id="rId97"/>
    <p:sldId id="281" r:id="rId9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FF66"/>
    <a:srgbClr val="FFFF99"/>
    <a:srgbClr val="99CCFF"/>
    <a:srgbClr val="CCCCFF"/>
    <a:srgbClr val="336699"/>
    <a:srgbClr val="808080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1435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212258-1411-49BE-90CA-81F609C1DEC2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25C7C3-30CF-4A66-9A8E-5EC28009EFF8}" type="slidenum">
              <a:rPr lang="it-IT"/>
              <a:pPr/>
              <a:t>12</a:t>
            </a:fld>
            <a:endParaRPr lang="it-IT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DA493-0AFB-4568-AFA1-9E762B0E483A}" type="slidenum">
              <a:rPr lang="it-IT"/>
              <a:pPr/>
              <a:t>56</a:t>
            </a:fld>
            <a:endParaRPr lang="it-IT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8E2CF-8660-4716-8F0F-1ACED88453F3}" type="slidenum">
              <a:rPr lang="it-IT"/>
              <a:pPr/>
              <a:t>72</a:t>
            </a:fld>
            <a:endParaRPr lang="it-IT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EDE1BF-5A02-472F-B6F4-FC35EDF96DE2}" type="slidenum">
              <a:rPr lang="it-IT"/>
              <a:pPr/>
              <a:t>75</a:t>
            </a:fld>
            <a:endParaRPr lang="it-IT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EAA0B5-453A-41A1-A248-1E8C6584822B}" type="slidenum">
              <a:rPr lang="it-IT"/>
              <a:pPr/>
              <a:t>76</a:t>
            </a:fld>
            <a:endParaRPr lang="it-IT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2B853C-0EA7-4F55-8F24-B2CCE0C12995}" type="slidenum">
              <a:rPr lang="it-IT"/>
              <a:pPr/>
              <a:t>83</a:t>
            </a:fld>
            <a:endParaRPr lang="it-IT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C076C4-F132-45D2-A347-E0785138AB52}" type="slidenum">
              <a:rPr lang="it-IT"/>
              <a:pPr/>
              <a:t>84</a:t>
            </a:fld>
            <a:endParaRPr lang="it-IT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28A569-F2E7-483D-9C9E-7DCB76310957}" type="slidenum">
              <a:rPr lang="it-IT"/>
              <a:pPr/>
              <a:t>88</a:t>
            </a:fld>
            <a:endParaRPr lang="it-IT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E6D2D8-147D-4A09-A38B-5F485CE18B4B}" type="slidenum">
              <a:rPr lang="it-IT"/>
              <a:pPr/>
              <a:t>92</a:t>
            </a:fld>
            <a:endParaRPr lang="it-IT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CF211-4DFE-4074-B60B-9057F95C03C0}" type="slidenum">
              <a:rPr lang="it-IT"/>
              <a:pPr/>
              <a:t>16</a:t>
            </a:fld>
            <a:endParaRPr lang="it-IT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3288C-E5BB-459B-A878-E064C24D12FA}" type="slidenum">
              <a:rPr lang="it-IT"/>
              <a:pPr/>
              <a:t>18</a:t>
            </a:fld>
            <a:endParaRPr lang="it-IT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9465E3-FC67-433C-BCC1-973D4AF3D585}" type="slidenum">
              <a:rPr lang="it-IT"/>
              <a:pPr/>
              <a:t>19</a:t>
            </a:fld>
            <a:endParaRPr lang="it-IT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8E1A13-6CF0-455A-9D52-936023F65C93}" type="slidenum">
              <a:rPr lang="it-IT"/>
              <a:pPr/>
              <a:t>21</a:t>
            </a:fld>
            <a:endParaRPr lang="it-IT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8767E5-86D0-45D4-9886-DB0F9DC3728F}" type="slidenum">
              <a:rPr lang="it-IT"/>
              <a:pPr/>
              <a:t>24</a:t>
            </a:fld>
            <a:endParaRPr lang="it-IT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C996F3-0495-4E20-B59E-AC93DCCAF892}" type="slidenum">
              <a:rPr lang="it-IT"/>
              <a:pPr/>
              <a:t>25</a:t>
            </a:fld>
            <a:endParaRPr lang="it-IT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3C7D7-B04B-4EEB-8B31-48312D5A9BFE}" type="slidenum">
              <a:rPr lang="it-IT"/>
              <a:pPr/>
              <a:t>42</a:t>
            </a:fld>
            <a:endParaRPr lang="it-IT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12E837-AE5D-443C-AC03-E928B920CEE8}" type="slidenum">
              <a:rPr lang="it-IT"/>
              <a:pPr/>
              <a:t>44</a:t>
            </a:fld>
            <a:endParaRPr lang="it-IT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FB48E-214E-468C-9903-9C8238A3356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0FE0F-282E-4207-9AB7-02FE5853422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0D20D-3AFF-4407-AE47-E057CC06322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BAEFD-D5B1-40F9-B8DF-FB3AD1BDCA7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22643-D468-42A8-B43E-BB32D32AEA3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731F4-22B1-480F-8A82-E91B1BBB8E1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ED501-A30B-4C15-9027-973A7182232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F56B3-9660-4785-B1C9-E059C3D5560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714DF-CA06-4C9B-BA79-3B22B8E19EE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4ECAF-DAEF-4952-8FBA-B9A64BF984A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836A8-FEBC-4914-BAE4-BECCE531B8D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2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2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AF396EB-6106-49C6-B276-4EFE4ABDD063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1.jpeg"/><Relationship Id="rId4" Type="http://schemas.openxmlformats.org/officeDocument/2006/relationships/oleObject" Target="../embeddings/oleObject10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6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7.bin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2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4.bin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411760" y="54868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P.O. “</a:t>
            </a:r>
            <a:r>
              <a:rPr lang="it-IT" sz="32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V.Fazzi</a:t>
            </a:r>
            <a:r>
              <a:rPr lang="it-IT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”- Lecce</a:t>
            </a:r>
          </a:p>
          <a:p>
            <a:pPr algn="ctr"/>
            <a:r>
              <a:rPr lang="it-IT" sz="32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U.O.C.</a:t>
            </a:r>
            <a:r>
              <a:rPr lang="it-IT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 Oftalmologia</a:t>
            </a:r>
            <a:endParaRPr lang="it-IT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619672" y="1988840"/>
            <a:ext cx="64087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Direttore : Dott. Antonio </a:t>
            </a:r>
            <a:r>
              <a:rPr lang="it-IT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Mocellin</a:t>
            </a:r>
            <a:endParaRPr lang="it-IT" sz="32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11760" y="5733256"/>
            <a:ext cx="4462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2800" dirty="0">
                <a:solidFill>
                  <a:schemeClr val="tx1"/>
                </a:solidFill>
                <a:effectLst/>
              </a:rPr>
              <a:t>Dott.ssa Maria Carmela Costa</a:t>
            </a:r>
            <a:endParaRPr lang="it-IT" sz="280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54125" y="2971800"/>
            <a:ext cx="6607175" cy="2111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VIZI </a:t>
            </a:r>
            <a:r>
              <a:rPr lang="it-IT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it-IT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REFRAZIONE</a:t>
            </a:r>
          </a:p>
          <a:p>
            <a:pPr algn="ctr"/>
            <a:r>
              <a:rPr lang="it-IT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CORREZIONI OTTICHE</a:t>
            </a:r>
          </a:p>
          <a:p>
            <a:pPr algn="ctr"/>
            <a:r>
              <a:rPr lang="it-IT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LASER AD ECCIMERI</a:t>
            </a:r>
            <a:endParaRPr lang="it-IT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0" name="Group 4"/>
          <p:cNvGrpSpPr>
            <a:grpSpLocks/>
          </p:cNvGrpSpPr>
          <p:nvPr/>
        </p:nvGrpSpPr>
        <p:grpSpPr bwMode="auto">
          <a:xfrm>
            <a:off x="533400" y="2895600"/>
            <a:ext cx="685800" cy="1371600"/>
            <a:chOff x="531" y="483"/>
            <a:chExt cx="500" cy="909"/>
          </a:xfrm>
        </p:grpSpPr>
        <p:grpSp>
          <p:nvGrpSpPr>
            <p:cNvPr id="101381" name="Group 5"/>
            <p:cNvGrpSpPr>
              <a:grpSpLocks/>
            </p:cNvGrpSpPr>
            <p:nvPr/>
          </p:nvGrpSpPr>
          <p:grpSpPr bwMode="auto">
            <a:xfrm>
              <a:off x="667" y="1179"/>
              <a:ext cx="227" cy="213"/>
              <a:chOff x="667" y="1179"/>
              <a:chExt cx="227" cy="213"/>
            </a:xfrm>
          </p:grpSpPr>
          <p:grpSp>
            <p:nvGrpSpPr>
              <p:cNvPr id="101382" name="Group 6"/>
              <p:cNvGrpSpPr>
                <a:grpSpLocks/>
              </p:cNvGrpSpPr>
              <p:nvPr/>
            </p:nvGrpSpPr>
            <p:grpSpPr bwMode="auto">
              <a:xfrm>
                <a:off x="667" y="1179"/>
                <a:ext cx="227" cy="213"/>
                <a:chOff x="667" y="1179"/>
                <a:chExt cx="227" cy="213"/>
              </a:xfrm>
            </p:grpSpPr>
            <p:grpSp>
              <p:nvGrpSpPr>
                <p:cNvPr id="101383" name="Group 7"/>
                <p:cNvGrpSpPr>
                  <a:grpSpLocks/>
                </p:cNvGrpSpPr>
                <p:nvPr/>
              </p:nvGrpSpPr>
              <p:grpSpPr bwMode="auto">
                <a:xfrm>
                  <a:off x="724" y="1343"/>
                  <a:ext cx="123" cy="49"/>
                  <a:chOff x="724" y="1343"/>
                  <a:chExt cx="123" cy="49"/>
                </a:xfrm>
              </p:grpSpPr>
              <p:sp>
                <p:nvSpPr>
                  <p:cNvPr id="101384" name="Freeform 8"/>
                  <p:cNvSpPr>
                    <a:spLocks/>
                  </p:cNvSpPr>
                  <p:nvPr/>
                </p:nvSpPr>
                <p:spPr bwMode="auto">
                  <a:xfrm>
                    <a:off x="724" y="1343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00000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1385" name="Freeform 9"/>
                  <p:cNvSpPr>
                    <a:spLocks/>
                  </p:cNvSpPr>
                  <p:nvPr/>
                </p:nvSpPr>
                <p:spPr bwMode="auto">
                  <a:xfrm>
                    <a:off x="743" y="1343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404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01386" name="Group 10"/>
                <p:cNvGrpSpPr>
                  <a:grpSpLocks/>
                </p:cNvGrpSpPr>
                <p:nvPr/>
              </p:nvGrpSpPr>
              <p:grpSpPr bwMode="auto">
                <a:xfrm>
                  <a:off x="667" y="1179"/>
                  <a:ext cx="227" cy="178"/>
                  <a:chOff x="667" y="1179"/>
                  <a:chExt cx="227" cy="178"/>
                </a:xfrm>
              </p:grpSpPr>
              <p:sp>
                <p:nvSpPr>
                  <p:cNvPr id="101387" name="Freeform 11"/>
                  <p:cNvSpPr>
                    <a:spLocks/>
                  </p:cNvSpPr>
                  <p:nvPr/>
                </p:nvSpPr>
                <p:spPr bwMode="auto">
                  <a:xfrm>
                    <a:off x="667" y="1179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08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1388" name="Freeform 12"/>
                  <p:cNvSpPr>
                    <a:spLocks/>
                  </p:cNvSpPr>
                  <p:nvPr/>
                </p:nvSpPr>
                <p:spPr bwMode="auto">
                  <a:xfrm>
                    <a:off x="668" y="1202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1389" name="Freeform 13"/>
                  <p:cNvSpPr>
                    <a:spLocks/>
                  </p:cNvSpPr>
                  <p:nvPr/>
                </p:nvSpPr>
                <p:spPr bwMode="auto">
                  <a:xfrm>
                    <a:off x="669" y="1233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1390" name="Freeform 14"/>
                  <p:cNvSpPr>
                    <a:spLocks/>
                  </p:cNvSpPr>
                  <p:nvPr/>
                </p:nvSpPr>
                <p:spPr bwMode="auto">
                  <a:xfrm>
                    <a:off x="667" y="1259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1391" name="Freeform 15"/>
                  <p:cNvSpPr>
                    <a:spLocks/>
                  </p:cNvSpPr>
                  <p:nvPr/>
                </p:nvSpPr>
                <p:spPr bwMode="auto">
                  <a:xfrm>
                    <a:off x="672" y="1287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1392" name="Freeform 16"/>
                  <p:cNvSpPr>
                    <a:spLocks/>
                  </p:cNvSpPr>
                  <p:nvPr/>
                </p:nvSpPr>
                <p:spPr bwMode="auto">
                  <a:xfrm>
                    <a:off x="673" y="1185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1393" name="Freeform 17"/>
                  <p:cNvSpPr>
                    <a:spLocks/>
                  </p:cNvSpPr>
                  <p:nvPr/>
                </p:nvSpPr>
                <p:spPr bwMode="auto">
                  <a:xfrm>
                    <a:off x="712" y="1181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01394" name="Group 18"/>
              <p:cNvGrpSpPr>
                <a:grpSpLocks/>
              </p:cNvGrpSpPr>
              <p:nvPr/>
            </p:nvGrpSpPr>
            <p:grpSpPr bwMode="auto">
              <a:xfrm>
                <a:off x="818" y="1208"/>
                <a:ext cx="54" cy="108"/>
                <a:chOff x="818" y="1208"/>
                <a:chExt cx="54" cy="108"/>
              </a:xfrm>
            </p:grpSpPr>
            <p:sp>
              <p:nvSpPr>
                <p:cNvPr id="101395" name="Freeform 19"/>
                <p:cNvSpPr>
                  <a:spLocks/>
                </p:cNvSpPr>
                <p:nvPr/>
              </p:nvSpPr>
              <p:spPr bwMode="auto">
                <a:xfrm>
                  <a:off x="828" y="1237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E0C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  <p:sp>
              <p:nvSpPr>
                <p:cNvPr id="101396" name="Freeform 20"/>
                <p:cNvSpPr>
                  <a:spLocks/>
                </p:cNvSpPr>
                <p:nvPr/>
              </p:nvSpPr>
              <p:spPr bwMode="auto">
                <a:xfrm>
                  <a:off x="836" y="1264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E0C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  <p:sp>
              <p:nvSpPr>
                <p:cNvPr id="101397" name="Freeform 21"/>
                <p:cNvSpPr>
                  <a:spLocks/>
                </p:cNvSpPr>
                <p:nvPr/>
              </p:nvSpPr>
              <p:spPr bwMode="auto">
                <a:xfrm>
                  <a:off x="834" y="1297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E0C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  <p:sp>
              <p:nvSpPr>
                <p:cNvPr id="101398" name="Freeform 22"/>
                <p:cNvSpPr>
                  <a:spLocks/>
                </p:cNvSpPr>
                <p:nvPr/>
              </p:nvSpPr>
              <p:spPr bwMode="auto">
                <a:xfrm>
                  <a:off x="818" y="1208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E0C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</p:grpSp>
        </p:grpSp>
        <p:grpSp>
          <p:nvGrpSpPr>
            <p:cNvPr id="101399" name="Group 23"/>
            <p:cNvGrpSpPr>
              <a:grpSpLocks/>
            </p:cNvGrpSpPr>
            <p:nvPr/>
          </p:nvGrpSpPr>
          <p:grpSpPr bwMode="auto">
            <a:xfrm>
              <a:off x="531" y="483"/>
              <a:ext cx="500" cy="719"/>
              <a:chOff x="531" y="483"/>
              <a:chExt cx="500" cy="719"/>
            </a:xfrm>
          </p:grpSpPr>
          <p:sp>
            <p:nvSpPr>
              <p:cNvPr id="101400" name="Freeform 24"/>
              <p:cNvSpPr>
                <a:spLocks/>
              </p:cNvSpPr>
              <p:nvPr/>
            </p:nvSpPr>
            <p:spPr bwMode="auto">
              <a:xfrm>
                <a:off x="531" y="483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/>
              </a:solidFill>
              <a:ln w="4763">
                <a:prstDash val="solid"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2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E0E0E0"/>
                </a:extrusionClr>
              </a:sp3d>
            </p:spPr>
            <p:txBody>
              <a:bodyPr>
                <a:flatTx/>
              </a:bodyPr>
              <a:lstStyle/>
              <a:p>
                <a:endParaRPr lang="it-IT"/>
              </a:p>
            </p:txBody>
          </p:sp>
          <p:grpSp>
            <p:nvGrpSpPr>
              <p:cNvPr id="101401" name="Group 25"/>
              <p:cNvGrpSpPr>
                <a:grpSpLocks/>
              </p:cNvGrpSpPr>
              <p:nvPr/>
            </p:nvGrpSpPr>
            <p:grpSpPr bwMode="auto">
              <a:xfrm>
                <a:off x="671" y="555"/>
                <a:ext cx="313" cy="639"/>
                <a:chOff x="671" y="555"/>
                <a:chExt cx="313" cy="639"/>
              </a:xfrm>
            </p:grpSpPr>
            <p:sp>
              <p:nvSpPr>
                <p:cNvPr id="101402" name="Oval 26"/>
                <p:cNvSpPr>
                  <a:spLocks noChangeArrowheads="1"/>
                </p:cNvSpPr>
                <p:nvPr/>
              </p:nvSpPr>
              <p:spPr bwMode="auto">
                <a:xfrm>
                  <a:off x="671" y="1121"/>
                  <a:ext cx="220" cy="73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A0A0A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  <p:sp>
              <p:nvSpPr>
                <p:cNvPr id="101403" name="Freeform 27"/>
                <p:cNvSpPr>
                  <a:spLocks/>
                </p:cNvSpPr>
                <p:nvPr/>
              </p:nvSpPr>
              <p:spPr bwMode="auto">
                <a:xfrm>
                  <a:off x="900" y="555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  <p:grpSp>
              <p:nvGrpSpPr>
                <p:cNvPr id="101404" name="Group 28"/>
                <p:cNvGrpSpPr>
                  <a:grpSpLocks/>
                </p:cNvGrpSpPr>
                <p:nvPr/>
              </p:nvGrpSpPr>
              <p:grpSpPr bwMode="auto">
                <a:xfrm>
                  <a:off x="711" y="699"/>
                  <a:ext cx="140" cy="447"/>
                  <a:chOff x="711" y="699"/>
                  <a:chExt cx="140" cy="447"/>
                </a:xfrm>
              </p:grpSpPr>
              <p:sp>
                <p:nvSpPr>
                  <p:cNvPr id="101405" name="Freeform 29"/>
                  <p:cNvSpPr>
                    <a:spLocks/>
                  </p:cNvSpPr>
                  <p:nvPr/>
                </p:nvSpPr>
                <p:spPr bwMode="auto">
                  <a:xfrm>
                    <a:off x="737" y="886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C0C0C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140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781" y="894"/>
                    <a:ext cx="12" cy="18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E0E0E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101407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711" y="699"/>
                    <a:ext cx="140" cy="205"/>
                    <a:chOff x="711" y="699"/>
                    <a:chExt cx="140" cy="205"/>
                  </a:xfrm>
                </p:grpSpPr>
                <p:sp>
                  <p:nvSpPr>
                    <p:cNvPr id="101408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9" y="699"/>
                      <a:ext cx="128" cy="7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FFFFFF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1409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711" y="731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A0A0A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101410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755" y="923"/>
                    <a:ext cx="49" cy="199"/>
                    <a:chOff x="755" y="923"/>
                    <a:chExt cx="49" cy="199"/>
                  </a:xfrm>
                </p:grpSpPr>
                <p:sp>
                  <p:nvSpPr>
                    <p:cNvPr id="101411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3" y="928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80808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1412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5" y="928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80808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1413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3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FFFFFF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1414" name="Line 3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55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FFFFFF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101415" name="Freeform 39"/>
                <p:cNvSpPr>
                  <a:spLocks/>
                </p:cNvSpPr>
                <p:nvPr/>
              </p:nvSpPr>
              <p:spPr bwMode="auto">
                <a:xfrm>
                  <a:off x="771" y="1017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101378" name="AutoShape 2"/>
          <p:cNvSpPr>
            <a:spLocks noChangeArrowheads="1"/>
          </p:cNvSpPr>
          <p:nvPr/>
        </p:nvSpPr>
        <p:spPr bwMode="auto">
          <a:xfrm>
            <a:off x="1752600" y="2590800"/>
            <a:ext cx="847725" cy="1978025"/>
          </a:xfrm>
          <a:prstGeom prst="moon">
            <a:avLst>
              <a:gd name="adj" fmla="val 58991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533400" y="2819400"/>
          <a:ext cx="846138" cy="1524000"/>
        </p:xfrm>
        <a:graphic>
          <a:graphicData uri="http://schemas.openxmlformats.org/presentationml/2006/ole">
            <p:oleObj spid="_x0000_s101379" name="ClipArt" r:id="rId3" imgW="2478240" imgH="4461120" progId="">
              <p:embed/>
            </p:oleObj>
          </a:graphicData>
        </a:graphic>
      </p:graphicFrame>
      <p:sp>
        <p:nvSpPr>
          <p:cNvPr id="101416" name="Text Box 40"/>
          <p:cNvSpPr txBox="1">
            <a:spLocks noChangeArrowheads="1"/>
          </p:cNvSpPr>
          <p:nvPr/>
        </p:nvSpPr>
        <p:spPr bwMode="auto">
          <a:xfrm>
            <a:off x="2209800" y="762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ASTIGMATISMO</a:t>
            </a:r>
          </a:p>
        </p:txBody>
      </p:sp>
      <p:pic>
        <p:nvPicPr>
          <p:cNvPr id="101417" name="Picture 41" descr="eye12-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14400"/>
            <a:ext cx="5689600" cy="5329238"/>
          </a:xfrm>
          <a:prstGeom prst="rect">
            <a:avLst/>
          </a:prstGeom>
          <a:noFill/>
          <a:effectLst/>
        </p:spPr>
      </p:pic>
      <p:grpSp>
        <p:nvGrpSpPr>
          <p:cNvPr id="101587" name="Group 211"/>
          <p:cNvGrpSpPr>
            <a:grpSpLocks/>
          </p:cNvGrpSpPr>
          <p:nvPr/>
        </p:nvGrpSpPr>
        <p:grpSpPr bwMode="auto">
          <a:xfrm>
            <a:off x="990600" y="2814638"/>
            <a:ext cx="6416675" cy="1528762"/>
            <a:chOff x="624" y="1773"/>
            <a:chExt cx="4042" cy="963"/>
          </a:xfrm>
        </p:grpSpPr>
        <p:grpSp>
          <p:nvGrpSpPr>
            <p:cNvPr id="101419" name="Group 43"/>
            <p:cNvGrpSpPr>
              <a:grpSpLocks/>
            </p:cNvGrpSpPr>
            <p:nvPr/>
          </p:nvGrpSpPr>
          <p:grpSpPr bwMode="auto">
            <a:xfrm>
              <a:off x="624" y="1776"/>
              <a:ext cx="751" cy="960"/>
              <a:chOff x="624" y="1776"/>
              <a:chExt cx="1536" cy="960"/>
            </a:xfrm>
          </p:grpSpPr>
          <p:sp>
            <p:nvSpPr>
              <p:cNvPr id="101420" name="Line 44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1421" name="Line 45"/>
              <p:cNvSpPr>
                <a:spLocks noChangeShapeType="1"/>
              </p:cNvSpPr>
              <p:nvPr/>
            </p:nvSpPr>
            <p:spPr bwMode="auto">
              <a:xfrm>
                <a:off x="624" y="273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01586" name="Group 210"/>
            <p:cNvGrpSpPr>
              <a:grpSpLocks/>
            </p:cNvGrpSpPr>
            <p:nvPr/>
          </p:nvGrpSpPr>
          <p:grpSpPr bwMode="auto">
            <a:xfrm>
              <a:off x="1360" y="1773"/>
              <a:ext cx="3306" cy="960"/>
              <a:chOff x="1360" y="1773"/>
              <a:chExt cx="3306" cy="960"/>
            </a:xfrm>
          </p:grpSpPr>
          <p:sp>
            <p:nvSpPr>
              <p:cNvPr id="101423" name="Line 47"/>
              <p:cNvSpPr>
                <a:spLocks noChangeShapeType="1"/>
              </p:cNvSpPr>
              <p:nvPr/>
            </p:nvSpPr>
            <p:spPr bwMode="auto">
              <a:xfrm>
                <a:off x="1360" y="1773"/>
                <a:ext cx="3302" cy="7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1424" name="Line 48"/>
              <p:cNvSpPr>
                <a:spLocks noChangeShapeType="1"/>
              </p:cNvSpPr>
              <p:nvPr/>
            </p:nvSpPr>
            <p:spPr bwMode="auto">
              <a:xfrm flipV="1">
                <a:off x="1375" y="2156"/>
                <a:ext cx="3291" cy="5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101588" name="Group 212"/>
          <p:cNvGrpSpPr>
            <a:grpSpLocks/>
          </p:cNvGrpSpPr>
          <p:nvPr/>
        </p:nvGrpSpPr>
        <p:grpSpPr bwMode="auto">
          <a:xfrm>
            <a:off x="6324600" y="1905000"/>
            <a:ext cx="1143000" cy="3243263"/>
            <a:chOff x="3984" y="1200"/>
            <a:chExt cx="720" cy="2043"/>
          </a:xfrm>
        </p:grpSpPr>
        <p:sp>
          <p:nvSpPr>
            <p:cNvPr id="101589" name="Arc 213"/>
            <p:cNvSpPr>
              <a:spLocks/>
            </p:cNvSpPr>
            <p:nvPr/>
          </p:nvSpPr>
          <p:spPr bwMode="auto">
            <a:xfrm>
              <a:off x="3984" y="1200"/>
              <a:ext cx="720" cy="1056"/>
            </a:xfrm>
            <a:custGeom>
              <a:avLst/>
              <a:gdLst>
                <a:gd name="G0" fmla="+- 0 0 0"/>
                <a:gd name="G1" fmla="+- 20866 0 0"/>
                <a:gd name="G2" fmla="+- 21600 0 0"/>
                <a:gd name="T0" fmla="*/ 5583 w 21600"/>
                <a:gd name="T1" fmla="*/ 0 h 20866"/>
                <a:gd name="T2" fmla="*/ 21600 w 21600"/>
                <a:gd name="T3" fmla="*/ 20866 h 20866"/>
                <a:gd name="T4" fmla="*/ 0 w 21600"/>
                <a:gd name="T5" fmla="*/ 20866 h 20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866" fill="none" extrusionOk="0">
                  <a:moveTo>
                    <a:pt x="5583" y="-1"/>
                  </a:moveTo>
                  <a:cubicBezTo>
                    <a:pt x="15029" y="2527"/>
                    <a:pt x="21600" y="11086"/>
                    <a:pt x="21600" y="20866"/>
                  </a:cubicBezTo>
                </a:path>
                <a:path w="21600" h="20866" stroke="0" extrusionOk="0">
                  <a:moveTo>
                    <a:pt x="5583" y="-1"/>
                  </a:moveTo>
                  <a:cubicBezTo>
                    <a:pt x="15029" y="2527"/>
                    <a:pt x="21600" y="11086"/>
                    <a:pt x="21600" y="20866"/>
                  </a:cubicBezTo>
                  <a:lnTo>
                    <a:pt x="0" y="20866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1590" name="Arc 214"/>
            <p:cNvSpPr>
              <a:spLocks/>
            </p:cNvSpPr>
            <p:nvPr/>
          </p:nvSpPr>
          <p:spPr bwMode="auto">
            <a:xfrm flipV="1">
              <a:off x="3984" y="2247"/>
              <a:ext cx="708" cy="996"/>
            </a:xfrm>
            <a:custGeom>
              <a:avLst/>
              <a:gdLst>
                <a:gd name="G0" fmla="+- 0 0 0"/>
                <a:gd name="G1" fmla="+- 21064 0 0"/>
                <a:gd name="G2" fmla="+- 21600 0 0"/>
                <a:gd name="T0" fmla="*/ 4783 w 21579"/>
                <a:gd name="T1" fmla="*/ 0 h 21064"/>
                <a:gd name="T2" fmla="*/ 21579 w 21579"/>
                <a:gd name="T3" fmla="*/ 20112 h 21064"/>
                <a:gd name="T4" fmla="*/ 0 w 21579"/>
                <a:gd name="T5" fmla="*/ 21064 h 2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79" h="21064" fill="none" extrusionOk="0">
                  <a:moveTo>
                    <a:pt x="4782" y="0"/>
                  </a:moveTo>
                  <a:cubicBezTo>
                    <a:pt x="14272" y="2155"/>
                    <a:pt x="21150" y="10389"/>
                    <a:pt x="21579" y="20111"/>
                  </a:cubicBezTo>
                </a:path>
                <a:path w="21579" h="21064" stroke="0" extrusionOk="0">
                  <a:moveTo>
                    <a:pt x="4782" y="0"/>
                  </a:moveTo>
                  <a:cubicBezTo>
                    <a:pt x="14272" y="2155"/>
                    <a:pt x="21150" y="10389"/>
                    <a:pt x="21579" y="20111"/>
                  </a:cubicBezTo>
                  <a:lnTo>
                    <a:pt x="0" y="21064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01550" name="Group 174"/>
          <p:cNvGrpSpPr>
            <a:grpSpLocks/>
          </p:cNvGrpSpPr>
          <p:nvPr/>
        </p:nvGrpSpPr>
        <p:grpSpPr bwMode="auto">
          <a:xfrm flipV="1">
            <a:off x="7162800" y="3429000"/>
            <a:ext cx="412750" cy="609600"/>
            <a:chOff x="483" y="1875"/>
            <a:chExt cx="500" cy="909"/>
          </a:xfrm>
        </p:grpSpPr>
        <p:grpSp>
          <p:nvGrpSpPr>
            <p:cNvPr id="101551" name="Group 175"/>
            <p:cNvGrpSpPr>
              <a:grpSpLocks/>
            </p:cNvGrpSpPr>
            <p:nvPr/>
          </p:nvGrpSpPr>
          <p:grpSpPr bwMode="auto">
            <a:xfrm>
              <a:off x="619" y="2571"/>
              <a:ext cx="227" cy="213"/>
              <a:chOff x="619" y="2571"/>
              <a:chExt cx="227" cy="213"/>
            </a:xfrm>
          </p:grpSpPr>
          <p:grpSp>
            <p:nvGrpSpPr>
              <p:cNvPr id="101552" name="Group 176"/>
              <p:cNvGrpSpPr>
                <a:grpSpLocks/>
              </p:cNvGrpSpPr>
              <p:nvPr/>
            </p:nvGrpSpPr>
            <p:grpSpPr bwMode="auto">
              <a:xfrm>
                <a:off x="619" y="2571"/>
                <a:ext cx="227" cy="213"/>
                <a:chOff x="619" y="2571"/>
                <a:chExt cx="227" cy="213"/>
              </a:xfrm>
            </p:grpSpPr>
            <p:grpSp>
              <p:nvGrpSpPr>
                <p:cNvPr id="101553" name="Group 177"/>
                <p:cNvGrpSpPr>
                  <a:grpSpLocks/>
                </p:cNvGrpSpPr>
                <p:nvPr/>
              </p:nvGrpSpPr>
              <p:grpSpPr bwMode="auto">
                <a:xfrm>
                  <a:off x="676" y="2735"/>
                  <a:ext cx="123" cy="49"/>
                  <a:chOff x="676" y="2735"/>
                  <a:chExt cx="123" cy="49"/>
                </a:xfrm>
              </p:grpSpPr>
              <p:sp>
                <p:nvSpPr>
                  <p:cNvPr id="101554" name="Freeform 178"/>
                  <p:cNvSpPr>
                    <a:spLocks/>
                  </p:cNvSpPr>
                  <p:nvPr/>
                </p:nvSpPr>
                <p:spPr bwMode="auto">
                  <a:xfrm>
                    <a:off x="676" y="2735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01555" name="Freeform 179"/>
                  <p:cNvSpPr>
                    <a:spLocks/>
                  </p:cNvSpPr>
                  <p:nvPr/>
                </p:nvSpPr>
                <p:spPr bwMode="auto">
                  <a:xfrm>
                    <a:off x="695" y="2735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01556" name="Group 180"/>
                <p:cNvGrpSpPr>
                  <a:grpSpLocks/>
                </p:cNvGrpSpPr>
                <p:nvPr/>
              </p:nvGrpSpPr>
              <p:grpSpPr bwMode="auto">
                <a:xfrm>
                  <a:off x="619" y="2571"/>
                  <a:ext cx="227" cy="178"/>
                  <a:chOff x="619" y="2571"/>
                  <a:chExt cx="227" cy="178"/>
                </a:xfrm>
              </p:grpSpPr>
              <p:sp>
                <p:nvSpPr>
                  <p:cNvPr id="101557" name="Freeform 181"/>
                  <p:cNvSpPr>
                    <a:spLocks/>
                  </p:cNvSpPr>
                  <p:nvPr/>
                </p:nvSpPr>
                <p:spPr bwMode="auto">
                  <a:xfrm>
                    <a:off x="619" y="2571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01558" name="Freeform 182"/>
                  <p:cNvSpPr>
                    <a:spLocks/>
                  </p:cNvSpPr>
                  <p:nvPr/>
                </p:nvSpPr>
                <p:spPr bwMode="auto">
                  <a:xfrm>
                    <a:off x="620" y="2594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01559" name="Freeform 183"/>
                  <p:cNvSpPr>
                    <a:spLocks/>
                  </p:cNvSpPr>
                  <p:nvPr/>
                </p:nvSpPr>
                <p:spPr bwMode="auto">
                  <a:xfrm>
                    <a:off x="621" y="2625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01560" name="Freeform 184"/>
                  <p:cNvSpPr>
                    <a:spLocks/>
                  </p:cNvSpPr>
                  <p:nvPr/>
                </p:nvSpPr>
                <p:spPr bwMode="auto">
                  <a:xfrm>
                    <a:off x="619" y="2651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01561" name="Freeform 185"/>
                  <p:cNvSpPr>
                    <a:spLocks/>
                  </p:cNvSpPr>
                  <p:nvPr/>
                </p:nvSpPr>
                <p:spPr bwMode="auto">
                  <a:xfrm>
                    <a:off x="624" y="2679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01562" name="Freeform 186"/>
                  <p:cNvSpPr>
                    <a:spLocks/>
                  </p:cNvSpPr>
                  <p:nvPr/>
                </p:nvSpPr>
                <p:spPr bwMode="auto">
                  <a:xfrm>
                    <a:off x="625" y="2577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01563" name="Freeform 187"/>
                  <p:cNvSpPr>
                    <a:spLocks/>
                  </p:cNvSpPr>
                  <p:nvPr/>
                </p:nvSpPr>
                <p:spPr bwMode="auto">
                  <a:xfrm>
                    <a:off x="664" y="2573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01564" name="Group 188"/>
              <p:cNvGrpSpPr>
                <a:grpSpLocks/>
              </p:cNvGrpSpPr>
              <p:nvPr/>
            </p:nvGrpSpPr>
            <p:grpSpPr bwMode="auto">
              <a:xfrm>
                <a:off x="770" y="2600"/>
                <a:ext cx="54" cy="108"/>
                <a:chOff x="770" y="2600"/>
                <a:chExt cx="54" cy="108"/>
              </a:xfrm>
            </p:grpSpPr>
            <p:sp>
              <p:nvSpPr>
                <p:cNvPr id="101565" name="Freeform 189"/>
                <p:cNvSpPr>
                  <a:spLocks/>
                </p:cNvSpPr>
                <p:nvPr/>
              </p:nvSpPr>
              <p:spPr bwMode="auto">
                <a:xfrm>
                  <a:off x="780" y="2629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01566" name="Freeform 190"/>
                <p:cNvSpPr>
                  <a:spLocks/>
                </p:cNvSpPr>
                <p:nvPr/>
              </p:nvSpPr>
              <p:spPr bwMode="auto">
                <a:xfrm>
                  <a:off x="788" y="2656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01567" name="Freeform 191"/>
                <p:cNvSpPr>
                  <a:spLocks/>
                </p:cNvSpPr>
                <p:nvPr/>
              </p:nvSpPr>
              <p:spPr bwMode="auto">
                <a:xfrm>
                  <a:off x="786" y="2689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01568" name="Freeform 192"/>
                <p:cNvSpPr>
                  <a:spLocks/>
                </p:cNvSpPr>
                <p:nvPr/>
              </p:nvSpPr>
              <p:spPr bwMode="auto">
                <a:xfrm>
                  <a:off x="770" y="2600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101569" name="Group 193"/>
            <p:cNvGrpSpPr>
              <a:grpSpLocks/>
            </p:cNvGrpSpPr>
            <p:nvPr/>
          </p:nvGrpSpPr>
          <p:grpSpPr bwMode="auto">
            <a:xfrm>
              <a:off x="483" y="1875"/>
              <a:ext cx="500" cy="719"/>
              <a:chOff x="483" y="1875"/>
              <a:chExt cx="500" cy="719"/>
            </a:xfrm>
          </p:grpSpPr>
          <p:sp>
            <p:nvSpPr>
              <p:cNvPr id="101570" name="Freeform 194"/>
              <p:cNvSpPr>
                <a:spLocks/>
              </p:cNvSpPr>
              <p:nvPr/>
            </p:nvSpPr>
            <p:spPr bwMode="auto">
              <a:xfrm>
                <a:off x="483" y="1875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01571" name="Group 195"/>
              <p:cNvGrpSpPr>
                <a:grpSpLocks/>
              </p:cNvGrpSpPr>
              <p:nvPr/>
            </p:nvGrpSpPr>
            <p:grpSpPr bwMode="auto">
              <a:xfrm>
                <a:off x="623" y="1947"/>
                <a:ext cx="313" cy="639"/>
                <a:chOff x="623" y="1947"/>
                <a:chExt cx="313" cy="639"/>
              </a:xfrm>
            </p:grpSpPr>
            <p:sp>
              <p:nvSpPr>
                <p:cNvPr id="101572" name="Oval 196"/>
                <p:cNvSpPr>
                  <a:spLocks noChangeArrowheads="1"/>
                </p:cNvSpPr>
                <p:nvPr/>
              </p:nvSpPr>
              <p:spPr bwMode="auto">
                <a:xfrm>
                  <a:off x="623" y="2513"/>
                  <a:ext cx="220" cy="73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01573" name="Freeform 197"/>
                <p:cNvSpPr>
                  <a:spLocks/>
                </p:cNvSpPr>
                <p:nvPr/>
              </p:nvSpPr>
              <p:spPr bwMode="auto">
                <a:xfrm>
                  <a:off x="852" y="1947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01574" name="Group 198"/>
                <p:cNvGrpSpPr>
                  <a:grpSpLocks/>
                </p:cNvGrpSpPr>
                <p:nvPr/>
              </p:nvGrpSpPr>
              <p:grpSpPr bwMode="auto">
                <a:xfrm>
                  <a:off x="663" y="2091"/>
                  <a:ext cx="140" cy="447"/>
                  <a:chOff x="663" y="2091"/>
                  <a:chExt cx="140" cy="447"/>
                </a:xfrm>
              </p:grpSpPr>
              <p:sp>
                <p:nvSpPr>
                  <p:cNvPr id="101575" name="Freeform 199"/>
                  <p:cNvSpPr>
                    <a:spLocks/>
                  </p:cNvSpPr>
                  <p:nvPr/>
                </p:nvSpPr>
                <p:spPr bwMode="auto">
                  <a:xfrm>
                    <a:off x="689" y="2278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01576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733" y="2286"/>
                    <a:ext cx="12" cy="18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101577" name="Group 201"/>
                  <p:cNvGrpSpPr>
                    <a:grpSpLocks/>
                  </p:cNvGrpSpPr>
                  <p:nvPr/>
                </p:nvGrpSpPr>
                <p:grpSpPr bwMode="auto">
                  <a:xfrm>
                    <a:off x="663" y="2091"/>
                    <a:ext cx="140" cy="205"/>
                    <a:chOff x="663" y="2091"/>
                    <a:chExt cx="140" cy="205"/>
                  </a:xfrm>
                </p:grpSpPr>
                <p:sp>
                  <p:nvSpPr>
                    <p:cNvPr id="101578" name="Oval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" y="2091"/>
                      <a:ext cx="128" cy="7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1579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663" y="2123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101580" name="Group 204"/>
                  <p:cNvGrpSpPr>
                    <a:grpSpLocks/>
                  </p:cNvGrpSpPr>
                  <p:nvPr/>
                </p:nvGrpSpPr>
                <p:grpSpPr bwMode="auto">
                  <a:xfrm>
                    <a:off x="707" y="2315"/>
                    <a:ext cx="49" cy="199"/>
                    <a:chOff x="707" y="2315"/>
                    <a:chExt cx="49" cy="199"/>
                  </a:xfrm>
                </p:grpSpPr>
                <p:sp>
                  <p:nvSpPr>
                    <p:cNvPr id="101581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5" y="2320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1582" name="Line 2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47" y="2320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1583" name="Line 20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55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1584" name="Line 20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07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101585" name="Freeform 209"/>
                <p:cNvSpPr>
                  <a:spLocks/>
                </p:cNvSpPr>
                <p:nvPr/>
              </p:nvSpPr>
              <p:spPr bwMode="auto">
                <a:xfrm>
                  <a:off x="723" y="2409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1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2209800" y="762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PRESBIOPIA</a:t>
            </a:r>
          </a:p>
        </p:txBody>
      </p:sp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0" y="1573213"/>
          <a:ext cx="9120188" cy="4583112"/>
        </p:xfrm>
        <a:graphic>
          <a:graphicData uri="http://schemas.openxmlformats.org/presentationml/2006/ole">
            <p:oleObj spid="_x0000_s102403" name="Fotografia acquisita da scanner " r:id="rId3" imgW="7628281" imgH="4381880" progId="">
              <p:embed/>
            </p:oleObj>
          </a:graphicData>
        </a:graphic>
      </p:graphicFrame>
      <p:graphicFrame>
        <p:nvGraphicFramePr>
          <p:cNvPr id="102404" name="Object 4"/>
          <p:cNvGraphicFramePr>
            <a:graphicFrameLocks noChangeAspect="1"/>
          </p:cNvGraphicFramePr>
          <p:nvPr/>
        </p:nvGraphicFramePr>
        <p:xfrm>
          <a:off x="0" y="1458913"/>
          <a:ext cx="9172575" cy="4748212"/>
        </p:xfrm>
        <a:graphic>
          <a:graphicData uri="http://schemas.openxmlformats.org/presentationml/2006/ole">
            <p:oleObj spid="_x0000_s102404" name="Fotografia di Photo Editor " r:id="rId4" imgW="7628281" imgH="4381880" progId="">
              <p:embed/>
            </p:oleObj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228600" y="609600"/>
            <a:ext cx="33258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ASTIGMATISMI</a:t>
            </a: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512763" y="5943600"/>
            <a:ext cx="1743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MIOPIA</a:t>
            </a: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6324600" y="609600"/>
            <a:ext cx="2668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PRESBIOPIA</a:t>
            </a: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5705475" y="5943600"/>
            <a:ext cx="3392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IPERMETROPIA</a:t>
            </a:r>
          </a:p>
        </p:txBody>
      </p:sp>
      <p:grpSp>
        <p:nvGrpSpPr>
          <p:cNvPr id="88070" name="Group 6"/>
          <p:cNvGrpSpPr>
            <a:grpSpLocks/>
          </p:cNvGrpSpPr>
          <p:nvPr/>
        </p:nvGrpSpPr>
        <p:grpSpPr bwMode="auto">
          <a:xfrm>
            <a:off x="5689600" y="4419600"/>
            <a:ext cx="1893888" cy="1524000"/>
            <a:chOff x="1750" y="875"/>
            <a:chExt cx="1390" cy="1006"/>
          </a:xfrm>
        </p:grpSpPr>
        <p:sp>
          <p:nvSpPr>
            <p:cNvPr id="88071" name="Freeform 7"/>
            <p:cNvSpPr>
              <a:spLocks/>
            </p:cNvSpPr>
            <p:nvPr/>
          </p:nvSpPr>
          <p:spPr bwMode="auto">
            <a:xfrm>
              <a:off x="1750" y="1019"/>
              <a:ext cx="863" cy="6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3" y="526"/>
                </a:cxn>
                <a:cxn ang="0">
                  <a:pos x="863" y="670"/>
                </a:cxn>
                <a:cxn ang="0">
                  <a:pos x="0" y="143"/>
                </a:cxn>
                <a:cxn ang="0">
                  <a:pos x="0" y="0"/>
                </a:cxn>
              </a:cxnLst>
              <a:rect l="0" t="0" r="r" b="b"/>
              <a:pathLst>
                <a:path w="863" h="670">
                  <a:moveTo>
                    <a:pt x="0" y="0"/>
                  </a:moveTo>
                  <a:lnTo>
                    <a:pt x="863" y="526"/>
                  </a:lnTo>
                  <a:lnTo>
                    <a:pt x="863" y="670"/>
                  </a:lnTo>
                  <a:lnTo>
                    <a:pt x="0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72" name="Freeform 8"/>
            <p:cNvSpPr>
              <a:spLocks/>
            </p:cNvSpPr>
            <p:nvPr/>
          </p:nvSpPr>
          <p:spPr bwMode="auto">
            <a:xfrm>
              <a:off x="1750" y="875"/>
              <a:ext cx="1390" cy="86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336" y="0"/>
                </a:cxn>
                <a:cxn ang="0">
                  <a:pos x="1151" y="479"/>
                </a:cxn>
                <a:cxn ang="0">
                  <a:pos x="1390" y="335"/>
                </a:cxn>
                <a:cxn ang="0">
                  <a:pos x="1390" y="766"/>
                </a:cxn>
                <a:cxn ang="0">
                  <a:pos x="576" y="862"/>
                </a:cxn>
                <a:cxn ang="0">
                  <a:pos x="863" y="670"/>
                </a:cxn>
                <a:cxn ang="0">
                  <a:pos x="0" y="144"/>
                </a:cxn>
              </a:cxnLst>
              <a:rect l="0" t="0" r="r" b="b"/>
              <a:pathLst>
                <a:path w="1390" h="862">
                  <a:moveTo>
                    <a:pt x="0" y="144"/>
                  </a:moveTo>
                  <a:lnTo>
                    <a:pt x="336" y="0"/>
                  </a:lnTo>
                  <a:lnTo>
                    <a:pt x="1151" y="479"/>
                  </a:lnTo>
                  <a:lnTo>
                    <a:pt x="1390" y="335"/>
                  </a:lnTo>
                  <a:lnTo>
                    <a:pt x="1390" y="766"/>
                  </a:lnTo>
                  <a:lnTo>
                    <a:pt x="576" y="862"/>
                  </a:lnTo>
                  <a:lnTo>
                    <a:pt x="863" y="67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73" name="Freeform 9"/>
            <p:cNvSpPr>
              <a:spLocks/>
            </p:cNvSpPr>
            <p:nvPr/>
          </p:nvSpPr>
          <p:spPr bwMode="auto">
            <a:xfrm>
              <a:off x="2326" y="1641"/>
              <a:ext cx="814" cy="240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814" y="0"/>
                </a:cxn>
                <a:cxn ang="0">
                  <a:pos x="814" y="144"/>
                </a:cxn>
                <a:cxn ang="0">
                  <a:pos x="0" y="240"/>
                </a:cxn>
                <a:cxn ang="0">
                  <a:pos x="0" y="96"/>
                </a:cxn>
              </a:cxnLst>
              <a:rect l="0" t="0" r="r" b="b"/>
              <a:pathLst>
                <a:path w="814" h="240">
                  <a:moveTo>
                    <a:pt x="0" y="96"/>
                  </a:moveTo>
                  <a:lnTo>
                    <a:pt x="814" y="0"/>
                  </a:lnTo>
                  <a:lnTo>
                    <a:pt x="814" y="144"/>
                  </a:lnTo>
                  <a:lnTo>
                    <a:pt x="0" y="24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8074" name="Group 10"/>
          <p:cNvGrpSpPr>
            <a:grpSpLocks/>
          </p:cNvGrpSpPr>
          <p:nvPr/>
        </p:nvGrpSpPr>
        <p:grpSpPr bwMode="auto">
          <a:xfrm>
            <a:off x="1557338" y="4419600"/>
            <a:ext cx="1965325" cy="1524000"/>
            <a:chOff x="3340" y="875"/>
            <a:chExt cx="1390" cy="1006"/>
          </a:xfrm>
        </p:grpSpPr>
        <p:sp>
          <p:nvSpPr>
            <p:cNvPr id="88075" name="Freeform 11"/>
            <p:cNvSpPr>
              <a:spLocks/>
            </p:cNvSpPr>
            <p:nvPr/>
          </p:nvSpPr>
          <p:spPr bwMode="auto">
            <a:xfrm>
              <a:off x="3867" y="1019"/>
              <a:ext cx="863" cy="670"/>
            </a:xfrm>
            <a:custGeom>
              <a:avLst/>
              <a:gdLst/>
              <a:ahLst/>
              <a:cxnLst>
                <a:cxn ang="0">
                  <a:pos x="863" y="0"/>
                </a:cxn>
                <a:cxn ang="0">
                  <a:pos x="0" y="526"/>
                </a:cxn>
                <a:cxn ang="0">
                  <a:pos x="0" y="670"/>
                </a:cxn>
                <a:cxn ang="0">
                  <a:pos x="863" y="143"/>
                </a:cxn>
                <a:cxn ang="0">
                  <a:pos x="863" y="0"/>
                </a:cxn>
              </a:cxnLst>
              <a:rect l="0" t="0" r="r" b="b"/>
              <a:pathLst>
                <a:path w="863" h="670">
                  <a:moveTo>
                    <a:pt x="863" y="0"/>
                  </a:moveTo>
                  <a:lnTo>
                    <a:pt x="0" y="526"/>
                  </a:lnTo>
                  <a:lnTo>
                    <a:pt x="0" y="670"/>
                  </a:lnTo>
                  <a:lnTo>
                    <a:pt x="863" y="143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76" name="Freeform 12"/>
            <p:cNvSpPr>
              <a:spLocks/>
            </p:cNvSpPr>
            <p:nvPr/>
          </p:nvSpPr>
          <p:spPr bwMode="auto">
            <a:xfrm>
              <a:off x="3340" y="875"/>
              <a:ext cx="1390" cy="862"/>
            </a:xfrm>
            <a:custGeom>
              <a:avLst/>
              <a:gdLst/>
              <a:ahLst/>
              <a:cxnLst>
                <a:cxn ang="0">
                  <a:pos x="1390" y="144"/>
                </a:cxn>
                <a:cxn ang="0">
                  <a:pos x="1054" y="0"/>
                </a:cxn>
                <a:cxn ang="0">
                  <a:pos x="239" y="479"/>
                </a:cxn>
                <a:cxn ang="0">
                  <a:pos x="0" y="335"/>
                </a:cxn>
                <a:cxn ang="0">
                  <a:pos x="0" y="766"/>
                </a:cxn>
                <a:cxn ang="0">
                  <a:pos x="814" y="862"/>
                </a:cxn>
                <a:cxn ang="0">
                  <a:pos x="527" y="670"/>
                </a:cxn>
                <a:cxn ang="0">
                  <a:pos x="1390" y="144"/>
                </a:cxn>
              </a:cxnLst>
              <a:rect l="0" t="0" r="r" b="b"/>
              <a:pathLst>
                <a:path w="1390" h="862">
                  <a:moveTo>
                    <a:pt x="1390" y="144"/>
                  </a:moveTo>
                  <a:lnTo>
                    <a:pt x="1054" y="0"/>
                  </a:lnTo>
                  <a:lnTo>
                    <a:pt x="239" y="479"/>
                  </a:lnTo>
                  <a:lnTo>
                    <a:pt x="0" y="335"/>
                  </a:lnTo>
                  <a:lnTo>
                    <a:pt x="0" y="766"/>
                  </a:lnTo>
                  <a:lnTo>
                    <a:pt x="814" y="862"/>
                  </a:lnTo>
                  <a:lnTo>
                    <a:pt x="527" y="670"/>
                  </a:lnTo>
                  <a:lnTo>
                    <a:pt x="1390" y="144"/>
                  </a:ln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77" name="Freeform 13"/>
            <p:cNvSpPr>
              <a:spLocks/>
            </p:cNvSpPr>
            <p:nvPr/>
          </p:nvSpPr>
          <p:spPr bwMode="auto">
            <a:xfrm>
              <a:off x="3340" y="1641"/>
              <a:ext cx="814" cy="240"/>
            </a:xfrm>
            <a:custGeom>
              <a:avLst/>
              <a:gdLst/>
              <a:ahLst/>
              <a:cxnLst>
                <a:cxn ang="0">
                  <a:pos x="814" y="96"/>
                </a:cxn>
                <a:cxn ang="0">
                  <a:pos x="0" y="0"/>
                </a:cxn>
                <a:cxn ang="0">
                  <a:pos x="0" y="144"/>
                </a:cxn>
                <a:cxn ang="0">
                  <a:pos x="814" y="240"/>
                </a:cxn>
                <a:cxn ang="0">
                  <a:pos x="814" y="96"/>
                </a:cxn>
              </a:cxnLst>
              <a:rect l="0" t="0" r="r" b="b"/>
              <a:pathLst>
                <a:path w="814" h="240">
                  <a:moveTo>
                    <a:pt x="814" y="96"/>
                  </a:moveTo>
                  <a:lnTo>
                    <a:pt x="0" y="0"/>
                  </a:lnTo>
                  <a:lnTo>
                    <a:pt x="0" y="144"/>
                  </a:lnTo>
                  <a:lnTo>
                    <a:pt x="814" y="240"/>
                  </a:lnTo>
                  <a:lnTo>
                    <a:pt x="814" y="96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8078" name="Group 14"/>
          <p:cNvGrpSpPr>
            <a:grpSpLocks/>
          </p:cNvGrpSpPr>
          <p:nvPr/>
        </p:nvGrpSpPr>
        <p:grpSpPr bwMode="auto">
          <a:xfrm>
            <a:off x="5689600" y="1371600"/>
            <a:ext cx="2093913" cy="1295400"/>
            <a:chOff x="1431" y="1905"/>
            <a:chExt cx="1724" cy="1531"/>
          </a:xfrm>
        </p:grpSpPr>
        <p:sp>
          <p:nvSpPr>
            <p:cNvPr id="88079" name="Freeform 15"/>
            <p:cNvSpPr>
              <a:spLocks/>
            </p:cNvSpPr>
            <p:nvPr/>
          </p:nvSpPr>
          <p:spPr bwMode="auto">
            <a:xfrm>
              <a:off x="1813" y="2379"/>
              <a:ext cx="1103" cy="1057"/>
            </a:xfrm>
            <a:custGeom>
              <a:avLst/>
              <a:gdLst/>
              <a:ahLst/>
              <a:cxnLst>
                <a:cxn ang="0">
                  <a:pos x="0" y="794"/>
                </a:cxn>
                <a:cxn ang="0">
                  <a:pos x="0" y="1057"/>
                </a:cxn>
                <a:cxn ang="0">
                  <a:pos x="1103" y="159"/>
                </a:cxn>
                <a:cxn ang="0">
                  <a:pos x="1103" y="0"/>
                </a:cxn>
                <a:cxn ang="0">
                  <a:pos x="0" y="794"/>
                </a:cxn>
              </a:cxnLst>
              <a:rect l="0" t="0" r="r" b="b"/>
              <a:pathLst>
                <a:path w="1103" h="1057">
                  <a:moveTo>
                    <a:pt x="0" y="794"/>
                  </a:moveTo>
                  <a:lnTo>
                    <a:pt x="0" y="1057"/>
                  </a:lnTo>
                  <a:lnTo>
                    <a:pt x="1103" y="159"/>
                  </a:lnTo>
                  <a:lnTo>
                    <a:pt x="1103" y="0"/>
                  </a:lnTo>
                  <a:lnTo>
                    <a:pt x="0" y="794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80" name="Freeform 16"/>
            <p:cNvSpPr>
              <a:spLocks/>
            </p:cNvSpPr>
            <p:nvPr/>
          </p:nvSpPr>
          <p:spPr bwMode="auto">
            <a:xfrm>
              <a:off x="2340" y="1905"/>
              <a:ext cx="240" cy="316"/>
            </a:xfrm>
            <a:custGeom>
              <a:avLst/>
              <a:gdLst/>
              <a:ahLst/>
              <a:cxnLst>
                <a:cxn ang="0">
                  <a:pos x="240" y="157"/>
                </a:cxn>
                <a:cxn ang="0">
                  <a:pos x="240" y="316"/>
                </a:cxn>
                <a:cxn ang="0">
                  <a:pos x="0" y="122"/>
                </a:cxn>
                <a:cxn ang="0">
                  <a:pos x="0" y="0"/>
                </a:cxn>
                <a:cxn ang="0">
                  <a:pos x="240" y="157"/>
                </a:cxn>
              </a:cxnLst>
              <a:rect l="0" t="0" r="r" b="b"/>
              <a:pathLst>
                <a:path w="240" h="316">
                  <a:moveTo>
                    <a:pt x="240" y="157"/>
                  </a:moveTo>
                  <a:lnTo>
                    <a:pt x="240" y="316"/>
                  </a:lnTo>
                  <a:lnTo>
                    <a:pt x="0" y="122"/>
                  </a:lnTo>
                  <a:lnTo>
                    <a:pt x="0" y="0"/>
                  </a:lnTo>
                  <a:lnTo>
                    <a:pt x="240" y="157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81" name="Freeform 17"/>
            <p:cNvSpPr>
              <a:spLocks/>
            </p:cNvSpPr>
            <p:nvPr/>
          </p:nvSpPr>
          <p:spPr bwMode="auto">
            <a:xfrm>
              <a:off x="1431" y="1905"/>
              <a:ext cx="1724" cy="1268"/>
            </a:xfrm>
            <a:custGeom>
              <a:avLst/>
              <a:gdLst/>
              <a:ahLst/>
              <a:cxnLst>
                <a:cxn ang="0">
                  <a:pos x="0" y="792"/>
                </a:cxn>
                <a:cxn ang="0">
                  <a:pos x="1149" y="157"/>
                </a:cxn>
                <a:cxn ang="0">
                  <a:pos x="909" y="0"/>
                </a:cxn>
                <a:cxn ang="0">
                  <a:pos x="1676" y="51"/>
                </a:cxn>
                <a:cxn ang="0">
                  <a:pos x="1724" y="686"/>
                </a:cxn>
                <a:cxn ang="0">
                  <a:pos x="1485" y="474"/>
                </a:cxn>
                <a:cxn ang="0">
                  <a:pos x="382" y="1268"/>
                </a:cxn>
                <a:cxn ang="0">
                  <a:pos x="0" y="792"/>
                </a:cxn>
              </a:cxnLst>
              <a:rect l="0" t="0" r="r" b="b"/>
              <a:pathLst>
                <a:path w="1724" h="1268">
                  <a:moveTo>
                    <a:pt x="0" y="792"/>
                  </a:moveTo>
                  <a:lnTo>
                    <a:pt x="1149" y="157"/>
                  </a:lnTo>
                  <a:lnTo>
                    <a:pt x="909" y="0"/>
                  </a:lnTo>
                  <a:lnTo>
                    <a:pt x="1676" y="51"/>
                  </a:lnTo>
                  <a:lnTo>
                    <a:pt x="1724" y="686"/>
                  </a:lnTo>
                  <a:lnTo>
                    <a:pt x="1485" y="474"/>
                  </a:lnTo>
                  <a:lnTo>
                    <a:pt x="382" y="1268"/>
                  </a:lnTo>
                  <a:lnTo>
                    <a:pt x="0" y="792"/>
                  </a:ln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82" name="Freeform 18"/>
            <p:cNvSpPr>
              <a:spLocks/>
            </p:cNvSpPr>
            <p:nvPr/>
          </p:nvSpPr>
          <p:spPr bwMode="auto">
            <a:xfrm>
              <a:off x="1431" y="2697"/>
              <a:ext cx="382" cy="7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476"/>
                </a:cxn>
                <a:cxn ang="0">
                  <a:pos x="382" y="739"/>
                </a:cxn>
                <a:cxn ang="0">
                  <a:pos x="0" y="237"/>
                </a:cxn>
                <a:cxn ang="0">
                  <a:pos x="0" y="0"/>
                </a:cxn>
              </a:cxnLst>
              <a:rect l="0" t="0" r="r" b="b"/>
              <a:pathLst>
                <a:path w="382" h="739">
                  <a:moveTo>
                    <a:pt x="0" y="0"/>
                  </a:moveTo>
                  <a:lnTo>
                    <a:pt x="382" y="476"/>
                  </a:lnTo>
                  <a:lnTo>
                    <a:pt x="382" y="739"/>
                  </a:lnTo>
                  <a:lnTo>
                    <a:pt x="0" y="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83" name="Freeform 19"/>
            <p:cNvSpPr>
              <a:spLocks/>
            </p:cNvSpPr>
            <p:nvPr/>
          </p:nvSpPr>
          <p:spPr bwMode="auto">
            <a:xfrm>
              <a:off x="2916" y="2379"/>
              <a:ext cx="239" cy="3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9"/>
                </a:cxn>
                <a:cxn ang="0">
                  <a:pos x="239" y="391"/>
                </a:cxn>
                <a:cxn ang="0">
                  <a:pos x="239" y="212"/>
                </a:cxn>
                <a:cxn ang="0">
                  <a:pos x="0" y="0"/>
                </a:cxn>
              </a:cxnLst>
              <a:rect l="0" t="0" r="r" b="b"/>
              <a:pathLst>
                <a:path w="239" h="391">
                  <a:moveTo>
                    <a:pt x="0" y="0"/>
                  </a:moveTo>
                  <a:lnTo>
                    <a:pt x="0" y="159"/>
                  </a:lnTo>
                  <a:lnTo>
                    <a:pt x="239" y="391"/>
                  </a:lnTo>
                  <a:lnTo>
                    <a:pt x="239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8084" name="Group 20"/>
          <p:cNvGrpSpPr>
            <a:grpSpLocks/>
          </p:cNvGrpSpPr>
          <p:nvPr/>
        </p:nvGrpSpPr>
        <p:grpSpPr bwMode="auto">
          <a:xfrm flipH="1">
            <a:off x="1490663" y="1371600"/>
            <a:ext cx="2093912" cy="1219200"/>
            <a:chOff x="1431" y="1905"/>
            <a:chExt cx="1724" cy="1531"/>
          </a:xfrm>
        </p:grpSpPr>
        <p:sp>
          <p:nvSpPr>
            <p:cNvPr id="88085" name="Freeform 21"/>
            <p:cNvSpPr>
              <a:spLocks/>
            </p:cNvSpPr>
            <p:nvPr/>
          </p:nvSpPr>
          <p:spPr bwMode="auto">
            <a:xfrm>
              <a:off x="1813" y="2379"/>
              <a:ext cx="1103" cy="1057"/>
            </a:xfrm>
            <a:custGeom>
              <a:avLst/>
              <a:gdLst/>
              <a:ahLst/>
              <a:cxnLst>
                <a:cxn ang="0">
                  <a:pos x="0" y="794"/>
                </a:cxn>
                <a:cxn ang="0">
                  <a:pos x="0" y="1057"/>
                </a:cxn>
                <a:cxn ang="0">
                  <a:pos x="1103" y="159"/>
                </a:cxn>
                <a:cxn ang="0">
                  <a:pos x="1103" y="0"/>
                </a:cxn>
                <a:cxn ang="0">
                  <a:pos x="0" y="794"/>
                </a:cxn>
              </a:cxnLst>
              <a:rect l="0" t="0" r="r" b="b"/>
              <a:pathLst>
                <a:path w="1103" h="1057">
                  <a:moveTo>
                    <a:pt x="0" y="794"/>
                  </a:moveTo>
                  <a:lnTo>
                    <a:pt x="0" y="1057"/>
                  </a:lnTo>
                  <a:lnTo>
                    <a:pt x="1103" y="159"/>
                  </a:lnTo>
                  <a:lnTo>
                    <a:pt x="1103" y="0"/>
                  </a:lnTo>
                  <a:lnTo>
                    <a:pt x="0" y="794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86" name="Freeform 22"/>
            <p:cNvSpPr>
              <a:spLocks/>
            </p:cNvSpPr>
            <p:nvPr/>
          </p:nvSpPr>
          <p:spPr bwMode="auto">
            <a:xfrm>
              <a:off x="2340" y="1905"/>
              <a:ext cx="240" cy="316"/>
            </a:xfrm>
            <a:custGeom>
              <a:avLst/>
              <a:gdLst/>
              <a:ahLst/>
              <a:cxnLst>
                <a:cxn ang="0">
                  <a:pos x="240" y="157"/>
                </a:cxn>
                <a:cxn ang="0">
                  <a:pos x="240" y="316"/>
                </a:cxn>
                <a:cxn ang="0">
                  <a:pos x="0" y="122"/>
                </a:cxn>
                <a:cxn ang="0">
                  <a:pos x="0" y="0"/>
                </a:cxn>
                <a:cxn ang="0">
                  <a:pos x="240" y="157"/>
                </a:cxn>
              </a:cxnLst>
              <a:rect l="0" t="0" r="r" b="b"/>
              <a:pathLst>
                <a:path w="240" h="316">
                  <a:moveTo>
                    <a:pt x="240" y="157"/>
                  </a:moveTo>
                  <a:lnTo>
                    <a:pt x="240" y="316"/>
                  </a:lnTo>
                  <a:lnTo>
                    <a:pt x="0" y="122"/>
                  </a:lnTo>
                  <a:lnTo>
                    <a:pt x="0" y="0"/>
                  </a:lnTo>
                  <a:lnTo>
                    <a:pt x="240" y="157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87" name="Freeform 23"/>
            <p:cNvSpPr>
              <a:spLocks/>
            </p:cNvSpPr>
            <p:nvPr/>
          </p:nvSpPr>
          <p:spPr bwMode="auto">
            <a:xfrm>
              <a:off x="1431" y="1905"/>
              <a:ext cx="1724" cy="1268"/>
            </a:xfrm>
            <a:custGeom>
              <a:avLst/>
              <a:gdLst/>
              <a:ahLst/>
              <a:cxnLst>
                <a:cxn ang="0">
                  <a:pos x="0" y="792"/>
                </a:cxn>
                <a:cxn ang="0">
                  <a:pos x="1149" y="157"/>
                </a:cxn>
                <a:cxn ang="0">
                  <a:pos x="909" y="0"/>
                </a:cxn>
                <a:cxn ang="0">
                  <a:pos x="1676" y="51"/>
                </a:cxn>
                <a:cxn ang="0">
                  <a:pos x="1724" y="686"/>
                </a:cxn>
                <a:cxn ang="0">
                  <a:pos x="1485" y="474"/>
                </a:cxn>
                <a:cxn ang="0">
                  <a:pos x="382" y="1268"/>
                </a:cxn>
                <a:cxn ang="0">
                  <a:pos x="0" y="792"/>
                </a:cxn>
              </a:cxnLst>
              <a:rect l="0" t="0" r="r" b="b"/>
              <a:pathLst>
                <a:path w="1724" h="1268">
                  <a:moveTo>
                    <a:pt x="0" y="792"/>
                  </a:moveTo>
                  <a:lnTo>
                    <a:pt x="1149" y="157"/>
                  </a:lnTo>
                  <a:lnTo>
                    <a:pt x="909" y="0"/>
                  </a:lnTo>
                  <a:lnTo>
                    <a:pt x="1676" y="51"/>
                  </a:lnTo>
                  <a:lnTo>
                    <a:pt x="1724" y="686"/>
                  </a:lnTo>
                  <a:lnTo>
                    <a:pt x="1485" y="474"/>
                  </a:lnTo>
                  <a:lnTo>
                    <a:pt x="382" y="1268"/>
                  </a:lnTo>
                  <a:lnTo>
                    <a:pt x="0" y="792"/>
                  </a:ln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88" name="Freeform 24"/>
            <p:cNvSpPr>
              <a:spLocks/>
            </p:cNvSpPr>
            <p:nvPr/>
          </p:nvSpPr>
          <p:spPr bwMode="auto">
            <a:xfrm>
              <a:off x="1431" y="2697"/>
              <a:ext cx="382" cy="7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476"/>
                </a:cxn>
                <a:cxn ang="0">
                  <a:pos x="382" y="739"/>
                </a:cxn>
                <a:cxn ang="0">
                  <a:pos x="0" y="237"/>
                </a:cxn>
                <a:cxn ang="0">
                  <a:pos x="0" y="0"/>
                </a:cxn>
              </a:cxnLst>
              <a:rect l="0" t="0" r="r" b="b"/>
              <a:pathLst>
                <a:path w="382" h="739">
                  <a:moveTo>
                    <a:pt x="0" y="0"/>
                  </a:moveTo>
                  <a:lnTo>
                    <a:pt x="382" y="476"/>
                  </a:lnTo>
                  <a:lnTo>
                    <a:pt x="382" y="739"/>
                  </a:lnTo>
                  <a:lnTo>
                    <a:pt x="0" y="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089" name="Freeform 25"/>
            <p:cNvSpPr>
              <a:spLocks/>
            </p:cNvSpPr>
            <p:nvPr/>
          </p:nvSpPr>
          <p:spPr bwMode="auto">
            <a:xfrm>
              <a:off x="2916" y="2379"/>
              <a:ext cx="239" cy="3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9"/>
                </a:cxn>
                <a:cxn ang="0">
                  <a:pos x="239" y="391"/>
                </a:cxn>
                <a:cxn ang="0">
                  <a:pos x="239" y="212"/>
                </a:cxn>
                <a:cxn ang="0">
                  <a:pos x="0" y="0"/>
                </a:cxn>
              </a:cxnLst>
              <a:rect l="0" t="0" r="r" b="b"/>
              <a:pathLst>
                <a:path w="239" h="391">
                  <a:moveTo>
                    <a:pt x="0" y="0"/>
                  </a:moveTo>
                  <a:lnTo>
                    <a:pt x="0" y="159"/>
                  </a:lnTo>
                  <a:lnTo>
                    <a:pt x="239" y="391"/>
                  </a:lnTo>
                  <a:lnTo>
                    <a:pt x="239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8090" name="WordArt 26"/>
          <p:cNvSpPr>
            <a:spLocks noChangeArrowheads="1" noChangeShapeType="1" noTextEdit="1"/>
          </p:cNvSpPr>
          <p:nvPr/>
        </p:nvSpPr>
        <p:spPr bwMode="auto">
          <a:xfrm>
            <a:off x="3048000" y="2743200"/>
            <a:ext cx="3182938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Chirurgia</a:t>
            </a:r>
          </a:p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refrattiva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8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8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utoUpdateAnimBg="0"/>
      <p:bldP spid="88067" grpId="0" autoUpdateAnimBg="0"/>
      <p:bldP spid="88068" grpId="0" autoUpdateAnimBg="0"/>
      <p:bldP spid="8806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WordArt 2"/>
          <p:cNvSpPr>
            <a:spLocks noChangeArrowheads="1" noChangeShapeType="1"/>
          </p:cNvSpPr>
          <p:nvPr/>
        </p:nvSpPr>
        <p:spPr bwMode="auto">
          <a:xfrm>
            <a:off x="2971800" y="304800"/>
            <a:ext cx="3182938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Chirurgia</a:t>
            </a:r>
          </a:p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refrattiva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2590800" y="2286000"/>
            <a:ext cx="409098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800" b="1" i="1">
                <a:solidFill>
                  <a:schemeClr val="tx2"/>
                </a:solidFill>
              </a:rPr>
              <a:t>Cosa corregge?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762000" y="3429000"/>
            <a:ext cx="7620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I difetti visivi legati agli errori di refrazione.</a:t>
            </a:r>
          </a:p>
          <a:p>
            <a:pPr algn="ctr"/>
            <a:r>
              <a:rPr 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E’ cioè in grado di risolvere solo i problemi di vista correggibili con l’uso degli occhiali.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 animBg="1"/>
      <p:bldP spid="114691" grpId="0" autoUpdateAnimBg="0"/>
      <p:bldP spid="11469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WordArt 2"/>
          <p:cNvSpPr>
            <a:spLocks noChangeArrowheads="1" noChangeShapeType="1"/>
          </p:cNvSpPr>
          <p:nvPr/>
        </p:nvSpPr>
        <p:spPr bwMode="auto">
          <a:xfrm>
            <a:off x="2971800" y="304800"/>
            <a:ext cx="3182938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Chirurgia</a:t>
            </a:r>
          </a:p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refrattiva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762000" y="2971800"/>
            <a:ext cx="7620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L’obiettivo di un intervento di chirurgia refrattiva è quello di far vedere al paziente, senza occhiali, ciò che prima riusciva a vedere con l’ausilio delle lenti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WordArt 2"/>
          <p:cNvSpPr>
            <a:spLocks noChangeArrowheads="1" noChangeShapeType="1"/>
          </p:cNvSpPr>
          <p:nvPr/>
        </p:nvSpPr>
        <p:spPr bwMode="auto">
          <a:xfrm>
            <a:off x="2971800" y="304800"/>
            <a:ext cx="3182938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Chirurgia</a:t>
            </a:r>
          </a:p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refrattiva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838200" y="3200400"/>
            <a:ext cx="7620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4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Non fa migliorare la vista a chi ha altre patologie oculari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338138" y="381000"/>
            <a:ext cx="846772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MOTIVAZIONI PSICOLOGICHE, PROFESSIONALI, ATTITUDINALI</a:t>
            </a:r>
          </a:p>
          <a:p>
            <a:pPr algn="ctr" eaLnBrk="0" hangingPunct="0">
              <a:lnSpc>
                <a:spcPct val="10000"/>
              </a:lnSpc>
            </a:pPr>
            <a:endParaRPr lang="it-IT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6019" name="WordArt 3"/>
          <p:cNvSpPr>
            <a:spLocks noChangeArrowheads="1" noChangeShapeType="1"/>
          </p:cNvSpPr>
          <p:nvPr/>
        </p:nvSpPr>
        <p:spPr bwMode="auto">
          <a:xfrm>
            <a:off x="3048000" y="2743200"/>
            <a:ext cx="3182938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Chirurgia</a:t>
            </a:r>
          </a:p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refrattiva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032000" y="5791200"/>
            <a:ext cx="527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RISPARMIO ECONOMICO</a:t>
            </a:r>
          </a:p>
        </p:txBody>
      </p:sp>
      <p:sp>
        <p:nvSpPr>
          <p:cNvPr id="86021" name="AutoShape 5"/>
          <p:cNvSpPr>
            <a:spLocks noChangeArrowheads="1"/>
          </p:cNvSpPr>
          <p:nvPr/>
        </p:nvSpPr>
        <p:spPr bwMode="auto">
          <a:xfrm rot="-5400000">
            <a:off x="4148932" y="1786731"/>
            <a:ext cx="914400" cy="5413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flatTx/>
          </a:bodyPr>
          <a:lstStyle/>
          <a:p>
            <a:endParaRPr lang="it-IT"/>
          </a:p>
        </p:txBody>
      </p:sp>
      <p:sp>
        <p:nvSpPr>
          <p:cNvPr id="86022" name="AutoShape 6"/>
          <p:cNvSpPr>
            <a:spLocks noChangeArrowheads="1"/>
          </p:cNvSpPr>
          <p:nvPr/>
        </p:nvSpPr>
        <p:spPr bwMode="auto">
          <a:xfrm rot="-16200000">
            <a:off x="4148932" y="4834731"/>
            <a:ext cx="914400" cy="5413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flatTx/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utoUpdateAnimBg="0"/>
      <p:bldP spid="86020" grpId="0" autoUpdateAnimBg="0"/>
      <p:bldP spid="86021" grpId="0" animBg="1"/>
      <p:bldP spid="860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762000" y="2057400"/>
            <a:ext cx="762317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it-IT" sz="4400" b="1"/>
              <a:t>Spesa annua per gli ausili ottici</a:t>
            </a:r>
          </a:p>
          <a:p>
            <a:pPr eaLnBrk="0" hangingPunct="0"/>
            <a:r>
              <a:rPr lang="it-IT" sz="4400" b="1"/>
              <a:t>negli USA :</a:t>
            </a:r>
          </a:p>
          <a:p>
            <a:pPr eaLnBrk="0" hangingPunct="0"/>
            <a:r>
              <a:rPr lang="it-IT" sz="4400" b="1"/>
              <a:t> &gt;  4 MILIARDI DI DOLLARI</a:t>
            </a:r>
          </a:p>
        </p:txBody>
      </p:sp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228600" y="1600200"/>
            <a:ext cx="8743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Sostituzione occhiali in media :	ogni 3 anni</a:t>
            </a:r>
          </a:p>
          <a:p>
            <a:pPr eaLnBrk="0" hangingPunct="0"/>
            <a:r>
              <a:rPr 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Sostituzione lac in media         :	ogni 2 anni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228600" y="3810000"/>
            <a:ext cx="8959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Spesa media individuale =  15 milioni di lire</a:t>
            </a:r>
          </a:p>
          <a:p>
            <a:pPr eaLnBrk="0" hangingPunct="0"/>
            <a:r>
              <a:rPr 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					     nell’arco della vita</a:t>
            </a: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457200" y="3352800"/>
            <a:ext cx="812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utoUpdateAnimBg="0"/>
      <p:bldP spid="82947" grpId="0" autoUpdateAnimBg="0"/>
      <p:bldP spid="829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474663" y="1828800"/>
            <a:ext cx="8440737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it-IT" sz="4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Incidenza:</a:t>
            </a:r>
            <a:endParaRPr lang="it-IT" sz="4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/>
            <a:r>
              <a:rPr lang="it-IT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			</a:t>
            </a:r>
          </a:p>
          <a:p>
            <a:pPr eaLnBrk="0" hangingPunct="0"/>
            <a:r>
              <a:rPr lang="it-IT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		10 -20% della popolazione </a:t>
            </a:r>
          </a:p>
          <a:p>
            <a:pPr eaLnBrk="0" hangingPunct="0"/>
            <a:r>
              <a:rPr lang="it-IT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	             			europea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182938" y="457200"/>
            <a:ext cx="29130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it-IT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MIOPIA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build="p" autoUpdateAnimBg="0" advAuto="0"/>
      <p:bldP spid="7987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anatomy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620000" cy="561181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3057525" y="238125"/>
            <a:ext cx="2813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MIOPIA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704850" y="1219200"/>
            <a:ext cx="2416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000" b="1" i="1"/>
              <a:t>Incidenza:</a:t>
            </a:r>
            <a:endParaRPr lang="it-IT" sz="4000" b="1" i="1">
              <a:solidFill>
                <a:schemeClr val="tx2"/>
              </a:solidFill>
            </a:endParaRP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762000" y="2035175"/>
            <a:ext cx="7296150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it-IT" sz="4000" b="1"/>
              <a:t>12%</a:t>
            </a:r>
            <a:r>
              <a:rPr lang="it-IT" sz="3600" b="1"/>
              <a:t> </a:t>
            </a:r>
          </a:p>
          <a:p>
            <a:pPr eaLnBrk="0" hangingPunct="0">
              <a:lnSpc>
                <a:spcPct val="120000"/>
              </a:lnSpc>
            </a:pPr>
            <a:r>
              <a:rPr lang="it-IT" sz="3600" b="1"/>
              <a:t>della popolazione compresa tra i</a:t>
            </a:r>
          </a:p>
          <a:p>
            <a:pPr eaLnBrk="0" hangingPunct="0">
              <a:lnSpc>
                <a:spcPct val="120000"/>
              </a:lnSpc>
            </a:pPr>
            <a:r>
              <a:rPr lang="it-IT" sz="3600" b="1"/>
              <a:t>18 anni (maggiore età)</a:t>
            </a:r>
          </a:p>
          <a:p>
            <a:pPr eaLnBrk="0" hangingPunct="0">
              <a:lnSpc>
                <a:spcPct val="120000"/>
              </a:lnSpc>
            </a:pPr>
            <a:r>
              <a:rPr lang="it-IT" sz="3600" b="1"/>
              <a:t>ed i 55 anni (età in cui il miope gode </a:t>
            </a:r>
          </a:p>
          <a:p>
            <a:pPr eaLnBrk="0" hangingPunct="0">
              <a:lnSpc>
                <a:spcPct val="120000"/>
              </a:lnSpc>
            </a:pPr>
            <a:r>
              <a:rPr lang="it-IT" sz="3600" b="1"/>
              <a:t>della nitida visione da vicino e </a:t>
            </a:r>
          </a:p>
          <a:p>
            <a:pPr eaLnBrk="0" hangingPunct="0">
              <a:lnSpc>
                <a:spcPct val="120000"/>
              </a:lnSpc>
            </a:pPr>
            <a:r>
              <a:rPr lang="it-IT" sz="3600" b="1"/>
              <a:t>non richiede più l’intervento)</a:t>
            </a:r>
          </a:p>
          <a:p>
            <a:pPr eaLnBrk="0" hangingPunct="0">
              <a:lnSpc>
                <a:spcPct val="120000"/>
              </a:lnSpc>
            </a:pPr>
            <a:endParaRPr lang="it-IT"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utoUpdateAnimBg="0"/>
      <p:bldP spid="78851" grpId="0" autoUpdateAnimBg="0"/>
      <p:bldP spid="7885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900113" y="1828800"/>
            <a:ext cx="71183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5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Miopi tra i</a:t>
            </a:r>
          </a:p>
          <a:p>
            <a:pPr algn="ctr" eaLnBrk="0" hangingPunct="0"/>
            <a:r>
              <a:rPr lang="it-IT" sz="5400" b="1">
                <a:effectLst>
                  <a:outerShdw blurRad="38100" dist="38100" dir="2700000" algn="tl">
                    <a:srgbClr val="000000"/>
                  </a:outerShdw>
                </a:effectLst>
              </a:rPr>
              <a:t>18 ed i 55 anni in Italia:</a:t>
            </a:r>
          </a:p>
          <a:p>
            <a:pPr algn="ctr" eaLnBrk="0" hangingPunct="0"/>
            <a:r>
              <a:rPr lang="it-IT" sz="5400" b="1">
                <a:effectLst>
                  <a:outerShdw blurRad="38100" dist="38100" dir="2700000" algn="tl">
                    <a:srgbClr val="000000"/>
                  </a:outerShdw>
                </a:effectLst>
              </a:rPr>
              <a:t>&gt; 8.000.000</a:t>
            </a:r>
          </a:p>
        </p:txBody>
      </p:sp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3057525" y="238125"/>
            <a:ext cx="2813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MIOPIA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88975" y="1063625"/>
            <a:ext cx="2147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000" b="1" i="1"/>
              <a:t>Incidenza:</a:t>
            </a:r>
            <a:endParaRPr lang="it-IT" sz="4000" b="1" i="1">
              <a:solidFill>
                <a:schemeClr val="tx2"/>
              </a:solidFill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38125" y="1981200"/>
            <a:ext cx="8905875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it-IT" sz="4000" b="1"/>
              <a:t>   Tra le AMETROPIE:</a:t>
            </a:r>
          </a:p>
          <a:p>
            <a:pPr eaLnBrk="0" hangingPunct="0">
              <a:lnSpc>
                <a:spcPct val="130000"/>
              </a:lnSpc>
            </a:pPr>
            <a:r>
              <a:rPr lang="it-IT" sz="4000" b="1">
                <a:solidFill>
                  <a:srgbClr val="00FF00"/>
                </a:solidFill>
              </a:rPr>
              <a:t>20%</a:t>
            </a:r>
            <a:r>
              <a:rPr lang="it-IT" sz="4000" b="1"/>
              <a:t> popolazione adulta mondiale</a:t>
            </a:r>
          </a:p>
          <a:p>
            <a:pPr eaLnBrk="0" hangingPunct="0">
              <a:lnSpc>
                <a:spcPct val="130000"/>
              </a:lnSpc>
            </a:pPr>
            <a:r>
              <a:rPr lang="it-IT" sz="4000" b="1">
                <a:solidFill>
                  <a:srgbClr val="00FF00"/>
                </a:solidFill>
              </a:rPr>
              <a:t>50%-70%</a:t>
            </a:r>
            <a:r>
              <a:rPr lang="it-IT" sz="4000" b="1"/>
              <a:t> tra gli Orientali</a:t>
            </a:r>
          </a:p>
          <a:p>
            <a:pPr eaLnBrk="0" hangingPunct="0">
              <a:lnSpc>
                <a:spcPct val="130000"/>
              </a:lnSpc>
            </a:pPr>
            <a:r>
              <a:rPr lang="it-IT" sz="4000" b="1">
                <a:solidFill>
                  <a:srgbClr val="00FF00"/>
                </a:solidFill>
              </a:rPr>
              <a:t>10%-20%</a:t>
            </a:r>
            <a:r>
              <a:rPr lang="it-IT" sz="4000" b="1"/>
              <a:t> tra gli Europei, gli Americani</a:t>
            </a:r>
          </a:p>
          <a:p>
            <a:pPr eaLnBrk="0" hangingPunct="0">
              <a:lnSpc>
                <a:spcPct val="130000"/>
              </a:lnSpc>
            </a:pPr>
            <a:r>
              <a:rPr lang="it-IT" sz="4000" b="1"/>
              <a:t>e le persone di colore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1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19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utoUpdateAnimBg="0"/>
      <p:bldP spid="81923" grpId="0" autoUpdateAnimBg="0"/>
      <p:bldP spid="81924" grpId="0" build="p" autoUpdateAnimBg="0" advAuto="200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WordArt 2"/>
          <p:cNvSpPr>
            <a:spLocks noChangeArrowheads="1" noChangeShapeType="1"/>
          </p:cNvSpPr>
          <p:nvPr/>
        </p:nvSpPr>
        <p:spPr bwMode="auto">
          <a:xfrm>
            <a:off x="2971800" y="914400"/>
            <a:ext cx="3182938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Chirurgia</a:t>
            </a:r>
          </a:p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refrattiva</a:t>
            </a: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5181600" y="2819400"/>
            <a:ext cx="1778000" cy="1524000"/>
            <a:chOff x="1750" y="875"/>
            <a:chExt cx="1390" cy="1006"/>
          </a:xfrm>
        </p:grpSpPr>
        <p:sp>
          <p:nvSpPr>
            <p:cNvPr id="106500" name="Freeform 4"/>
            <p:cNvSpPr>
              <a:spLocks/>
            </p:cNvSpPr>
            <p:nvPr/>
          </p:nvSpPr>
          <p:spPr bwMode="auto">
            <a:xfrm>
              <a:off x="1750" y="1019"/>
              <a:ext cx="863" cy="6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3" y="526"/>
                </a:cxn>
                <a:cxn ang="0">
                  <a:pos x="863" y="670"/>
                </a:cxn>
                <a:cxn ang="0">
                  <a:pos x="0" y="143"/>
                </a:cxn>
                <a:cxn ang="0">
                  <a:pos x="0" y="0"/>
                </a:cxn>
              </a:cxnLst>
              <a:rect l="0" t="0" r="r" b="b"/>
              <a:pathLst>
                <a:path w="863" h="670">
                  <a:moveTo>
                    <a:pt x="0" y="0"/>
                  </a:moveTo>
                  <a:lnTo>
                    <a:pt x="863" y="526"/>
                  </a:lnTo>
                  <a:lnTo>
                    <a:pt x="863" y="670"/>
                  </a:lnTo>
                  <a:lnTo>
                    <a:pt x="0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auto">
            <a:xfrm>
              <a:off x="1750" y="875"/>
              <a:ext cx="1390" cy="86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336" y="0"/>
                </a:cxn>
                <a:cxn ang="0">
                  <a:pos x="1151" y="479"/>
                </a:cxn>
                <a:cxn ang="0">
                  <a:pos x="1390" y="335"/>
                </a:cxn>
                <a:cxn ang="0">
                  <a:pos x="1390" y="766"/>
                </a:cxn>
                <a:cxn ang="0">
                  <a:pos x="576" y="862"/>
                </a:cxn>
                <a:cxn ang="0">
                  <a:pos x="863" y="670"/>
                </a:cxn>
                <a:cxn ang="0">
                  <a:pos x="0" y="144"/>
                </a:cxn>
              </a:cxnLst>
              <a:rect l="0" t="0" r="r" b="b"/>
              <a:pathLst>
                <a:path w="1390" h="862">
                  <a:moveTo>
                    <a:pt x="0" y="144"/>
                  </a:moveTo>
                  <a:lnTo>
                    <a:pt x="336" y="0"/>
                  </a:lnTo>
                  <a:lnTo>
                    <a:pt x="1151" y="479"/>
                  </a:lnTo>
                  <a:lnTo>
                    <a:pt x="1390" y="335"/>
                  </a:lnTo>
                  <a:lnTo>
                    <a:pt x="1390" y="766"/>
                  </a:lnTo>
                  <a:lnTo>
                    <a:pt x="576" y="862"/>
                  </a:lnTo>
                  <a:lnTo>
                    <a:pt x="863" y="67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6502" name="Freeform 6"/>
            <p:cNvSpPr>
              <a:spLocks/>
            </p:cNvSpPr>
            <p:nvPr/>
          </p:nvSpPr>
          <p:spPr bwMode="auto">
            <a:xfrm>
              <a:off x="2326" y="1641"/>
              <a:ext cx="814" cy="240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814" y="0"/>
                </a:cxn>
                <a:cxn ang="0">
                  <a:pos x="814" y="144"/>
                </a:cxn>
                <a:cxn ang="0">
                  <a:pos x="0" y="240"/>
                </a:cxn>
                <a:cxn ang="0">
                  <a:pos x="0" y="96"/>
                </a:cxn>
              </a:cxnLst>
              <a:rect l="0" t="0" r="r" b="b"/>
              <a:pathLst>
                <a:path w="814" h="240">
                  <a:moveTo>
                    <a:pt x="0" y="96"/>
                  </a:moveTo>
                  <a:lnTo>
                    <a:pt x="814" y="0"/>
                  </a:lnTo>
                  <a:lnTo>
                    <a:pt x="814" y="144"/>
                  </a:lnTo>
                  <a:lnTo>
                    <a:pt x="0" y="24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6503" name="Group 7"/>
          <p:cNvGrpSpPr>
            <a:grpSpLocks/>
          </p:cNvGrpSpPr>
          <p:nvPr/>
        </p:nvGrpSpPr>
        <p:grpSpPr bwMode="auto">
          <a:xfrm>
            <a:off x="2362200" y="2819400"/>
            <a:ext cx="1844675" cy="1524000"/>
            <a:chOff x="3340" y="875"/>
            <a:chExt cx="1390" cy="1006"/>
          </a:xfrm>
        </p:grpSpPr>
        <p:sp>
          <p:nvSpPr>
            <p:cNvPr id="106504" name="Freeform 8"/>
            <p:cNvSpPr>
              <a:spLocks/>
            </p:cNvSpPr>
            <p:nvPr/>
          </p:nvSpPr>
          <p:spPr bwMode="auto">
            <a:xfrm>
              <a:off x="3867" y="1019"/>
              <a:ext cx="863" cy="670"/>
            </a:xfrm>
            <a:custGeom>
              <a:avLst/>
              <a:gdLst/>
              <a:ahLst/>
              <a:cxnLst>
                <a:cxn ang="0">
                  <a:pos x="863" y="0"/>
                </a:cxn>
                <a:cxn ang="0">
                  <a:pos x="0" y="526"/>
                </a:cxn>
                <a:cxn ang="0">
                  <a:pos x="0" y="670"/>
                </a:cxn>
                <a:cxn ang="0">
                  <a:pos x="863" y="143"/>
                </a:cxn>
                <a:cxn ang="0">
                  <a:pos x="863" y="0"/>
                </a:cxn>
              </a:cxnLst>
              <a:rect l="0" t="0" r="r" b="b"/>
              <a:pathLst>
                <a:path w="863" h="670">
                  <a:moveTo>
                    <a:pt x="863" y="0"/>
                  </a:moveTo>
                  <a:lnTo>
                    <a:pt x="0" y="526"/>
                  </a:lnTo>
                  <a:lnTo>
                    <a:pt x="0" y="670"/>
                  </a:lnTo>
                  <a:lnTo>
                    <a:pt x="863" y="143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6505" name="Freeform 9"/>
            <p:cNvSpPr>
              <a:spLocks/>
            </p:cNvSpPr>
            <p:nvPr/>
          </p:nvSpPr>
          <p:spPr bwMode="auto">
            <a:xfrm>
              <a:off x="3340" y="875"/>
              <a:ext cx="1390" cy="862"/>
            </a:xfrm>
            <a:custGeom>
              <a:avLst/>
              <a:gdLst/>
              <a:ahLst/>
              <a:cxnLst>
                <a:cxn ang="0">
                  <a:pos x="1390" y="144"/>
                </a:cxn>
                <a:cxn ang="0">
                  <a:pos x="1054" y="0"/>
                </a:cxn>
                <a:cxn ang="0">
                  <a:pos x="239" y="479"/>
                </a:cxn>
                <a:cxn ang="0">
                  <a:pos x="0" y="335"/>
                </a:cxn>
                <a:cxn ang="0">
                  <a:pos x="0" y="766"/>
                </a:cxn>
                <a:cxn ang="0">
                  <a:pos x="814" y="862"/>
                </a:cxn>
                <a:cxn ang="0">
                  <a:pos x="527" y="670"/>
                </a:cxn>
                <a:cxn ang="0">
                  <a:pos x="1390" y="144"/>
                </a:cxn>
              </a:cxnLst>
              <a:rect l="0" t="0" r="r" b="b"/>
              <a:pathLst>
                <a:path w="1390" h="862">
                  <a:moveTo>
                    <a:pt x="1390" y="144"/>
                  </a:moveTo>
                  <a:lnTo>
                    <a:pt x="1054" y="0"/>
                  </a:lnTo>
                  <a:lnTo>
                    <a:pt x="239" y="479"/>
                  </a:lnTo>
                  <a:lnTo>
                    <a:pt x="0" y="335"/>
                  </a:lnTo>
                  <a:lnTo>
                    <a:pt x="0" y="766"/>
                  </a:lnTo>
                  <a:lnTo>
                    <a:pt x="814" y="862"/>
                  </a:lnTo>
                  <a:lnTo>
                    <a:pt x="527" y="670"/>
                  </a:lnTo>
                  <a:lnTo>
                    <a:pt x="1390" y="144"/>
                  </a:ln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auto">
            <a:xfrm>
              <a:off x="3340" y="1641"/>
              <a:ext cx="814" cy="240"/>
            </a:xfrm>
            <a:custGeom>
              <a:avLst/>
              <a:gdLst/>
              <a:ahLst/>
              <a:cxnLst>
                <a:cxn ang="0">
                  <a:pos x="814" y="96"/>
                </a:cxn>
                <a:cxn ang="0">
                  <a:pos x="0" y="0"/>
                </a:cxn>
                <a:cxn ang="0">
                  <a:pos x="0" y="144"/>
                </a:cxn>
                <a:cxn ang="0">
                  <a:pos x="814" y="240"/>
                </a:cxn>
                <a:cxn ang="0">
                  <a:pos x="814" y="96"/>
                </a:cxn>
              </a:cxnLst>
              <a:rect l="0" t="0" r="r" b="b"/>
              <a:pathLst>
                <a:path w="814" h="240">
                  <a:moveTo>
                    <a:pt x="814" y="96"/>
                  </a:moveTo>
                  <a:lnTo>
                    <a:pt x="0" y="0"/>
                  </a:lnTo>
                  <a:lnTo>
                    <a:pt x="0" y="144"/>
                  </a:lnTo>
                  <a:lnTo>
                    <a:pt x="814" y="240"/>
                  </a:lnTo>
                  <a:lnTo>
                    <a:pt x="814" y="96"/>
                  </a:lnTo>
                  <a:close/>
                </a:path>
              </a:pathLst>
            </a:custGeom>
            <a:solidFill>
              <a:srgbClr val="00808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295275" y="4572000"/>
            <a:ext cx="3351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CORNEALE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4267200" y="4572000"/>
            <a:ext cx="4622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LENTI</a:t>
            </a:r>
          </a:p>
          <a:p>
            <a:pPr algn="ctr" eaLnBrk="0" hangingPunct="0"/>
            <a:r>
              <a:rPr lang="it-IT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INTRAOCULARI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 animBg="1"/>
      <p:bldP spid="106507" grpId="0" autoUpdateAnimBg="0"/>
      <p:bldP spid="10650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1219200" y="2286000"/>
            <a:ext cx="6705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tutti i vizi refrattivi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qualsiasi valore diottrico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senza rischi o complicanze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alta qualità visiva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1708150" y="514350"/>
            <a:ext cx="57737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TECNICA </a:t>
            </a:r>
            <a:r>
              <a:rPr lang="it-IT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IDEALE</a:t>
            </a:r>
            <a:endParaRPr lang="it-IT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3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3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3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 build="p" autoUpdateAnimBg="0" advAuto="2000"/>
      <p:bldP spid="12390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WordArt 2"/>
          <p:cNvSpPr>
            <a:spLocks noChangeArrowheads="1" noChangeShapeType="1" noTextEdit="1"/>
          </p:cNvSpPr>
          <p:nvPr/>
        </p:nvSpPr>
        <p:spPr bwMode="auto">
          <a:xfrm>
            <a:off x="1143000" y="2133600"/>
            <a:ext cx="6705600" cy="1971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50000">
                      <a:schemeClr val="tx2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NON ESISTE</a:t>
            </a:r>
          </a:p>
        </p:txBody>
      </p:sp>
    </p:spTree>
  </p:cSld>
  <p:clrMapOvr>
    <a:masterClrMapping/>
  </p:clrMapOvr>
  <p:transition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990600" y="1752600"/>
            <a:ext cx="6994525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3900" b="1" i="1"/>
              <a:t>E’ invece possibile determinare</a:t>
            </a:r>
          </a:p>
          <a:p>
            <a:pPr algn="ctr">
              <a:lnSpc>
                <a:spcPct val="120000"/>
              </a:lnSpc>
            </a:pPr>
            <a:r>
              <a:rPr lang="it-IT" sz="3900" b="1" i="1"/>
              <a:t> la tecnica più appropriata</a:t>
            </a:r>
          </a:p>
          <a:p>
            <a:pPr algn="ctr">
              <a:lnSpc>
                <a:spcPct val="120000"/>
              </a:lnSpc>
            </a:pPr>
            <a:r>
              <a:rPr lang="it-IT" sz="3900" b="1" i="1"/>
              <a:t>per ciascun occhio,</a:t>
            </a:r>
          </a:p>
          <a:p>
            <a:pPr algn="ctr">
              <a:lnSpc>
                <a:spcPct val="120000"/>
              </a:lnSpc>
            </a:pPr>
            <a:r>
              <a:rPr lang="it-IT" sz="3900" b="1" i="1"/>
              <a:t>in base a parametri che l’oculista</a:t>
            </a:r>
          </a:p>
          <a:p>
            <a:pPr algn="ctr">
              <a:lnSpc>
                <a:spcPct val="120000"/>
              </a:lnSpc>
            </a:pPr>
            <a:r>
              <a:rPr lang="it-IT" sz="3900" b="1" i="1"/>
              <a:t>di volta in volta valuterà</a:t>
            </a:r>
          </a:p>
        </p:txBody>
      </p:sp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431800" y="939800"/>
            <a:ext cx="83820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it-IT" sz="2600" b="1"/>
              <a:t> Misurazione Acuità Visiva naturale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sz="2600" b="1"/>
              <a:t> Migliore capacità visiva corretta con lenti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sz="2600" b="1"/>
              <a:t> Visita oculistica completa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sz="2600" b="1"/>
              <a:t> Topografia (studio della morfologia corneale)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sz="2600" b="1"/>
              <a:t> Misurazione dello spessore corneale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sz="2600" b="1"/>
              <a:t> Profondità della camera anteriore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sz="2600" b="1"/>
              <a:t> Diametri corneali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sz="2600" b="1"/>
              <a:t> Forma e localizzazione forame pupillare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sz="2600" b="1"/>
              <a:t> Misurazione delle dimensioni della pupilla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sz="2600" b="1"/>
              <a:t> Pressione endooculare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sz="2600" b="1"/>
              <a:t> Visita ortottica</a:t>
            </a: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276225" y="114300"/>
            <a:ext cx="88423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200" b="1">
                <a:solidFill>
                  <a:schemeClr val="tx2"/>
                </a:solidFill>
              </a:rPr>
              <a:t>SCREENING DI RECLUTAMENTO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5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5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5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5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59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59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 build="p" autoUpdateAnimBg="0" advAuto="1000"/>
      <p:bldP spid="12595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533400" y="2209800"/>
            <a:ext cx="80772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it-IT" sz="3200" b="1"/>
              <a:t> Patologie oculari varie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sz="3200" b="1"/>
              <a:t> Alterazioni forma e localizzazione pupilla</a:t>
            </a: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43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5400" b="1">
                <a:solidFill>
                  <a:schemeClr val="tx2"/>
                </a:solidFill>
              </a:rPr>
              <a:t>CRITERI D’ESCLUSIONE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8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 build="p" autoUpdateAnimBg="0" advAuto="1000"/>
      <p:bldP spid="11878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WordArt 2"/>
          <p:cNvSpPr>
            <a:spLocks noChangeArrowheads="1" noChangeShapeType="1"/>
          </p:cNvSpPr>
          <p:nvPr/>
        </p:nvSpPr>
        <p:spPr bwMode="auto">
          <a:xfrm>
            <a:off x="609600" y="304800"/>
            <a:ext cx="2971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Chirurgia</a:t>
            </a:r>
          </a:p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refrattiva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1066800" y="1981200"/>
            <a:ext cx="3197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CORNEALE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650875" y="2921000"/>
            <a:ext cx="81216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Modifica la curvatura e quindi il potere della cornea</a:t>
            </a:r>
          </a:p>
          <a:p>
            <a:pPr algn="ctr"/>
            <a:r>
              <a:rPr 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(lente anteriore dell’occhio) </a:t>
            </a: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914400" y="5410200"/>
            <a:ext cx="25511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+ convergente</a:t>
            </a:r>
          </a:p>
          <a:p>
            <a:pPr algn="ctr"/>
            <a:r>
              <a:rPr 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(più curva)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5410200" y="4267200"/>
            <a:ext cx="2916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correzione </a:t>
            </a:r>
            <a:r>
              <a:rPr lang="it-IT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miopia</a:t>
            </a:r>
            <a:endParaRPr lang="it-IT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914400" y="4191000"/>
            <a:ext cx="2454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- convergente</a:t>
            </a:r>
          </a:p>
          <a:p>
            <a:pPr algn="ctr"/>
            <a:r>
              <a:rPr 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(più piatta)</a:t>
            </a: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5029200" y="5424488"/>
            <a:ext cx="3862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correzione </a:t>
            </a:r>
            <a:r>
              <a:rPr lang="it-IT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ipermetropia</a:t>
            </a:r>
            <a:endParaRPr lang="it-IT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29" name="AutoShape 9"/>
          <p:cNvSpPr>
            <a:spLocks noChangeArrowheads="1"/>
          </p:cNvSpPr>
          <p:nvPr/>
        </p:nvSpPr>
        <p:spPr bwMode="auto">
          <a:xfrm>
            <a:off x="3886200" y="4419600"/>
            <a:ext cx="685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107531" name="AutoShape 11"/>
          <p:cNvSpPr>
            <a:spLocks noChangeArrowheads="1"/>
          </p:cNvSpPr>
          <p:nvPr/>
        </p:nvSpPr>
        <p:spPr bwMode="auto">
          <a:xfrm>
            <a:off x="3886200" y="5638800"/>
            <a:ext cx="685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100"/>
                            </p:stCondLst>
                            <p:childTnLst>
                              <p:par>
                                <p:cTn id="4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 animBg="1"/>
      <p:bldP spid="107523" grpId="0" autoUpdateAnimBg="0"/>
      <p:bldP spid="107524" grpId="0" autoUpdateAnimBg="0"/>
      <p:bldP spid="107525" grpId="0" autoUpdateAnimBg="0"/>
      <p:bldP spid="107526" grpId="0" autoUpdateAnimBg="0"/>
      <p:bldP spid="107527" grpId="0" autoUpdateAnimBg="0"/>
      <p:bldP spid="107528" grpId="0" autoUpdateAnimBg="0"/>
      <p:bldP spid="107529" grpId="0" animBg="1"/>
      <p:bldP spid="1075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eye_emmet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8975"/>
            <a:ext cx="9144000" cy="54800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WordArt 2"/>
          <p:cNvSpPr>
            <a:spLocks noChangeArrowheads="1" noChangeShapeType="1"/>
          </p:cNvSpPr>
          <p:nvPr/>
        </p:nvSpPr>
        <p:spPr bwMode="auto">
          <a:xfrm>
            <a:off x="609600" y="304800"/>
            <a:ext cx="2971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Chirurgia</a:t>
            </a:r>
          </a:p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refrattiva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066800" y="1981200"/>
            <a:ext cx="3197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CORNEALE</a:t>
            </a: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2514600" y="3200400"/>
            <a:ext cx="45513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bisturi</a:t>
            </a:r>
          </a:p>
          <a:p>
            <a:pPr>
              <a:buFontTx/>
              <a:buChar char="•"/>
            </a:pPr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laser ad eccimeri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8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  <p:bldP spid="108548" grpId="0" build="p" autoUpdateAnimBg="0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WordArt 2"/>
          <p:cNvSpPr>
            <a:spLocks noChangeArrowheads="1" noChangeShapeType="1" noTextEdit="1"/>
          </p:cNvSpPr>
          <p:nvPr/>
        </p:nvSpPr>
        <p:spPr bwMode="auto">
          <a:xfrm>
            <a:off x="3276600" y="457200"/>
            <a:ext cx="2514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RK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38200" y="3124200"/>
            <a:ext cx="75438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3900" b="1" i="1"/>
              <a:t>Tecnica incisionale che provoca un </a:t>
            </a:r>
          </a:p>
          <a:p>
            <a:pPr algn="ctr"/>
            <a:r>
              <a:rPr lang="it-IT" sz="3900" b="1" i="1"/>
              <a:t>appiattimento della cornea centrale </a:t>
            </a:r>
          </a:p>
          <a:p>
            <a:pPr algn="ctr"/>
            <a:r>
              <a:rPr lang="it-IT" sz="3900" b="1" i="1"/>
              <a:t>mediante incisioni radiali della</a:t>
            </a:r>
          </a:p>
          <a:p>
            <a:pPr algn="ctr"/>
            <a:r>
              <a:rPr lang="it-IT" sz="3900" b="1" i="1"/>
              <a:t>cornea periferica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590800" y="2057400"/>
            <a:ext cx="395605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3600" b="1"/>
              <a:t>Radial Keratotomy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  <p:bldP spid="75779" grpId="0" autoUpdateAnimBg="0"/>
      <p:bldP spid="75780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026" descr="FC0101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3238" y="0"/>
            <a:ext cx="559593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5750"/>
            <a:ext cx="8382000" cy="62865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2840038" y="238125"/>
            <a:ext cx="32448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  <a:p>
            <a:pPr algn="ctr" eaLnBrk="0" hangingPunct="0"/>
            <a:r>
              <a:rPr lang="it-IT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Oftalmologia</a:t>
            </a:r>
            <a:endParaRPr lang="it-IT" sz="5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228600" y="2286000"/>
            <a:ext cx="6108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ad effetto termico (ARGON-laser)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28600" y="3352800"/>
            <a:ext cx="59737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ad effetto meccanico (YAG-laser)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246063" y="4419600"/>
            <a:ext cx="6337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Fotoablativo (laser ad ECCIMERI)</a:t>
            </a:r>
          </a:p>
        </p:txBody>
      </p:sp>
      <p:graphicFrame>
        <p:nvGraphicFramePr>
          <p:cNvPr id="103442" name="Object 18"/>
          <p:cNvGraphicFramePr>
            <a:graphicFrameLocks noChangeAspect="1"/>
          </p:cNvGraphicFramePr>
          <p:nvPr/>
        </p:nvGraphicFramePr>
        <p:xfrm>
          <a:off x="6019800" y="1524000"/>
          <a:ext cx="2895600" cy="2212975"/>
        </p:xfrm>
        <a:graphic>
          <a:graphicData uri="http://schemas.openxmlformats.org/presentationml/2006/ole">
            <p:oleObj spid="_x0000_s103442" name="ClipArt" r:id="rId3" imgW="1703160" imgH="1301760" progId="">
              <p:embed/>
            </p:oleObj>
          </a:graphicData>
        </a:graphic>
      </p:graphicFrame>
      <p:graphicFrame>
        <p:nvGraphicFramePr>
          <p:cNvPr id="103439" name="Object 15"/>
          <p:cNvGraphicFramePr>
            <a:graphicFrameLocks noChangeAspect="1"/>
          </p:cNvGraphicFramePr>
          <p:nvPr/>
        </p:nvGraphicFramePr>
        <p:xfrm>
          <a:off x="6597650" y="1828800"/>
          <a:ext cx="2089150" cy="2895600"/>
        </p:xfrm>
        <a:graphic>
          <a:graphicData uri="http://schemas.openxmlformats.org/presentationml/2006/ole">
            <p:oleObj spid="_x0000_s103439" name="ClipArt" r:id="rId4" imgW="2501640" imgH="3468960" progId="">
              <p:embed/>
            </p:oleObj>
          </a:graphicData>
        </a:graphic>
      </p:graphicFrame>
      <p:pic>
        <p:nvPicPr>
          <p:cNvPr id="103438" name="Picture 14" descr="fun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2209800"/>
            <a:ext cx="2743200" cy="2217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autoUpdateAnimBg="0"/>
      <p:bldP spid="103428" grpId="0" autoUpdateAnimBg="0"/>
      <p:bldP spid="103429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228975" y="238125"/>
            <a:ext cx="2470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752600" y="1752600"/>
            <a:ext cx="56181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Chirurgia Refrattiva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191000" y="1066800"/>
            <a:ext cx="6492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</a:t>
            </a:r>
          </a:p>
        </p:txBody>
      </p:sp>
      <p:sp>
        <p:nvSpPr>
          <p:cNvPr id="105477" name="AutoShape 5"/>
          <p:cNvSpPr>
            <a:spLocks noChangeArrowheads="1"/>
          </p:cNvSpPr>
          <p:nvPr/>
        </p:nvSpPr>
        <p:spPr bwMode="auto">
          <a:xfrm rot="-16200000">
            <a:off x="4156869" y="3158331"/>
            <a:ext cx="914400" cy="5413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flatTx/>
          </a:bodyPr>
          <a:lstStyle/>
          <a:p>
            <a:endParaRPr lang="it-IT"/>
          </a:p>
        </p:txBody>
      </p:sp>
      <p:sp>
        <p:nvSpPr>
          <p:cNvPr id="105478" name="WordArt 6"/>
          <p:cNvSpPr>
            <a:spLocks noChangeArrowheads="1" noChangeShapeType="1"/>
          </p:cNvSpPr>
          <p:nvPr/>
        </p:nvSpPr>
        <p:spPr bwMode="auto">
          <a:xfrm>
            <a:off x="1143000" y="4419600"/>
            <a:ext cx="7239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Laser ad Eccimeri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 autoUpdateAnimBg="0"/>
      <p:bldP spid="105475" grpId="0" autoUpdateAnimBg="0"/>
      <p:bldP spid="105476" grpId="0" autoUpdateAnimBg="0"/>
      <p:bldP spid="105477" grpId="0" animBg="1"/>
      <p:bldP spid="10547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776538" y="609600"/>
            <a:ext cx="37036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6000" b="1"/>
              <a:t>ECCIMERI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386138" y="1905000"/>
            <a:ext cx="266223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800" b="1" i="1">
                <a:solidFill>
                  <a:srgbClr val="00FF00"/>
                </a:solidFill>
              </a:rPr>
              <a:t>EXCIMER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422400" y="3836988"/>
            <a:ext cx="27066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800" b="1" i="1">
                <a:solidFill>
                  <a:srgbClr val="00FF00"/>
                </a:solidFill>
              </a:rPr>
              <a:t>EXCI</a:t>
            </a:r>
            <a:r>
              <a:rPr lang="it-IT" sz="4800" b="1" i="1"/>
              <a:t> </a:t>
            </a:r>
            <a:r>
              <a:rPr lang="it-IT" sz="4800" b="1"/>
              <a:t>TED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621338" y="3836988"/>
            <a:ext cx="21050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800" b="1"/>
              <a:t>DI </a:t>
            </a:r>
            <a:r>
              <a:rPr lang="it-IT" sz="4800" b="1" i="1">
                <a:solidFill>
                  <a:srgbClr val="00FF00"/>
                </a:solidFill>
              </a:rPr>
              <a:t>MER</a:t>
            </a:r>
            <a:endParaRPr lang="it-IT" sz="4800" b="1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116263" y="4903788"/>
            <a:ext cx="40259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800" b="1" i="1"/>
              <a:t>dimero eccitato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5892800" y="3048000"/>
            <a:ext cx="1150938" cy="679450"/>
            <a:chOff x="1469" y="1171"/>
            <a:chExt cx="1645" cy="924"/>
          </a:xfrm>
        </p:grpSpPr>
        <p:sp>
          <p:nvSpPr>
            <p:cNvPr id="31752" name="Freeform 8"/>
            <p:cNvSpPr>
              <a:spLocks/>
            </p:cNvSpPr>
            <p:nvPr/>
          </p:nvSpPr>
          <p:spPr bwMode="auto">
            <a:xfrm>
              <a:off x="1470" y="1174"/>
              <a:ext cx="952" cy="6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5"/>
                </a:cxn>
                <a:cxn ang="0">
                  <a:pos x="69" y="57"/>
                </a:cxn>
                <a:cxn ang="0">
                  <a:pos x="132" y="72"/>
                </a:cxn>
                <a:cxn ang="0">
                  <a:pos x="189" y="90"/>
                </a:cxn>
                <a:cxn ang="0">
                  <a:pos x="248" y="108"/>
                </a:cxn>
                <a:cxn ang="0">
                  <a:pos x="298" y="126"/>
                </a:cxn>
                <a:cxn ang="0">
                  <a:pos x="340" y="144"/>
                </a:cxn>
                <a:cxn ang="0">
                  <a:pos x="379" y="160"/>
                </a:cxn>
                <a:cxn ang="0">
                  <a:pos x="424" y="181"/>
                </a:cxn>
                <a:cxn ang="0">
                  <a:pos x="463" y="205"/>
                </a:cxn>
                <a:cxn ang="0">
                  <a:pos x="508" y="235"/>
                </a:cxn>
                <a:cxn ang="0">
                  <a:pos x="544" y="262"/>
                </a:cxn>
                <a:cxn ang="0">
                  <a:pos x="580" y="289"/>
                </a:cxn>
                <a:cxn ang="0">
                  <a:pos x="613" y="319"/>
                </a:cxn>
                <a:cxn ang="0">
                  <a:pos x="655" y="355"/>
                </a:cxn>
                <a:cxn ang="0">
                  <a:pos x="700" y="397"/>
                </a:cxn>
                <a:cxn ang="0">
                  <a:pos x="726" y="427"/>
                </a:cxn>
                <a:cxn ang="0">
                  <a:pos x="753" y="459"/>
                </a:cxn>
                <a:cxn ang="0">
                  <a:pos x="780" y="490"/>
                </a:cxn>
                <a:cxn ang="0">
                  <a:pos x="804" y="520"/>
                </a:cxn>
                <a:cxn ang="0">
                  <a:pos x="834" y="568"/>
                </a:cxn>
                <a:cxn ang="0">
                  <a:pos x="852" y="607"/>
                </a:cxn>
                <a:cxn ang="0">
                  <a:pos x="952" y="595"/>
                </a:cxn>
                <a:cxn ang="0">
                  <a:pos x="919" y="529"/>
                </a:cxn>
                <a:cxn ang="0">
                  <a:pos x="870" y="459"/>
                </a:cxn>
                <a:cxn ang="0">
                  <a:pos x="819" y="400"/>
                </a:cxn>
                <a:cxn ang="0">
                  <a:pos x="753" y="337"/>
                </a:cxn>
                <a:cxn ang="0">
                  <a:pos x="664" y="247"/>
                </a:cxn>
                <a:cxn ang="0">
                  <a:pos x="565" y="172"/>
                </a:cxn>
                <a:cxn ang="0">
                  <a:pos x="460" y="108"/>
                </a:cxn>
                <a:cxn ang="0">
                  <a:pos x="367" y="69"/>
                </a:cxn>
                <a:cxn ang="0">
                  <a:pos x="251" y="30"/>
                </a:cxn>
                <a:cxn ang="0">
                  <a:pos x="156" y="15"/>
                </a:cxn>
                <a:cxn ang="0">
                  <a:pos x="0" y="0"/>
                </a:cxn>
              </a:cxnLst>
              <a:rect l="0" t="0" r="r" b="b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CC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1753" name="Freeform 9"/>
            <p:cNvSpPr>
              <a:spLocks/>
            </p:cNvSpPr>
            <p:nvPr/>
          </p:nvSpPr>
          <p:spPr bwMode="auto">
            <a:xfrm>
              <a:off x="2621" y="1661"/>
              <a:ext cx="493" cy="434"/>
            </a:xfrm>
            <a:custGeom>
              <a:avLst/>
              <a:gdLst/>
              <a:ahLst/>
              <a:cxnLst>
                <a:cxn ang="0">
                  <a:pos x="0" y="335"/>
                </a:cxn>
                <a:cxn ang="0">
                  <a:pos x="0" y="434"/>
                </a:cxn>
                <a:cxn ang="0">
                  <a:pos x="20" y="409"/>
                </a:cxn>
                <a:cxn ang="0">
                  <a:pos x="42" y="383"/>
                </a:cxn>
                <a:cxn ang="0">
                  <a:pos x="71" y="356"/>
                </a:cxn>
                <a:cxn ang="0">
                  <a:pos x="107" y="325"/>
                </a:cxn>
                <a:cxn ang="0">
                  <a:pos x="142" y="291"/>
                </a:cxn>
                <a:cxn ang="0">
                  <a:pos x="178" y="259"/>
                </a:cxn>
                <a:cxn ang="0">
                  <a:pos x="211" y="232"/>
                </a:cxn>
                <a:cxn ang="0">
                  <a:pos x="241" y="208"/>
                </a:cxn>
                <a:cxn ang="0">
                  <a:pos x="274" y="186"/>
                </a:cxn>
                <a:cxn ang="0">
                  <a:pos x="308" y="164"/>
                </a:cxn>
                <a:cxn ang="0">
                  <a:pos x="348" y="141"/>
                </a:cxn>
                <a:cxn ang="0">
                  <a:pos x="385" y="123"/>
                </a:cxn>
                <a:cxn ang="0">
                  <a:pos x="423" y="107"/>
                </a:cxn>
                <a:cxn ang="0">
                  <a:pos x="463" y="90"/>
                </a:cxn>
                <a:cxn ang="0">
                  <a:pos x="493" y="76"/>
                </a:cxn>
                <a:cxn ang="0">
                  <a:pos x="493" y="0"/>
                </a:cxn>
                <a:cxn ang="0">
                  <a:pos x="439" y="15"/>
                </a:cxn>
                <a:cxn ang="0">
                  <a:pos x="360" y="49"/>
                </a:cxn>
                <a:cxn ang="0">
                  <a:pos x="259" y="92"/>
                </a:cxn>
                <a:cxn ang="0">
                  <a:pos x="185" y="138"/>
                </a:cxn>
                <a:cxn ang="0">
                  <a:pos x="117" y="204"/>
                </a:cxn>
                <a:cxn ang="0">
                  <a:pos x="50" y="259"/>
                </a:cxn>
                <a:cxn ang="0">
                  <a:pos x="0" y="312"/>
                </a:cxn>
                <a:cxn ang="0">
                  <a:pos x="0" y="433"/>
                </a:cxn>
                <a:cxn ang="0">
                  <a:pos x="0" y="431"/>
                </a:cxn>
                <a:cxn ang="0">
                  <a:pos x="0" y="335"/>
                </a:cxn>
              </a:cxnLst>
              <a:rect l="0" t="0" r="r" b="b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CC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2030" y="1824"/>
              <a:ext cx="589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3"/>
                </a:cxn>
                <a:cxn ang="0">
                  <a:pos x="38" y="90"/>
                </a:cxn>
                <a:cxn ang="0">
                  <a:pos x="77" y="97"/>
                </a:cxn>
                <a:cxn ang="0">
                  <a:pos x="114" y="106"/>
                </a:cxn>
                <a:cxn ang="0">
                  <a:pos x="152" y="115"/>
                </a:cxn>
                <a:cxn ang="0">
                  <a:pos x="196" y="126"/>
                </a:cxn>
                <a:cxn ang="0">
                  <a:pos x="244" y="138"/>
                </a:cxn>
                <a:cxn ang="0">
                  <a:pos x="304" y="156"/>
                </a:cxn>
                <a:cxn ang="0">
                  <a:pos x="362" y="172"/>
                </a:cxn>
                <a:cxn ang="0">
                  <a:pos x="400" y="185"/>
                </a:cxn>
                <a:cxn ang="0">
                  <a:pos x="445" y="203"/>
                </a:cxn>
                <a:cxn ang="0">
                  <a:pos x="494" y="223"/>
                </a:cxn>
                <a:cxn ang="0">
                  <a:pos x="538" y="243"/>
                </a:cxn>
                <a:cxn ang="0">
                  <a:pos x="570" y="259"/>
                </a:cxn>
                <a:cxn ang="0">
                  <a:pos x="589" y="270"/>
                </a:cxn>
                <a:cxn ang="0">
                  <a:pos x="589" y="167"/>
                </a:cxn>
                <a:cxn ang="0">
                  <a:pos x="552" y="141"/>
                </a:cxn>
                <a:cxn ang="0">
                  <a:pos x="478" y="105"/>
                </a:cxn>
                <a:cxn ang="0">
                  <a:pos x="392" y="69"/>
                </a:cxn>
                <a:cxn ang="0">
                  <a:pos x="315" y="49"/>
                </a:cxn>
                <a:cxn ang="0">
                  <a:pos x="226" y="24"/>
                </a:cxn>
                <a:cxn ang="0">
                  <a:pos x="137" y="7"/>
                </a:cxn>
                <a:cxn ang="0">
                  <a:pos x="74" y="1"/>
                </a:cxn>
                <a:cxn ang="0">
                  <a:pos x="0" y="0"/>
                </a:cxn>
              </a:cxnLst>
              <a:rect l="0" t="0" r="r" b="b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CC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1755" name="Freeform 11"/>
            <p:cNvSpPr>
              <a:spLocks/>
            </p:cNvSpPr>
            <p:nvPr/>
          </p:nvSpPr>
          <p:spPr bwMode="auto">
            <a:xfrm>
              <a:off x="1469" y="1171"/>
              <a:ext cx="1645" cy="823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189" y="0"/>
                </a:cxn>
                <a:cxn ang="0">
                  <a:pos x="291" y="6"/>
                </a:cxn>
                <a:cxn ang="0">
                  <a:pos x="386" y="21"/>
                </a:cxn>
                <a:cxn ang="0">
                  <a:pos x="496" y="45"/>
                </a:cxn>
                <a:cxn ang="0">
                  <a:pos x="601" y="78"/>
                </a:cxn>
                <a:cxn ang="0">
                  <a:pos x="712" y="123"/>
                </a:cxn>
                <a:cxn ang="0">
                  <a:pos x="811" y="170"/>
                </a:cxn>
                <a:cxn ang="0">
                  <a:pos x="905" y="217"/>
                </a:cxn>
                <a:cxn ang="0">
                  <a:pos x="1001" y="271"/>
                </a:cxn>
                <a:cxn ang="0">
                  <a:pos x="1091" y="331"/>
                </a:cxn>
                <a:cxn ang="0">
                  <a:pos x="1178" y="400"/>
                </a:cxn>
                <a:cxn ang="0">
                  <a:pos x="1249" y="469"/>
                </a:cxn>
                <a:cxn ang="0">
                  <a:pos x="1297" y="533"/>
                </a:cxn>
                <a:cxn ang="0">
                  <a:pos x="1596" y="512"/>
                </a:cxn>
                <a:cxn ang="0">
                  <a:pos x="1494" y="557"/>
                </a:cxn>
                <a:cxn ang="0">
                  <a:pos x="1423" y="593"/>
                </a:cxn>
                <a:cxn ang="0">
                  <a:pos x="1364" y="630"/>
                </a:cxn>
                <a:cxn ang="0">
                  <a:pos x="1307" y="676"/>
                </a:cxn>
                <a:cxn ang="0">
                  <a:pos x="1240" y="736"/>
                </a:cxn>
                <a:cxn ang="0">
                  <a:pos x="1178" y="796"/>
                </a:cxn>
                <a:cxn ang="0">
                  <a:pos x="1124" y="811"/>
                </a:cxn>
                <a:cxn ang="0">
                  <a:pos x="1068" y="783"/>
                </a:cxn>
                <a:cxn ang="0">
                  <a:pos x="999" y="755"/>
                </a:cxn>
                <a:cxn ang="0">
                  <a:pos x="936" y="735"/>
                </a:cxn>
                <a:cxn ang="0">
                  <a:pos x="864" y="715"/>
                </a:cxn>
                <a:cxn ang="0">
                  <a:pos x="791" y="696"/>
                </a:cxn>
                <a:cxn ang="0">
                  <a:pos x="720" y="681"/>
                </a:cxn>
                <a:cxn ang="0">
                  <a:pos x="652" y="666"/>
                </a:cxn>
                <a:cxn ang="0">
                  <a:pos x="560" y="652"/>
                </a:cxn>
                <a:cxn ang="0">
                  <a:pos x="896" y="542"/>
                </a:cxn>
                <a:cxn ang="0">
                  <a:pos x="817" y="439"/>
                </a:cxn>
                <a:cxn ang="0">
                  <a:pos x="757" y="379"/>
                </a:cxn>
                <a:cxn ang="0">
                  <a:pos x="670" y="298"/>
                </a:cxn>
                <a:cxn ang="0">
                  <a:pos x="595" y="235"/>
                </a:cxn>
                <a:cxn ang="0">
                  <a:pos x="535" y="188"/>
                </a:cxn>
                <a:cxn ang="0">
                  <a:pos x="460" y="141"/>
                </a:cxn>
                <a:cxn ang="0">
                  <a:pos x="383" y="102"/>
                </a:cxn>
                <a:cxn ang="0">
                  <a:pos x="291" y="69"/>
                </a:cxn>
                <a:cxn ang="0">
                  <a:pos x="192" y="45"/>
                </a:cxn>
                <a:cxn ang="0">
                  <a:pos x="87" y="24"/>
                </a:cxn>
              </a:cxnLst>
              <a:rect l="0" t="0" r="r" b="b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CC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756" name="Group 12"/>
          <p:cNvGrpSpPr>
            <a:grpSpLocks/>
          </p:cNvGrpSpPr>
          <p:nvPr/>
        </p:nvGrpSpPr>
        <p:grpSpPr bwMode="auto">
          <a:xfrm>
            <a:off x="2303463" y="3048000"/>
            <a:ext cx="1308100" cy="608013"/>
            <a:chOff x="3360" y="1162"/>
            <a:chExt cx="1647" cy="916"/>
          </a:xfrm>
        </p:grpSpPr>
        <p:sp>
          <p:nvSpPr>
            <p:cNvPr id="31757" name="Freeform 13"/>
            <p:cNvSpPr>
              <a:spLocks/>
            </p:cNvSpPr>
            <p:nvPr/>
          </p:nvSpPr>
          <p:spPr bwMode="auto">
            <a:xfrm>
              <a:off x="3361" y="1162"/>
              <a:ext cx="1646" cy="830"/>
            </a:xfrm>
            <a:custGeom>
              <a:avLst/>
              <a:gdLst/>
              <a:ahLst/>
              <a:cxnLst>
                <a:cxn ang="0">
                  <a:pos x="1552" y="0"/>
                </a:cxn>
                <a:cxn ang="0">
                  <a:pos x="1454" y="0"/>
                </a:cxn>
                <a:cxn ang="0">
                  <a:pos x="1352" y="5"/>
                </a:cxn>
                <a:cxn ang="0">
                  <a:pos x="1257" y="20"/>
                </a:cxn>
                <a:cxn ang="0">
                  <a:pos x="1147" y="44"/>
                </a:cxn>
                <a:cxn ang="0">
                  <a:pos x="1042" y="78"/>
                </a:cxn>
                <a:cxn ang="0">
                  <a:pos x="931" y="124"/>
                </a:cxn>
                <a:cxn ang="0">
                  <a:pos x="832" y="172"/>
                </a:cxn>
                <a:cxn ang="0">
                  <a:pos x="738" y="219"/>
                </a:cxn>
                <a:cxn ang="0">
                  <a:pos x="642" y="274"/>
                </a:cxn>
                <a:cxn ang="0">
                  <a:pos x="552" y="335"/>
                </a:cxn>
                <a:cxn ang="0">
                  <a:pos x="465" y="405"/>
                </a:cxn>
                <a:cxn ang="0">
                  <a:pos x="394" y="475"/>
                </a:cxn>
                <a:cxn ang="0">
                  <a:pos x="346" y="540"/>
                </a:cxn>
                <a:cxn ang="0">
                  <a:pos x="53" y="519"/>
                </a:cxn>
                <a:cxn ang="0">
                  <a:pos x="146" y="561"/>
                </a:cxn>
                <a:cxn ang="0">
                  <a:pos x="217" y="603"/>
                </a:cxn>
                <a:cxn ang="0">
                  <a:pos x="276" y="641"/>
                </a:cxn>
                <a:cxn ang="0">
                  <a:pos x="336" y="685"/>
                </a:cxn>
                <a:cxn ang="0">
                  <a:pos x="406" y="743"/>
                </a:cxn>
                <a:cxn ang="0">
                  <a:pos x="467" y="804"/>
                </a:cxn>
                <a:cxn ang="0">
                  <a:pos x="519" y="822"/>
                </a:cxn>
                <a:cxn ang="0">
                  <a:pos x="575" y="794"/>
                </a:cxn>
                <a:cxn ang="0">
                  <a:pos x="644" y="764"/>
                </a:cxn>
                <a:cxn ang="0">
                  <a:pos x="707" y="745"/>
                </a:cxn>
                <a:cxn ang="0">
                  <a:pos x="779" y="725"/>
                </a:cxn>
                <a:cxn ang="0">
                  <a:pos x="852" y="705"/>
                </a:cxn>
                <a:cxn ang="0">
                  <a:pos x="923" y="690"/>
                </a:cxn>
                <a:cxn ang="0">
                  <a:pos x="991" y="675"/>
                </a:cxn>
                <a:cxn ang="0">
                  <a:pos x="1083" y="660"/>
                </a:cxn>
                <a:cxn ang="0">
                  <a:pos x="747" y="549"/>
                </a:cxn>
                <a:cxn ang="0">
                  <a:pos x="826" y="445"/>
                </a:cxn>
                <a:cxn ang="0">
                  <a:pos x="886" y="383"/>
                </a:cxn>
                <a:cxn ang="0">
                  <a:pos x="973" y="302"/>
                </a:cxn>
                <a:cxn ang="0">
                  <a:pos x="1048" y="247"/>
                </a:cxn>
                <a:cxn ang="0">
                  <a:pos x="1105" y="206"/>
                </a:cxn>
                <a:cxn ang="0">
                  <a:pos x="1186" y="159"/>
                </a:cxn>
                <a:cxn ang="0">
                  <a:pos x="1251" y="126"/>
                </a:cxn>
                <a:cxn ang="0">
                  <a:pos x="1347" y="99"/>
                </a:cxn>
                <a:cxn ang="0">
                  <a:pos x="1448" y="75"/>
                </a:cxn>
                <a:cxn ang="0">
                  <a:pos x="1646" y="63"/>
                </a:cxn>
              </a:cxnLst>
              <a:rect l="0" t="0" r="r" b="b"/>
              <a:pathLst>
                <a:path w="1646" h="830">
                  <a:moveTo>
                    <a:pt x="1645" y="5"/>
                  </a:moveTo>
                  <a:lnTo>
                    <a:pt x="1552" y="0"/>
                  </a:lnTo>
                  <a:lnTo>
                    <a:pt x="1508" y="0"/>
                  </a:lnTo>
                  <a:lnTo>
                    <a:pt x="1454" y="0"/>
                  </a:lnTo>
                  <a:lnTo>
                    <a:pt x="1403" y="2"/>
                  </a:lnTo>
                  <a:lnTo>
                    <a:pt x="1352" y="5"/>
                  </a:lnTo>
                  <a:lnTo>
                    <a:pt x="1302" y="11"/>
                  </a:lnTo>
                  <a:lnTo>
                    <a:pt x="1257" y="20"/>
                  </a:lnTo>
                  <a:lnTo>
                    <a:pt x="1207" y="30"/>
                  </a:lnTo>
                  <a:lnTo>
                    <a:pt x="1147" y="44"/>
                  </a:lnTo>
                  <a:lnTo>
                    <a:pt x="1093" y="63"/>
                  </a:lnTo>
                  <a:lnTo>
                    <a:pt x="1042" y="78"/>
                  </a:lnTo>
                  <a:lnTo>
                    <a:pt x="985" y="100"/>
                  </a:lnTo>
                  <a:lnTo>
                    <a:pt x="931" y="124"/>
                  </a:lnTo>
                  <a:lnTo>
                    <a:pt x="877" y="148"/>
                  </a:lnTo>
                  <a:lnTo>
                    <a:pt x="832" y="172"/>
                  </a:lnTo>
                  <a:lnTo>
                    <a:pt x="781" y="196"/>
                  </a:lnTo>
                  <a:lnTo>
                    <a:pt x="738" y="219"/>
                  </a:lnTo>
                  <a:lnTo>
                    <a:pt x="690" y="246"/>
                  </a:lnTo>
                  <a:lnTo>
                    <a:pt x="642" y="274"/>
                  </a:lnTo>
                  <a:lnTo>
                    <a:pt x="594" y="308"/>
                  </a:lnTo>
                  <a:lnTo>
                    <a:pt x="552" y="335"/>
                  </a:lnTo>
                  <a:lnTo>
                    <a:pt x="507" y="372"/>
                  </a:lnTo>
                  <a:lnTo>
                    <a:pt x="465" y="405"/>
                  </a:lnTo>
                  <a:lnTo>
                    <a:pt x="426" y="438"/>
                  </a:lnTo>
                  <a:lnTo>
                    <a:pt x="394" y="475"/>
                  </a:lnTo>
                  <a:lnTo>
                    <a:pt x="367" y="506"/>
                  </a:lnTo>
                  <a:lnTo>
                    <a:pt x="346" y="540"/>
                  </a:lnTo>
                  <a:lnTo>
                    <a:pt x="0" y="494"/>
                  </a:lnTo>
                  <a:lnTo>
                    <a:pt x="53" y="519"/>
                  </a:lnTo>
                  <a:lnTo>
                    <a:pt x="95" y="540"/>
                  </a:lnTo>
                  <a:lnTo>
                    <a:pt x="146" y="561"/>
                  </a:lnTo>
                  <a:lnTo>
                    <a:pt x="183" y="583"/>
                  </a:lnTo>
                  <a:lnTo>
                    <a:pt x="217" y="603"/>
                  </a:lnTo>
                  <a:lnTo>
                    <a:pt x="247" y="619"/>
                  </a:lnTo>
                  <a:lnTo>
                    <a:pt x="276" y="641"/>
                  </a:lnTo>
                  <a:lnTo>
                    <a:pt x="305" y="661"/>
                  </a:lnTo>
                  <a:lnTo>
                    <a:pt x="336" y="685"/>
                  </a:lnTo>
                  <a:lnTo>
                    <a:pt x="370" y="714"/>
                  </a:lnTo>
                  <a:lnTo>
                    <a:pt x="406" y="743"/>
                  </a:lnTo>
                  <a:lnTo>
                    <a:pt x="435" y="772"/>
                  </a:lnTo>
                  <a:lnTo>
                    <a:pt x="467" y="804"/>
                  </a:lnTo>
                  <a:lnTo>
                    <a:pt x="492" y="830"/>
                  </a:lnTo>
                  <a:lnTo>
                    <a:pt x="519" y="822"/>
                  </a:lnTo>
                  <a:lnTo>
                    <a:pt x="546" y="806"/>
                  </a:lnTo>
                  <a:lnTo>
                    <a:pt x="575" y="794"/>
                  </a:lnTo>
                  <a:lnTo>
                    <a:pt x="609" y="779"/>
                  </a:lnTo>
                  <a:lnTo>
                    <a:pt x="644" y="764"/>
                  </a:lnTo>
                  <a:lnTo>
                    <a:pt x="676" y="754"/>
                  </a:lnTo>
                  <a:lnTo>
                    <a:pt x="707" y="745"/>
                  </a:lnTo>
                  <a:lnTo>
                    <a:pt x="742" y="733"/>
                  </a:lnTo>
                  <a:lnTo>
                    <a:pt x="779" y="725"/>
                  </a:lnTo>
                  <a:lnTo>
                    <a:pt x="817" y="714"/>
                  </a:lnTo>
                  <a:lnTo>
                    <a:pt x="852" y="705"/>
                  </a:lnTo>
                  <a:lnTo>
                    <a:pt x="886" y="696"/>
                  </a:lnTo>
                  <a:lnTo>
                    <a:pt x="923" y="690"/>
                  </a:lnTo>
                  <a:lnTo>
                    <a:pt x="958" y="682"/>
                  </a:lnTo>
                  <a:lnTo>
                    <a:pt x="991" y="675"/>
                  </a:lnTo>
                  <a:lnTo>
                    <a:pt x="1030" y="666"/>
                  </a:lnTo>
                  <a:lnTo>
                    <a:pt x="1083" y="660"/>
                  </a:lnTo>
                  <a:lnTo>
                    <a:pt x="723" y="597"/>
                  </a:lnTo>
                  <a:lnTo>
                    <a:pt x="747" y="549"/>
                  </a:lnTo>
                  <a:lnTo>
                    <a:pt x="775" y="513"/>
                  </a:lnTo>
                  <a:lnTo>
                    <a:pt x="826" y="445"/>
                  </a:lnTo>
                  <a:lnTo>
                    <a:pt x="856" y="414"/>
                  </a:lnTo>
                  <a:lnTo>
                    <a:pt x="886" y="383"/>
                  </a:lnTo>
                  <a:lnTo>
                    <a:pt x="940" y="332"/>
                  </a:lnTo>
                  <a:lnTo>
                    <a:pt x="973" y="302"/>
                  </a:lnTo>
                  <a:lnTo>
                    <a:pt x="1012" y="271"/>
                  </a:lnTo>
                  <a:lnTo>
                    <a:pt x="1048" y="247"/>
                  </a:lnTo>
                  <a:lnTo>
                    <a:pt x="1078" y="229"/>
                  </a:lnTo>
                  <a:lnTo>
                    <a:pt x="1105" y="206"/>
                  </a:lnTo>
                  <a:lnTo>
                    <a:pt x="1144" y="185"/>
                  </a:lnTo>
                  <a:lnTo>
                    <a:pt x="1186" y="159"/>
                  </a:lnTo>
                  <a:lnTo>
                    <a:pt x="1219" y="141"/>
                  </a:lnTo>
                  <a:lnTo>
                    <a:pt x="1251" y="126"/>
                  </a:lnTo>
                  <a:lnTo>
                    <a:pt x="1308" y="111"/>
                  </a:lnTo>
                  <a:lnTo>
                    <a:pt x="1347" y="99"/>
                  </a:lnTo>
                  <a:lnTo>
                    <a:pt x="1403" y="87"/>
                  </a:lnTo>
                  <a:lnTo>
                    <a:pt x="1448" y="75"/>
                  </a:lnTo>
                  <a:lnTo>
                    <a:pt x="1502" y="69"/>
                  </a:lnTo>
                  <a:lnTo>
                    <a:pt x="1646" y="63"/>
                  </a:lnTo>
                  <a:lnTo>
                    <a:pt x="1645" y="5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CC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1758" name="Freeform 14"/>
            <p:cNvSpPr>
              <a:spLocks/>
            </p:cNvSpPr>
            <p:nvPr/>
          </p:nvSpPr>
          <p:spPr bwMode="auto">
            <a:xfrm>
              <a:off x="4086" y="1765"/>
              <a:ext cx="356" cy="138"/>
            </a:xfrm>
            <a:custGeom>
              <a:avLst/>
              <a:gdLst/>
              <a:ahLst/>
              <a:cxnLst>
                <a:cxn ang="0">
                  <a:pos x="356" y="57"/>
                </a:cxn>
                <a:cxn ang="0">
                  <a:pos x="356" y="138"/>
                </a:cxn>
                <a:cxn ang="0">
                  <a:pos x="0" y="75"/>
                </a:cxn>
                <a:cxn ang="0">
                  <a:pos x="6" y="38"/>
                </a:cxn>
                <a:cxn ang="0">
                  <a:pos x="30" y="0"/>
                </a:cxn>
                <a:cxn ang="0">
                  <a:pos x="356" y="57"/>
                </a:cxn>
              </a:cxnLst>
              <a:rect l="0" t="0" r="r" b="b"/>
              <a:pathLst>
                <a:path w="356" h="138">
                  <a:moveTo>
                    <a:pt x="356" y="57"/>
                  </a:moveTo>
                  <a:lnTo>
                    <a:pt x="356" y="138"/>
                  </a:lnTo>
                  <a:lnTo>
                    <a:pt x="0" y="75"/>
                  </a:lnTo>
                  <a:lnTo>
                    <a:pt x="6" y="38"/>
                  </a:lnTo>
                  <a:lnTo>
                    <a:pt x="30" y="0"/>
                  </a:lnTo>
                  <a:lnTo>
                    <a:pt x="356" y="57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CC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1759" name="Freeform 15"/>
            <p:cNvSpPr>
              <a:spLocks/>
            </p:cNvSpPr>
            <p:nvPr/>
          </p:nvSpPr>
          <p:spPr bwMode="auto">
            <a:xfrm>
              <a:off x="3361" y="1658"/>
              <a:ext cx="343" cy="1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76"/>
                </a:cxn>
                <a:cxn ang="0">
                  <a:pos x="343" y="134"/>
                </a:cxn>
                <a:cxn ang="0">
                  <a:pos x="343" y="39"/>
                </a:cxn>
                <a:cxn ang="0">
                  <a:pos x="0" y="0"/>
                </a:cxn>
              </a:cxnLst>
              <a:rect l="0" t="0" r="r" b="b"/>
              <a:pathLst>
                <a:path w="343" h="134">
                  <a:moveTo>
                    <a:pt x="0" y="0"/>
                  </a:moveTo>
                  <a:lnTo>
                    <a:pt x="1" y="76"/>
                  </a:lnTo>
                  <a:lnTo>
                    <a:pt x="343" y="134"/>
                  </a:lnTo>
                  <a:lnTo>
                    <a:pt x="343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CC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1760" name="Freeform 16"/>
            <p:cNvSpPr>
              <a:spLocks/>
            </p:cNvSpPr>
            <p:nvPr/>
          </p:nvSpPr>
          <p:spPr bwMode="auto">
            <a:xfrm>
              <a:off x="3360" y="1223"/>
              <a:ext cx="1646" cy="855"/>
            </a:xfrm>
            <a:custGeom>
              <a:avLst/>
              <a:gdLst/>
              <a:ahLst/>
              <a:cxnLst>
                <a:cxn ang="0">
                  <a:pos x="1554" y="0"/>
                </a:cxn>
                <a:cxn ang="0">
                  <a:pos x="1456" y="0"/>
                </a:cxn>
                <a:cxn ang="0">
                  <a:pos x="1354" y="6"/>
                </a:cxn>
                <a:cxn ang="0">
                  <a:pos x="1259" y="21"/>
                </a:cxn>
                <a:cxn ang="0">
                  <a:pos x="1149" y="46"/>
                </a:cxn>
                <a:cxn ang="0">
                  <a:pos x="1044" y="81"/>
                </a:cxn>
                <a:cxn ang="0">
                  <a:pos x="933" y="127"/>
                </a:cxn>
                <a:cxn ang="0">
                  <a:pos x="834" y="177"/>
                </a:cxn>
                <a:cxn ang="0">
                  <a:pos x="740" y="226"/>
                </a:cxn>
                <a:cxn ang="0">
                  <a:pos x="644" y="282"/>
                </a:cxn>
                <a:cxn ang="0">
                  <a:pos x="554" y="345"/>
                </a:cxn>
                <a:cxn ang="0">
                  <a:pos x="467" y="417"/>
                </a:cxn>
                <a:cxn ang="0">
                  <a:pos x="396" y="490"/>
                </a:cxn>
                <a:cxn ang="0">
                  <a:pos x="348" y="556"/>
                </a:cxn>
                <a:cxn ang="0">
                  <a:pos x="55" y="534"/>
                </a:cxn>
                <a:cxn ang="0">
                  <a:pos x="148" y="578"/>
                </a:cxn>
                <a:cxn ang="0">
                  <a:pos x="219" y="621"/>
                </a:cxn>
                <a:cxn ang="0">
                  <a:pos x="278" y="660"/>
                </a:cxn>
                <a:cxn ang="0">
                  <a:pos x="338" y="705"/>
                </a:cxn>
                <a:cxn ang="0">
                  <a:pos x="408" y="765"/>
                </a:cxn>
                <a:cxn ang="0">
                  <a:pos x="469" y="827"/>
                </a:cxn>
                <a:cxn ang="0">
                  <a:pos x="521" y="845"/>
                </a:cxn>
                <a:cxn ang="0">
                  <a:pos x="577" y="816"/>
                </a:cxn>
                <a:cxn ang="0">
                  <a:pos x="646" y="786"/>
                </a:cxn>
                <a:cxn ang="0">
                  <a:pos x="709" y="767"/>
                </a:cxn>
                <a:cxn ang="0">
                  <a:pos x="781" y="746"/>
                </a:cxn>
                <a:cxn ang="0">
                  <a:pos x="854" y="726"/>
                </a:cxn>
                <a:cxn ang="0">
                  <a:pos x="925" y="710"/>
                </a:cxn>
                <a:cxn ang="0">
                  <a:pos x="993" y="695"/>
                </a:cxn>
                <a:cxn ang="0">
                  <a:pos x="1083" y="680"/>
                </a:cxn>
                <a:cxn ang="0">
                  <a:pos x="749" y="565"/>
                </a:cxn>
                <a:cxn ang="0">
                  <a:pos x="828" y="459"/>
                </a:cxn>
                <a:cxn ang="0">
                  <a:pos x="888" y="395"/>
                </a:cxn>
                <a:cxn ang="0">
                  <a:pos x="975" y="311"/>
                </a:cxn>
                <a:cxn ang="0">
                  <a:pos x="1050" y="245"/>
                </a:cxn>
                <a:cxn ang="0">
                  <a:pos x="1110" y="196"/>
                </a:cxn>
                <a:cxn ang="0">
                  <a:pos x="1185" y="146"/>
                </a:cxn>
                <a:cxn ang="0">
                  <a:pos x="1262" y="105"/>
                </a:cxn>
                <a:cxn ang="0">
                  <a:pos x="1354" y="72"/>
                </a:cxn>
                <a:cxn ang="0">
                  <a:pos x="1453" y="46"/>
                </a:cxn>
                <a:cxn ang="0">
                  <a:pos x="1559" y="23"/>
                </a:cxn>
              </a:cxnLst>
              <a:rect l="0" t="0" r="r" b="b"/>
              <a:pathLst>
                <a:path w="1646" h="855">
                  <a:moveTo>
                    <a:pt x="1646" y="6"/>
                  </a:moveTo>
                  <a:lnTo>
                    <a:pt x="1554" y="0"/>
                  </a:lnTo>
                  <a:lnTo>
                    <a:pt x="1510" y="0"/>
                  </a:lnTo>
                  <a:lnTo>
                    <a:pt x="1456" y="0"/>
                  </a:lnTo>
                  <a:lnTo>
                    <a:pt x="1405" y="3"/>
                  </a:lnTo>
                  <a:lnTo>
                    <a:pt x="1354" y="6"/>
                  </a:lnTo>
                  <a:lnTo>
                    <a:pt x="1304" y="12"/>
                  </a:lnTo>
                  <a:lnTo>
                    <a:pt x="1259" y="21"/>
                  </a:lnTo>
                  <a:lnTo>
                    <a:pt x="1209" y="31"/>
                  </a:lnTo>
                  <a:lnTo>
                    <a:pt x="1149" y="46"/>
                  </a:lnTo>
                  <a:lnTo>
                    <a:pt x="1095" y="65"/>
                  </a:lnTo>
                  <a:lnTo>
                    <a:pt x="1044" y="81"/>
                  </a:lnTo>
                  <a:lnTo>
                    <a:pt x="987" y="103"/>
                  </a:lnTo>
                  <a:lnTo>
                    <a:pt x="933" y="127"/>
                  </a:lnTo>
                  <a:lnTo>
                    <a:pt x="879" y="152"/>
                  </a:lnTo>
                  <a:lnTo>
                    <a:pt x="834" y="177"/>
                  </a:lnTo>
                  <a:lnTo>
                    <a:pt x="783" y="202"/>
                  </a:lnTo>
                  <a:lnTo>
                    <a:pt x="740" y="226"/>
                  </a:lnTo>
                  <a:lnTo>
                    <a:pt x="692" y="254"/>
                  </a:lnTo>
                  <a:lnTo>
                    <a:pt x="644" y="282"/>
                  </a:lnTo>
                  <a:lnTo>
                    <a:pt x="596" y="317"/>
                  </a:lnTo>
                  <a:lnTo>
                    <a:pt x="554" y="345"/>
                  </a:lnTo>
                  <a:lnTo>
                    <a:pt x="509" y="383"/>
                  </a:lnTo>
                  <a:lnTo>
                    <a:pt x="467" y="417"/>
                  </a:lnTo>
                  <a:lnTo>
                    <a:pt x="428" y="452"/>
                  </a:lnTo>
                  <a:lnTo>
                    <a:pt x="396" y="490"/>
                  </a:lnTo>
                  <a:lnTo>
                    <a:pt x="369" y="521"/>
                  </a:lnTo>
                  <a:lnTo>
                    <a:pt x="348" y="556"/>
                  </a:lnTo>
                  <a:lnTo>
                    <a:pt x="0" y="510"/>
                  </a:lnTo>
                  <a:lnTo>
                    <a:pt x="55" y="534"/>
                  </a:lnTo>
                  <a:lnTo>
                    <a:pt x="97" y="556"/>
                  </a:lnTo>
                  <a:lnTo>
                    <a:pt x="148" y="578"/>
                  </a:lnTo>
                  <a:lnTo>
                    <a:pt x="185" y="600"/>
                  </a:lnTo>
                  <a:lnTo>
                    <a:pt x="219" y="621"/>
                  </a:lnTo>
                  <a:lnTo>
                    <a:pt x="249" y="637"/>
                  </a:lnTo>
                  <a:lnTo>
                    <a:pt x="278" y="660"/>
                  </a:lnTo>
                  <a:lnTo>
                    <a:pt x="307" y="681"/>
                  </a:lnTo>
                  <a:lnTo>
                    <a:pt x="338" y="705"/>
                  </a:lnTo>
                  <a:lnTo>
                    <a:pt x="372" y="735"/>
                  </a:lnTo>
                  <a:lnTo>
                    <a:pt x="408" y="765"/>
                  </a:lnTo>
                  <a:lnTo>
                    <a:pt x="437" y="794"/>
                  </a:lnTo>
                  <a:lnTo>
                    <a:pt x="469" y="827"/>
                  </a:lnTo>
                  <a:lnTo>
                    <a:pt x="494" y="855"/>
                  </a:lnTo>
                  <a:lnTo>
                    <a:pt x="521" y="845"/>
                  </a:lnTo>
                  <a:lnTo>
                    <a:pt x="548" y="829"/>
                  </a:lnTo>
                  <a:lnTo>
                    <a:pt x="577" y="816"/>
                  </a:lnTo>
                  <a:lnTo>
                    <a:pt x="611" y="801"/>
                  </a:lnTo>
                  <a:lnTo>
                    <a:pt x="646" y="786"/>
                  </a:lnTo>
                  <a:lnTo>
                    <a:pt x="678" y="775"/>
                  </a:lnTo>
                  <a:lnTo>
                    <a:pt x="709" y="767"/>
                  </a:lnTo>
                  <a:lnTo>
                    <a:pt x="744" y="755"/>
                  </a:lnTo>
                  <a:lnTo>
                    <a:pt x="781" y="746"/>
                  </a:lnTo>
                  <a:lnTo>
                    <a:pt x="819" y="735"/>
                  </a:lnTo>
                  <a:lnTo>
                    <a:pt x="854" y="726"/>
                  </a:lnTo>
                  <a:lnTo>
                    <a:pt x="888" y="717"/>
                  </a:lnTo>
                  <a:lnTo>
                    <a:pt x="925" y="710"/>
                  </a:lnTo>
                  <a:lnTo>
                    <a:pt x="960" y="702"/>
                  </a:lnTo>
                  <a:lnTo>
                    <a:pt x="993" y="695"/>
                  </a:lnTo>
                  <a:lnTo>
                    <a:pt x="1032" y="686"/>
                  </a:lnTo>
                  <a:lnTo>
                    <a:pt x="1083" y="680"/>
                  </a:lnTo>
                  <a:lnTo>
                    <a:pt x="725" y="615"/>
                  </a:lnTo>
                  <a:lnTo>
                    <a:pt x="749" y="565"/>
                  </a:lnTo>
                  <a:lnTo>
                    <a:pt x="777" y="528"/>
                  </a:lnTo>
                  <a:lnTo>
                    <a:pt x="828" y="459"/>
                  </a:lnTo>
                  <a:lnTo>
                    <a:pt x="858" y="426"/>
                  </a:lnTo>
                  <a:lnTo>
                    <a:pt x="888" y="395"/>
                  </a:lnTo>
                  <a:lnTo>
                    <a:pt x="942" y="342"/>
                  </a:lnTo>
                  <a:lnTo>
                    <a:pt x="975" y="311"/>
                  </a:lnTo>
                  <a:lnTo>
                    <a:pt x="1014" y="273"/>
                  </a:lnTo>
                  <a:lnTo>
                    <a:pt x="1050" y="245"/>
                  </a:lnTo>
                  <a:lnTo>
                    <a:pt x="1080" y="220"/>
                  </a:lnTo>
                  <a:lnTo>
                    <a:pt x="1110" y="196"/>
                  </a:lnTo>
                  <a:lnTo>
                    <a:pt x="1146" y="171"/>
                  </a:lnTo>
                  <a:lnTo>
                    <a:pt x="1185" y="146"/>
                  </a:lnTo>
                  <a:lnTo>
                    <a:pt x="1224" y="127"/>
                  </a:lnTo>
                  <a:lnTo>
                    <a:pt x="1262" y="105"/>
                  </a:lnTo>
                  <a:lnTo>
                    <a:pt x="1310" y="87"/>
                  </a:lnTo>
                  <a:lnTo>
                    <a:pt x="1354" y="72"/>
                  </a:lnTo>
                  <a:lnTo>
                    <a:pt x="1405" y="59"/>
                  </a:lnTo>
                  <a:lnTo>
                    <a:pt x="1453" y="46"/>
                  </a:lnTo>
                  <a:lnTo>
                    <a:pt x="1504" y="34"/>
                  </a:lnTo>
                  <a:lnTo>
                    <a:pt x="1559" y="23"/>
                  </a:lnTo>
                  <a:lnTo>
                    <a:pt x="1646" y="6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CC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1761" name="Oval 17"/>
          <p:cNvSpPr>
            <a:spLocks noChangeArrowheads="1"/>
          </p:cNvSpPr>
          <p:nvPr/>
        </p:nvSpPr>
        <p:spPr bwMode="auto">
          <a:xfrm>
            <a:off x="6435725" y="3733800"/>
            <a:ext cx="1641475" cy="11430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1762" name="Oval 18"/>
          <p:cNvSpPr>
            <a:spLocks noChangeArrowheads="1"/>
          </p:cNvSpPr>
          <p:nvPr/>
        </p:nvSpPr>
        <p:spPr bwMode="auto">
          <a:xfrm>
            <a:off x="1422400" y="3733800"/>
            <a:ext cx="1701800" cy="11430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  <p:bldP spid="31747" grpId="0" autoUpdateAnimBg="0"/>
      <p:bldP spid="31748" grpId="0" autoUpdateAnimBg="0"/>
      <p:bldP spid="31749" grpId="0" autoUpdateAnimBg="0"/>
      <p:bldP spid="31750" grpId="0" autoUpdateAnimBg="0"/>
      <p:bldP spid="31761" grpId="0" animBg="1"/>
      <p:bldP spid="3176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32000" y="155575"/>
            <a:ext cx="5370513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5400" b="1" i="1"/>
              <a:t>        DIMERO  </a:t>
            </a:r>
          </a:p>
          <a:p>
            <a:r>
              <a:rPr lang="it-IT" sz="5400" b="1" i="1"/>
              <a:t>gas nobile + alogeno</a:t>
            </a:r>
          </a:p>
          <a:p>
            <a:r>
              <a:rPr lang="it-IT" sz="4400" b="1" i="1"/>
              <a:t>(</a:t>
            </a:r>
            <a:r>
              <a:rPr lang="it-IT" sz="4400" b="1" i="1">
                <a:solidFill>
                  <a:schemeClr val="tx2"/>
                </a:solidFill>
              </a:rPr>
              <a:t>Argon</a:t>
            </a:r>
            <a:r>
              <a:rPr lang="it-IT" sz="4400" b="1" i="1"/>
              <a:t>)            (</a:t>
            </a:r>
            <a:r>
              <a:rPr lang="it-IT" sz="4400" b="1" i="1">
                <a:solidFill>
                  <a:schemeClr val="tx2"/>
                </a:solidFill>
              </a:rPr>
              <a:t>Fluoro</a:t>
            </a:r>
            <a:r>
              <a:rPr lang="it-IT" sz="4400" b="1" i="1"/>
              <a:t>)</a:t>
            </a:r>
            <a:endParaRPr lang="it-IT" sz="4800" b="1" i="1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130300" y="4724400"/>
            <a:ext cx="650081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5400" b="1" i="1">
                <a:solidFill>
                  <a:schemeClr val="tx2"/>
                </a:solidFill>
              </a:rPr>
              <a:t>ArF</a:t>
            </a:r>
            <a:endParaRPr lang="it-IT" sz="4400" b="1"/>
          </a:p>
          <a:p>
            <a:pPr algn="ctr"/>
            <a:r>
              <a:rPr lang="it-IT" sz="4400" b="1"/>
              <a:t> FLUORURO DI ARGON</a:t>
            </a:r>
          </a:p>
        </p:txBody>
      </p:sp>
      <p:pic>
        <p:nvPicPr>
          <p:cNvPr id="30724" name="Picture 4" descr="FRECCE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200" y="2667000"/>
            <a:ext cx="2370138" cy="198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 autoUpdateAnimBg="0" advAuto="0"/>
      <p:bldP spid="30723" grpId="0" build="p" autoUpdateAnimBg="0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454400" y="304800"/>
            <a:ext cx="228441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9600" b="1" i="1">
                <a:solidFill>
                  <a:schemeClr val="tx2"/>
                </a:solidFill>
              </a:rPr>
              <a:t>ArF</a:t>
            </a:r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2844800" y="1981200"/>
          <a:ext cx="3454400" cy="2438400"/>
        </p:xfrm>
        <a:graphic>
          <a:graphicData uri="http://schemas.openxmlformats.org/presentationml/2006/ole">
            <p:oleObj spid="_x0000_s29699" name="Immagine bitmap" r:id="rId3" imgW="2187025" imgH="2187025" progId="PBrush">
              <p:embed/>
            </p:oleObj>
          </a:graphicData>
        </a:graphic>
      </p:graphicFrame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693863" y="2362200"/>
            <a:ext cx="1117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8000" b="1" i="1"/>
              <a:t>Ar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164263" y="2438400"/>
            <a:ext cx="7651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8000" b="1" i="1"/>
              <a:t>F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285875" y="4424363"/>
            <a:ext cx="643413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6000" b="1" i="1">
                <a:solidFill>
                  <a:schemeClr val="tx2"/>
                </a:solidFill>
              </a:rPr>
              <a:t>energia</a:t>
            </a:r>
            <a:endParaRPr lang="it-IT" sz="6000" b="1" i="1"/>
          </a:p>
          <a:p>
            <a:pPr algn="ctr">
              <a:lnSpc>
                <a:spcPct val="80000"/>
              </a:lnSpc>
            </a:pPr>
            <a:r>
              <a:rPr lang="it-IT" sz="4800" b="1" i="1"/>
              <a:t>(radiazione ultravioletta)</a:t>
            </a:r>
          </a:p>
          <a:p>
            <a:pPr algn="ctr"/>
            <a:r>
              <a:rPr lang="it-IT" sz="3200" b="1"/>
              <a:t>lunghezza d’onda</a:t>
            </a:r>
            <a:r>
              <a:rPr lang="it-IT" sz="3600" b="1"/>
              <a:t> (</a:t>
            </a:r>
            <a:r>
              <a:rPr lang="it-IT" sz="4000" b="1">
                <a:latin typeface="Symbol" pitchFamily="18" charset="2"/>
              </a:rPr>
              <a:t>l)</a:t>
            </a:r>
            <a:r>
              <a:rPr lang="it-IT" sz="3600" b="1"/>
              <a:t> = 193 nm</a:t>
            </a:r>
            <a:endParaRPr lang="it-IT" sz="6000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  <p:bldP spid="29700" grpId="0" autoUpdateAnimBg="0"/>
      <p:bldP spid="29701" grpId="0" autoUpdateAnimBg="0"/>
      <p:bldP spid="29702" grpId="0" build="p" autoUpdateAnimBg="0" advAuto="100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354138" y="228600"/>
            <a:ext cx="66532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6000" b="1" i="1">
                <a:solidFill>
                  <a:schemeClr val="tx2"/>
                </a:solidFill>
              </a:rPr>
              <a:t>radiazione ultravioletta</a:t>
            </a:r>
            <a:endParaRPr lang="it-IT" sz="6600" b="1" i="1">
              <a:solidFill>
                <a:schemeClr val="tx2"/>
              </a:solidFill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319463" y="3048000"/>
            <a:ext cx="27860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8000" b="1" i="1"/>
              <a:t>C  =  C</a:t>
            </a:r>
          </a:p>
        </p:txBody>
      </p:sp>
      <p:grpSp>
        <p:nvGrpSpPr>
          <p:cNvPr id="28699" name="Group 27"/>
          <p:cNvGrpSpPr>
            <a:grpSpLocks/>
          </p:cNvGrpSpPr>
          <p:nvPr/>
        </p:nvGrpSpPr>
        <p:grpSpPr bwMode="auto">
          <a:xfrm>
            <a:off x="2438400" y="5105400"/>
            <a:ext cx="4976813" cy="1387475"/>
            <a:chOff x="1536" y="3216"/>
            <a:chExt cx="3135" cy="874"/>
          </a:xfrm>
        </p:grpSpPr>
        <p:sp>
          <p:nvSpPr>
            <p:cNvPr id="28676" name="Text Box 4"/>
            <p:cNvSpPr txBox="1">
              <a:spLocks noChangeArrowheads="1"/>
            </p:cNvSpPr>
            <p:nvPr/>
          </p:nvSpPr>
          <p:spPr bwMode="auto">
            <a:xfrm>
              <a:off x="1536" y="3264"/>
              <a:ext cx="543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it-IT" sz="8000" b="1" i="1">
                  <a:solidFill>
                    <a:schemeClr val="tx2"/>
                  </a:solidFill>
                </a:rPr>
                <a:t>C</a:t>
              </a:r>
            </a:p>
          </p:txBody>
        </p:sp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4128" y="3216"/>
              <a:ext cx="543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it-IT" sz="8000" b="1" i="1">
                  <a:solidFill>
                    <a:schemeClr val="tx2"/>
                  </a:solidFill>
                </a:rPr>
                <a:t>C</a:t>
              </a:r>
              <a:endParaRPr lang="it-IT" sz="8000" b="1" i="1"/>
            </a:p>
          </p:txBody>
        </p:sp>
      </p:grpSp>
      <p:grpSp>
        <p:nvGrpSpPr>
          <p:cNvPr id="28700" name="Group 28"/>
          <p:cNvGrpSpPr>
            <a:grpSpLocks/>
          </p:cNvGrpSpPr>
          <p:nvPr/>
        </p:nvGrpSpPr>
        <p:grpSpPr bwMode="auto">
          <a:xfrm>
            <a:off x="3657600" y="4267200"/>
            <a:ext cx="2489200" cy="1471613"/>
            <a:chOff x="2304" y="2688"/>
            <a:chExt cx="1568" cy="927"/>
          </a:xfrm>
        </p:grpSpPr>
        <p:grpSp>
          <p:nvGrpSpPr>
            <p:cNvPr id="28678" name="Group 6"/>
            <p:cNvGrpSpPr>
              <a:grpSpLocks/>
            </p:cNvGrpSpPr>
            <p:nvPr/>
          </p:nvGrpSpPr>
          <p:grpSpPr bwMode="auto">
            <a:xfrm rot="5288177">
              <a:off x="2172" y="2820"/>
              <a:ext cx="816" cy="551"/>
              <a:chOff x="1469" y="1171"/>
              <a:chExt cx="1645" cy="924"/>
            </a:xfrm>
          </p:grpSpPr>
          <p:sp>
            <p:nvSpPr>
              <p:cNvPr id="28679" name="Freeform 7"/>
              <p:cNvSpPr>
                <a:spLocks/>
              </p:cNvSpPr>
              <p:nvPr/>
            </p:nvSpPr>
            <p:spPr bwMode="auto">
              <a:xfrm>
                <a:off x="1470" y="1174"/>
                <a:ext cx="952" cy="6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5"/>
                  </a:cxn>
                  <a:cxn ang="0">
                    <a:pos x="69" y="57"/>
                  </a:cxn>
                  <a:cxn ang="0">
                    <a:pos x="132" y="72"/>
                  </a:cxn>
                  <a:cxn ang="0">
                    <a:pos x="189" y="90"/>
                  </a:cxn>
                  <a:cxn ang="0">
                    <a:pos x="248" y="108"/>
                  </a:cxn>
                  <a:cxn ang="0">
                    <a:pos x="298" y="126"/>
                  </a:cxn>
                  <a:cxn ang="0">
                    <a:pos x="340" y="144"/>
                  </a:cxn>
                  <a:cxn ang="0">
                    <a:pos x="379" y="160"/>
                  </a:cxn>
                  <a:cxn ang="0">
                    <a:pos x="424" y="181"/>
                  </a:cxn>
                  <a:cxn ang="0">
                    <a:pos x="463" y="205"/>
                  </a:cxn>
                  <a:cxn ang="0">
                    <a:pos x="508" y="235"/>
                  </a:cxn>
                  <a:cxn ang="0">
                    <a:pos x="544" y="262"/>
                  </a:cxn>
                  <a:cxn ang="0">
                    <a:pos x="580" y="289"/>
                  </a:cxn>
                  <a:cxn ang="0">
                    <a:pos x="613" y="319"/>
                  </a:cxn>
                  <a:cxn ang="0">
                    <a:pos x="655" y="355"/>
                  </a:cxn>
                  <a:cxn ang="0">
                    <a:pos x="700" y="397"/>
                  </a:cxn>
                  <a:cxn ang="0">
                    <a:pos x="726" y="427"/>
                  </a:cxn>
                  <a:cxn ang="0">
                    <a:pos x="753" y="459"/>
                  </a:cxn>
                  <a:cxn ang="0">
                    <a:pos x="780" y="490"/>
                  </a:cxn>
                  <a:cxn ang="0">
                    <a:pos x="804" y="520"/>
                  </a:cxn>
                  <a:cxn ang="0">
                    <a:pos x="834" y="568"/>
                  </a:cxn>
                  <a:cxn ang="0">
                    <a:pos x="852" y="607"/>
                  </a:cxn>
                  <a:cxn ang="0">
                    <a:pos x="952" y="595"/>
                  </a:cxn>
                  <a:cxn ang="0">
                    <a:pos x="919" y="529"/>
                  </a:cxn>
                  <a:cxn ang="0">
                    <a:pos x="870" y="459"/>
                  </a:cxn>
                  <a:cxn ang="0">
                    <a:pos x="819" y="400"/>
                  </a:cxn>
                  <a:cxn ang="0">
                    <a:pos x="753" y="337"/>
                  </a:cxn>
                  <a:cxn ang="0">
                    <a:pos x="664" y="247"/>
                  </a:cxn>
                  <a:cxn ang="0">
                    <a:pos x="565" y="172"/>
                  </a:cxn>
                  <a:cxn ang="0">
                    <a:pos x="460" y="108"/>
                  </a:cxn>
                  <a:cxn ang="0">
                    <a:pos x="367" y="69"/>
                  </a:cxn>
                  <a:cxn ang="0">
                    <a:pos x="251" y="30"/>
                  </a:cxn>
                  <a:cxn ang="0">
                    <a:pos x="156" y="15"/>
                  </a:cxn>
                  <a:cxn ang="0">
                    <a:pos x="0" y="0"/>
                  </a:cxn>
                </a:cxnLst>
                <a:rect l="0" t="0" r="r" b="b"/>
                <a:pathLst>
                  <a:path w="952" h="607">
                    <a:moveTo>
                      <a:pt x="0" y="0"/>
                    </a:moveTo>
                    <a:lnTo>
                      <a:pt x="0" y="45"/>
                    </a:lnTo>
                    <a:lnTo>
                      <a:pt x="69" y="57"/>
                    </a:lnTo>
                    <a:lnTo>
                      <a:pt x="132" y="72"/>
                    </a:lnTo>
                    <a:lnTo>
                      <a:pt x="189" y="90"/>
                    </a:lnTo>
                    <a:lnTo>
                      <a:pt x="248" y="108"/>
                    </a:lnTo>
                    <a:lnTo>
                      <a:pt x="298" y="126"/>
                    </a:lnTo>
                    <a:lnTo>
                      <a:pt x="340" y="144"/>
                    </a:lnTo>
                    <a:lnTo>
                      <a:pt x="379" y="160"/>
                    </a:lnTo>
                    <a:lnTo>
                      <a:pt x="424" y="181"/>
                    </a:lnTo>
                    <a:lnTo>
                      <a:pt x="463" y="205"/>
                    </a:lnTo>
                    <a:lnTo>
                      <a:pt x="508" y="235"/>
                    </a:lnTo>
                    <a:lnTo>
                      <a:pt x="544" y="262"/>
                    </a:lnTo>
                    <a:lnTo>
                      <a:pt x="580" y="289"/>
                    </a:lnTo>
                    <a:lnTo>
                      <a:pt x="613" y="319"/>
                    </a:lnTo>
                    <a:lnTo>
                      <a:pt x="655" y="355"/>
                    </a:lnTo>
                    <a:lnTo>
                      <a:pt x="700" y="397"/>
                    </a:lnTo>
                    <a:lnTo>
                      <a:pt x="726" y="427"/>
                    </a:lnTo>
                    <a:lnTo>
                      <a:pt x="753" y="459"/>
                    </a:lnTo>
                    <a:lnTo>
                      <a:pt x="780" y="490"/>
                    </a:lnTo>
                    <a:lnTo>
                      <a:pt x="804" y="520"/>
                    </a:lnTo>
                    <a:lnTo>
                      <a:pt x="834" y="568"/>
                    </a:lnTo>
                    <a:lnTo>
                      <a:pt x="852" y="607"/>
                    </a:lnTo>
                    <a:lnTo>
                      <a:pt x="952" y="595"/>
                    </a:lnTo>
                    <a:lnTo>
                      <a:pt x="919" y="529"/>
                    </a:lnTo>
                    <a:lnTo>
                      <a:pt x="870" y="459"/>
                    </a:lnTo>
                    <a:lnTo>
                      <a:pt x="819" y="400"/>
                    </a:lnTo>
                    <a:lnTo>
                      <a:pt x="753" y="337"/>
                    </a:lnTo>
                    <a:lnTo>
                      <a:pt x="664" y="247"/>
                    </a:lnTo>
                    <a:lnTo>
                      <a:pt x="565" y="172"/>
                    </a:lnTo>
                    <a:lnTo>
                      <a:pt x="460" y="108"/>
                    </a:lnTo>
                    <a:lnTo>
                      <a:pt x="367" y="69"/>
                    </a:lnTo>
                    <a:lnTo>
                      <a:pt x="251" y="30"/>
                    </a:lnTo>
                    <a:lnTo>
                      <a:pt x="156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CC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80" name="Freeform 8"/>
              <p:cNvSpPr>
                <a:spLocks/>
              </p:cNvSpPr>
              <p:nvPr/>
            </p:nvSpPr>
            <p:spPr bwMode="auto">
              <a:xfrm>
                <a:off x="2621" y="1661"/>
                <a:ext cx="493" cy="434"/>
              </a:xfrm>
              <a:custGeom>
                <a:avLst/>
                <a:gdLst/>
                <a:ahLst/>
                <a:cxnLst>
                  <a:cxn ang="0">
                    <a:pos x="0" y="335"/>
                  </a:cxn>
                  <a:cxn ang="0">
                    <a:pos x="0" y="434"/>
                  </a:cxn>
                  <a:cxn ang="0">
                    <a:pos x="20" y="409"/>
                  </a:cxn>
                  <a:cxn ang="0">
                    <a:pos x="42" y="383"/>
                  </a:cxn>
                  <a:cxn ang="0">
                    <a:pos x="71" y="356"/>
                  </a:cxn>
                  <a:cxn ang="0">
                    <a:pos x="107" y="325"/>
                  </a:cxn>
                  <a:cxn ang="0">
                    <a:pos x="142" y="291"/>
                  </a:cxn>
                  <a:cxn ang="0">
                    <a:pos x="178" y="259"/>
                  </a:cxn>
                  <a:cxn ang="0">
                    <a:pos x="211" y="232"/>
                  </a:cxn>
                  <a:cxn ang="0">
                    <a:pos x="241" y="208"/>
                  </a:cxn>
                  <a:cxn ang="0">
                    <a:pos x="274" y="186"/>
                  </a:cxn>
                  <a:cxn ang="0">
                    <a:pos x="308" y="164"/>
                  </a:cxn>
                  <a:cxn ang="0">
                    <a:pos x="348" y="141"/>
                  </a:cxn>
                  <a:cxn ang="0">
                    <a:pos x="385" y="123"/>
                  </a:cxn>
                  <a:cxn ang="0">
                    <a:pos x="423" y="107"/>
                  </a:cxn>
                  <a:cxn ang="0">
                    <a:pos x="463" y="90"/>
                  </a:cxn>
                  <a:cxn ang="0">
                    <a:pos x="493" y="76"/>
                  </a:cxn>
                  <a:cxn ang="0">
                    <a:pos x="493" y="0"/>
                  </a:cxn>
                  <a:cxn ang="0">
                    <a:pos x="439" y="15"/>
                  </a:cxn>
                  <a:cxn ang="0">
                    <a:pos x="360" y="49"/>
                  </a:cxn>
                  <a:cxn ang="0">
                    <a:pos x="259" y="92"/>
                  </a:cxn>
                  <a:cxn ang="0">
                    <a:pos x="185" y="138"/>
                  </a:cxn>
                  <a:cxn ang="0">
                    <a:pos x="117" y="204"/>
                  </a:cxn>
                  <a:cxn ang="0">
                    <a:pos x="50" y="259"/>
                  </a:cxn>
                  <a:cxn ang="0">
                    <a:pos x="0" y="312"/>
                  </a:cxn>
                  <a:cxn ang="0">
                    <a:pos x="0" y="433"/>
                  </a:cxn>
                  <a:cxn ang="0">
                    <a:pos x="0" y="431"/>
                  </a:cxn>
                  <a:cxn ang="0">
                    <a:pos x="0" y="335"/>
                  </a:cxn>
                </a:cxnLst>
                <a:rect l="0" t="0" r="r" b="b"/>
                <a:pathLst>
                  <a:path w="493" h="434">
                    <a:moveTo>
                      <a:pt x="0" y="335"/>
                    </a:moveTo>
                    <a:lnTo>
                      <a:pt x="0" y="434"/>
                    </a:lnTo>
                    <a:lnTo>
                      <a:pt x="20" y="409"/>
                    </a:lnTo>
                    <a:lnTo>
                      <a:pt x="42" y="383"/>
                    </a:lnTo>
                    <a:lnTo>
                      <a:pt x="71" y="356"/>
                    </a:lnTo>
                    <a:lnTo>
                      <a:pt x="107" y="325"/>
                    </a:lnTo>
                    <a:lnTo>
                      <a:pt x="142" y="291"/>
                    </a:lnTo>
                    <a:lnTo>
                      <a:pt x="178" y="259"/>
                    </a:lnTo>
                    <a:lnTo>
                      <a:pt x="211" y="232"/>
                    </a:lnTo>
                    <a:lnTo>
                      <a:pt x="241" y="208"/>
                    </a:lnTo>
                    <a:lnTo>
                      <a:pt x="274" y="186"/>
                    </a:lnTo>
                    <a:lnTo>
                      <a:pt x="308" y="164"/>
                    </a:lnTo>
                    <a:lnTo>
                      <a:pt x="348" y="141"/>
                    </a:lnTo>
                    <a:lnTo>
                      <a:pt x="385" y="123"/>
                    </a:lnTo>
                    <a:lnTo>
                      <a:pt x="423" y="107"/>
                    </a:lnTo>
                    <a:lnTo>
                      <a:pt x="463" y="90"/>
                    </a:lnTo>
                    <a:lnTo>
                      <a:pt x="493" y="76"/>
                    </a:lnTo>
                    <a:lnTo>
                      <a:pt x="493" y="0"/>
                    </a:lnTo>
                    <a:lnTo>
                      <a:pt x="439" y="15"/>
                    </a:lnTo>
                    <a:lnTo>
                      <a:pt x="360" y="49"/>
                    </a:lnTo>
                    <a:lnTo>
                      <a:pt x="259" y="92"/>
                    </a:lnTo>
                    <a:lnTo>
                      <a:pt x="185" y="138"/>
                    </a:lnTo>
                    <a:lnTo>
                      <a:pt x="117" y="204"/>
                    </a:lnTo>
                    <a:lnTo>
                      <a:pt x="50" y="259"/>
                    </a:lnTo>
                    <a:lnTo>
                      <a:pt x="0" y="312"/>
                    </a:lnTo>
                    <a:lnTo>
                      <a:pt x="0" y="433"/>
                    </a:lnTo>
                    <a:lnTo>
                      <a:pt x="0" y="431"/>
                    </a:lnTo>
                    <a:lnTo>
                      <a:pt x="0" y="335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CC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81" name="Freeform 9"/>
              <p:cNvSpPr>
                <a:spLocks/>
              </p:cNvSpPr>
              <p:nvPr/>
            </p:nvSpPr>
            <p:spPr bwMode="auto">
              <a:xfrm>
                <a:off x="2030" y="1824"/>
                <a:ext cx="589" cy="2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3"/>
                  </a:cxn>
                  <a:cxn ang="0">
                    <a:pos x="38" y="90"/>
                  </a:cxn>
                  <a:cxn ang="0">
                    <a:pos x="77" y="97"/>
                  </a:cxn>
                  <a:cxn ang="0">
                    <a:pos x="114" y="106"/>
                  </a:cxn>
                  <a:cxn ang="0">
                    <a:pos x="152" y="115"/>
                  </a:cxn>
                  <a:cxn ang="0">
                    <a:pos x="196" y="126"/>
                  </a:cxn>
                  <a:cxn ang="0">
                    <a:pos x="244" y="138"/>
                  </a:cxn>
                  <a:cxn ang="0">
                    <a:pos x="304" y="156"/>
                  </a:cxn>
                  <a:cxn ang="0">
                    <a:pos x="362" y="172"/>
                  </a:cxn>
                  <a:cxn ang="0">
                    <a:pos x="400" y="185"/>
                  </a:cxn>
                  <a:cxn ang="0">
                    <a:pos x="445" y="203"/>
                  </a:cxn>
                  <a:cxn ang="0">
                    <a:pos x="494" y="223"/>
                  </a:cxn>
                  <a:cxn ang="0">
                    <a:pos x="538" y="243"/>
                  </a:cxn>
                  <a:cxn ang="0">
                    <a:pos x="570" y="259"/>
                  </a:cxn>
                  <a:cxn ang="0">
                    <a:pos x="589" y="270"/>
                  </a:cxn>
                  <a:cxn ang="0">
                    <a:pos x="589" y="167"/>
                  </a:cxn>
                  <a:cxn ang="0">
                    <a:pos x="552" y="141"/>
                  </a:cxn>
                  <a:cxn ang="0">
                    <a:pos x="478" y="105"/>
                  </a:cxn>
                  <a:cxn ang="0">
                    <a:pos x="392" y="69"/>
                  </a:cxn>
                  <a:cxn ang="0">
                    <a:pos x="315" y="49"/>
                  </a:cxn>
                  <a:cxn ang="0">
                    <a:pos x="226" y="24"/>
                  </a:cxn>
                  <a:cxn ang="0">
                    <a:pos x="137" y="7"/>
                  </a:cxn>
                  <a:cxn ang="0">
                    <a:pos x="74" y="1"/>
                  </a:cxn>
                  <a:cxn ang="0">
                    <a:pos x="0" y="0"/>
                  </a:cxn>
                </a:cxnLst>
                <a:rect l="0" t="0" r="r" b="b"/>
                <a:pathLst>
                  <a:path w="589" h="270">
                    <a:moveTo>
                      <a:pt x="0" y="0"/>
                    </a:moveTo>
                    <a:lnTo>
                      <a:pt x="0" y="83"/>
                    </a:lnTo>
                    <a:lnTo>
                      <a:pt x="38" y="90"/>
                    </a:lnTo>
                    <a:lnTo>
                      <a:pt x="77" y="97"/>
                    </a:lnTo>
                    <a:lnTo>
                      <a:pt x="114" y="106"/>
                    </a:lnTo>
                    <a:lnTo>
                      <a:pt x="152" y="115"/>
                    </a:lnTo>
                    <a:lnTo>
                      <a:pt x="196" y="126"/>
                    </a:lnTo>
                    <a:lnTo>
                      <a:pt x="244" y="138"/>
                    </a:lnTo>
                    <a:lnTo>
                      <a:pt x="304" y="156"/>
                    </a:lnTo>
                    <a:lnTo>
                      <a:pt x="362" y="172"/>
                    </a:lnTo>
                    <a:lnTo>
                      <a:pt x="400" y="185"/>
                    </a:lnTo>
                    <a:lnTo>
                      <a:pt x="445" y="203"/>
                    </a:lnTo>
                    <a:lnTo>
                      <a:pt x="494" y="223"/>
                    </a:lnTo>
                    <a:lnTo>
                      <a:pt x="538" y="243"/>
                    </a:lnTo>
                    <a:lnTo>
                      <a:pt x="570" y="259"/>
                    </a:lnTo>
                    <a:lnTo>
                      <a:pt x="589" y="270"/>
                    </a:lnTo>
                    <a:lnTo>
                      <a:pt x="589" y="167"/>
                    </a:lnTo>
                    <a:lnTo>
                      <a:pt x="552" y="141"/>
                    </a:lnTo>
                    <a:lnTo>
                      <a:pt x="478" y="105"/>
                    </a:lnTo>
                    <a:lnTo>
                      <a:pt x="392" y="69"/>
                    </a:lnTo>
                    <a:lnTo>
                      <a:pt x="315" y="49"/>
                    </a:lnTo>
                    <a:lnTo>
                      <a:pt x="226" y="24"/>
                    </a:lnTo>
                    <a:lnTo>
                      <a:pt x="137" y="7"/>
                    </a:lnTo>
                    <a:lnTo>
                      <a:pt x="7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CC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82" name="Freeform 10"/>
              <p:cNvSpPr>
                <a:spLocks/>
              </p:cNvSpPr>
              <p:nvPr/>
            </p:nvSpPr>
            <p:spPr bwMode="auto">
              <a:xfrm>
                <a:off x="1469" y="1171"/>
                <a:ext cx="1645" cy="823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89" y="0"/>
                  </a:cxn>
                  <a:cxn ang="0">
                    <a:pos x="291" y="6"/>
                  </a:cxn>
                  <a:cxn ang="0">
                    <a:pos x="386" y="21"/>
                  </a:cxn>
                  <a:cxn ang="0">
                    <a:pos x="496" y="45"/>
                  </a:cxn>
                  <a:cxn ang="0">
                    <a:pos x="601" y="78"/>
                  </a:cxn>
                  <a:cxn ang="0">
                    <a:pos x="712" y="123"/>
                  </a:cxn>
                  <a:cxn ang="0">
                    <a:pos x="811" y="170"/>
                  </a:cxn>
                  <a:cxn ang="0">
                    <a:pos x="905" y="217"/>
                  </a:cxn>
                  <a:cxn ang="0">
                    <a:pos x="1001" y="271"/>
                  </a:cxn>
                  <a:cxn ang="0">
                    <a:pos x="1091" y="331"/>
                  </a:cxn>
                  <a:cxn ang="0">
                    <a:pos x="1178" y="400"/>
                  </a:cxn>
                  <a:cxn ang="0">
                    <a:pos x="1249" y="469"/>
                  </a:cxn>
                  <a:cxn ang="0">
                    <a:pos x="1297" y="533"/>
                  </a:cxn>
                  <a:cxn ang="0">
                    <a:pos x="1596" y="512"/>
                  </a:cxn>
                  <a:cxn ang="0">
                    <a:pos x="1494" y="557"/>
                  </a:cxn>
                  <a:cxn ang="0">
                    <a:pos x="1423" y="593"/>
                  </a:cxn>
                  <a:cxn ang="0">
                    <a:pos x="1364" y="630"/>
                  </a:cxn>
                  <a:cxn ang="0">
                    <a:pos x="1307" y="676"/>
                  </a:cxn>
                  <a:cxn ang="0">
                    <a:pos x="1240" y="736"/>
                  </a:cxn>
                  <a:cxn ang="0">
                    <a:pos x="1178" y="796"/>
                  </a:cxn>
                  <a:cxn ang="0">
                    <a:pos x="1124" y="811"/>
                  </a:cxn>
                  <a:cxn ang="0">
                    <a:pos x="1068" y="783"/>
                  </a:cxn>
                  <a:cxn ang="0">
                    <a:pos x="999" y="755"/>
                  </a:cxn>
                  <a:cxn ang="0">
                    <a:pos x="936" y="735"/>
                  </a:cxn>
                  <a:cxn ang="0">
                    <a:pos x="864" y="715"/>
                  </a:cxn>
                  <a:cxn ang="0">
                    <a:pos x="791" y="696"/>
                  </a:cxn>
                  <a:cxn ang="0">
                    <a:pos x="720" y="681"/>
                  </a:cxn>
                  <a:cxn ang="0">
                    <a:pos x="652" y="666"/>
                  </a:cxn>
                  <a:cxn ang="0">
                    <a:pos x="560" y="652"/>
                  </a:cxn>
                  <a:cxn ang="0">
                    <a:pos x="896" y="542"/>
                  </a:cxn>
                  <a:cxn ang="0">
                    <a:pos x="817" y="439"/>
                  </a:cxn>
                  <a:cxn ang="0">
                    <a:pos x="757" y="379"/>
                  </a:cxn>
                  <a:cxn ang="0">
                    <a:pos x="670" y="298"/>
                  </a:cxn>
                  <a:cxn ang="0">
                    <a:pos x="595" y="235"/>
                  </a:cxn>
                  <a:cxn ang="0">
                    <a:pos x="535" y="188"/>
                  </a:cxn>
                  <a:cxn ang="0">
                    <a:pos x="460" y="141"/>
                  </a:cxn>
                  <a:cxn ang="0">
                    <a:pos x="383" y="102"/>
                  </a:cxn>
                  <a:cxn ang="0">
                    <a:pos x="291" y="69"/>
                  </a:cxn>
                  <a:cxn ang="0">
                    <a:pos x="192" y="45"/>
                  </a:cxn>
                  <a:cxn ang="0">
                    <a:pos x="87" y="24"/>
                  </a:cxn>
                </a:cxnLst>
                <a:rect l="0" t="0" r="r" b="b"/>
                <a:pathLst>
                  <a:path w="1645" h="823">
                    <a:moveTo>
                      <a:pt x="0" y="6"/>
                    </a:moveTo>
                    <a:lnTo>
                      <a:pt x="90" y="0"/>
                    </a:lnTo>
                    <a:lnTo>
                      <a:pt x="135" y="0"/>
                    </a:lnTo>
                    <a:lnTo>
                      <a:pt x="189" y="0"/>
                    </a:lnTo>
                    <a:lnTo>
                      <a:pt x="240" y="3"/>
                    </a:lnTo>
                    <a:lnTo>
                      <a:pt x="291" y="6"/>
                    </a:lnTo>
                    <a:lnTo>
                      <a:pt x="341" y="12"/>
                    </a:lnTo>
                    <a:lnTo>
                      <a:pt x="386" y="21"/>
                    </a:lnTo>
                    <a:lnTo>
                      <a:pt x="436" y="30"/>
                    </a:lnTo>
                    <a:lnTo>
                      <a:pt x="496" y="45"/>
                    </a:lnTo>
                    <a:lnTo>
                      <a:pt x="550" y="63"/>
                    </a:lnTo>
                    <a:lnTo>
                      <a:pt x="601" y="78"/>
                    </a:lnTo>
                    <a:lnTo>
                      <a:pt x="658" y="99"/>
                    </a:lnTo>
                    <a:lnTo>
                      <a:pt x="712" y="123"/>
                    </a:lnTo>
                    <a:lnTo>
                      <a:pt x="766" y="147"/>
                    </a:lnTo>
                    <a:lnTo>
                      <a:pt x="811" y="170"/>
                    </a:lnTo>
                    <a:lnTo>
                      <a:pt x="862" y="194"/>
                    </a:lnTo>
                    <a:lnTo>
                      <a:pt x="905" y="217"/>
                    </a:lnTo>
                    <a:lnTo>
                      <a:pt x="953" y="244"/>
                    </a:lnTo>
                    <a:lnTo>
                      <a:pt x="1001" y="271"/>
                    </a:lnTo>
                    <a:lnTo>
                      <a:pt x="1049" y="304"/>
                    </a:lnTo>
                    <a:lnTo>
                      <a:pt x="1091" y="331"/>
                    </a:lnTo>
                    <a:lnTo>
                      <a:pt x="1136" y="367"/>
                    </a:lnTo>
                    <a:lnTo>
                      <a:pt x="1178" y="400"/>
                    </a:lnTo>
                    <a:lnTo>
                      <a:pt x="1217" y="433"/>
                    </a:lnTo>
                    <a:lnTo>
                      <a:pt x="1249" y="469"/>
                    </a:lnTo>
                    <a:lnTo>
                      <a:pt x="1276" y="500"/>
                    </a:lnTo>
                    <a:lnTo>
                      <a:pt x="1297" y="533"/>
                    </a:lnTo>
                    <a:lnTo>
                      <a:pt x="1645" y="489"/>
                    </a:lnTo>
                    <a:lnTo>
                      <a:pt x="1596" y="512"/>
                    </a:lnTo>
                    <a:lnTo>
                      <a:pt x="1539" y="536"/>
                    </a:lnTo>
                    <a:lnTo>
                      <a:pt x="1494" y="557"/>
                    </a:lnTo>
                    <a:lnTo>
                      <a:pt x="1460" y="573"/>
                    </a:lnTo>
                    <a:lnTo>
                      <a:pt x="1423" y="593"/>
                    </a:lnTo>
                    <a:lnTo>
                      <a:pt x="1393" y="611"/>
                    </a:lnTo>
                    <a:lnTo>
                      <a:pt x="1364" y="630"/>
                    </a:lnTo>
                    <a:lnTo>
                      <a:pt x="1335" y="653"/>
                    </a:lnTo>
                    <a:lnTo>
                      <a:pt x="1307" y="676"/>
                    </a:lnTo>
                    <a:lnTo>
                      <a:pt x="1273" y="705"/>
                    </a:lnTo>
                    <a:lnTo>
                      <a:pt x="1240" y="736"/>
                    </a:lnTo>
                    <a:lnTo>
                      <a:pt x="1211" y="762"/>
                    </a:lnTo>
                    <a:lnTo>
                      <a:pt x="1178" y="796"/>
                    </a:lnTo>
                    <a:lnTo>
                      <a:pt x="1151" y="823"/>
                    </a:lnTo>
                    <a:lnTo>
                      <a:pt x="1124" y="811"/>
                    </a:lnTo>
                    <a:lnTo>
                      <a:pt x="1097" y="796"/>
                    </a:lnTo>
                    <a:lnTo>
                      <a:pt x="1068" y="783"/>
                    </a:lnTo>
                    <a:lnTo>
                      <a:pt x="1034" y="769"/>
                    </a:lnTo>
                    <a:lnTo>
                      <a:pt x="999" y="755"/>
                    </a:lnTo>
                    <a:lnTo>
                      <a:pt x="967" y="744"/>
                    </a:lnTo>
                    <a:lnTo>
                      <a:pt x="936" y="735"/>
                    </a:lnTo>
                    <a:lnTo>
                      <a:pt x="901" y="724"/>
                    </a:lnTo>
                    <a:lnTo>
                      <a:pt x="864" y="715"/>
                    </a:lnTo>
                    <a:lnTo>
                      <a:pt x="826" y="705"/>
                    </a:lnTo>
                    <a:lnTo>
                      <a:pt x="791" y="696"/>
                    </a:lnTo>
                    <a:lnTo>
                      <a:pt x="757" y="687"/>
                    </a:lnTo>
                    <a:lnTo>
                      <a:pt x="720" y="681"/>
                    </a:lnTo>
                    <a:lnTo>
                      <a:pt x="685" y="673"/>
                    </a:lnTo>
                    <a:lnTo>
                      <a:pt x="652" y="666"/>
                    </a:lnTo>
                    <a:lnTo>
                      <a:pt x="613" y="658"/>
                    </a:lnTo>
                    <a:lnTo>
                      <a:pt x="560" y="652"/>
                    </a:lnTo>
                    <a:lnTo>
                      <a:pt x="920" y="590"/>
                    </a:lnTo>
                    <a:lnTo>
                      <a:pt x="896" y="542"/>
                    </a:lnTo>
                    <a:lnTo>
                      <a:pt x="868" y="506"/>
                    </a:lnTo>
                    <a:lnTo>
                      <a:pt x="817" y="439"/>
                    </a:lnTo>
                    <a:lnTo>
                      <a:pt x="787" y="409"/>
                    </a:lnTo>
                    <a:lnTo>
                      <a:pt x="757" y="379"/>
                    </a:lnTo>
                    <a:lnTo>
                      <a:pt x="703" y="328"/>
                    </a:lnTo>
                    <a:lnTo>
                      <a:pt x="670" y="298"/>
                    </a:lnTo>
                    <a:lnTo>
                      <a:pt x="631" y="262"/>
                    </a:lnTo>
                    <a:lnTo>
                      <a:pt x="595" y="235"/>
                    </a:lnTo>
                    <a:lnTo>
                      <a:pt x="565" y="211"/>
                    </a:lnTo>
                    <a:lnTo>
                      <a:pt x="535" y="188"/>
                    </a:lnTo>
                    <a:lnTo>
                      <a:pt x="499" y="164"/>
                    </a:lnTo>
                    <a:lnTo>
                      <a:pt x="460" y="141"/>
                    </a:lnTo>
                    <a:lnTo>
                      <a:pt x="421" y="123"/>
                    </a:lnTo>
                    <a:lnTo>
                      <a:pt x="383" y="102"/>
                    </a:lnTo>
                    <a:lnTo>
                      <a:pt x="335" y="84"/>
                    </a:lnTo>
                    <a:lnTo>
                      <a:pt x="291" y="69"/>
                    </a:lnTo>
                    <a:lnTo>
                      <a:pt x="240" y="57"/>
                    </a:lnTo>
                    <a:lnTo>
                      <a:pt x="192" y="45"/>
                    </a:lnTo>
                    <a:lnTo>
                      <a:pt x="141" y="33"/>
                    </a:lnTo>
                    <a:lnTo>
                      <a:pt x="87" y="2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CC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 rot="-5581585">
              <a:off x="3152" y="2896"/>
              <a:ext cx="927" cy="512"/>
              <a:chOff x="3360" y="1162"/>
              <a:chExt cx="1647" cy="916"/>
            </a:xfrm>
          </p:grpSpPr>
          <p:sp>
            <p:nvSpPr>
              <p:cNvPr id="28684" name="Freeform 12"/>
              <p:cNvSpPr>
                <a:spLocks/>
              </p:cNvSpPr>
              <p:nvPr/>
            </p:nvSpPr>
            <p:spPr bwMode="auto">
              <a:xfrm>
                <a:off x="3361" y="1162"/>
                <a:ext cx="1646" cy="830"/>
              </a:xfrm>
              <a:custGeom>
                <a:avLst/>
                <a:gdLst/>
                <a:ahLst/>
                <a:cxnLst>
                  <a:cxn ang="0">
                    <a:pos x="1552" y="0"/>
                  </a:cxn>
                  <a:cxn ang="0">
                    <a:pos x="1454" y="0"/>
                  </a:cxn>
                  <a:cxn ang="0">
                    <a:pos x="1352" y="5"/>
                  </a:cxn>
                  <a:cxn ang="0">
                    <a:pos x="1257" y="20"/>
                  </a:cxn>
                  <a:cxn ang="0">
                    <a:pos x="1147" y="44"/>
                  </a:cxn>
                  <a:cxn ang="0">
                    <a:pos x="1042" y="78"/>
                  </a:cxn>
                  <a:cxn ang="0">
                    <a:pos x="931" y="124"/>
                  </a:cxn>
                  <a:cxn ang="0">
                    <a:pos x="832" y="172"/>
                  </a:cxn>
                  <a:cxn ang="0">
                    <a:pos x="738" y="219"/>
                  </a:cxn>
                  <a:cxn ang="0">
                    <a:pos x="642" y="274"/>
                  </a:cxn>
                  <a:cxn ang="0">
                    <a:pos x="552" y="335"/>
                  </a:cxn>
                  <a:cxn ang="0">
                    <a:pos x="465" y="405"/>
                  </a:cxn>
                  <a:cxn ang="0">
                    <a:pos x="394" y="475"/>
                  </a:cxn>
                  <a:cxn ang="0">
                    <a:pos x="346" y="540"/>
                  </a:cxn>
                  <a:cxn ang="0">
                    <a:pos x="53" y="519"/>
                  </a:cxn>
                  <a:cxn ang="0">
                    <a:pos x="146" y="561"/>
                  </a:cxn>
                  <a:cxn ang="0">
                    <a:pos x="217" y="603"/>
                  </a:cxn>
                  <a:cxn ang="0">
                    <a:pos x="276" y="641"/>
                  </a:cxn>
                  <a:cxn ang="0">
                    <a:pos x="336" y="685"/>
                  </a:cxn>
                  <a:cxn ang="0">
                    <a:pos x="406" y="743"/>
                  </a:cxn>
                  <a:cxn ang="0">
                    <a:pos x="467" y="804"/>
                  </a:cxn>
                  <a:cxn ang="0">
                    <a:pos x="519" y="822"/>
                  </a:cxn>
                  <a:cxn ang="0">
                    <a:pos x="575" y="794"/>
                  </a:cxn>
                  <a:cxn ang="0">
                    <a:pos x="644" y="764"/>
                  </a:cxn>
                  <a:cxn ang="0">
                    <a:pos x="707" y="745"/>
                  </a:cxn>
                  <a:cxn ang="0">
                    <a:pos x="779" y="725"/>
                  </a:cxn>
                  <a:cxn ang="0">
                    <a:pos x="852" y="705"/>
                  </a:cxn>
                  <a:cxn ang="0">
                    <a:pos x="923" y="690"/>
                  </a:cxn>
                  <a:cxn ang="0">
                    <a:pos x="991" y="675"/>
                  </a:cxn>
                  <a:cxn ang="0">
                    <a:pos x="1083" y="660"/>
                  </a:cxn>
                  <a:cxn ang="0">
                    <a:pos x="747" y="549"/>
                  </a:cxn>
                  <a:cxn ang="0">
                    <a:pos x="826" y="445"/>
                  </a:cxn>
                  <a:cxn ang="0">
                    <a:pos x="886" y="383"/>
                  </a:cxn>
                  <a:cxn ang="0">
                    <a:pos x="973" y="302"/>
                  </a:cxn>
                  <a:cxn ang="0">
                    <a:pos x="1048" y="247"/>
                  </a:cxn>
                  <a:cxn ang="0">
                    <a:pos x="1105" y="206"/>
                  </a:cxn>
                  <a:cxn ang="0">
                    <a:pos x="1186" y="159"/>
                  </a:cxn>
                  <a:cxn ang="0">
                    <a:pos x="1251" y="126"/>
                  </a:cxn>
                  <a:cxn ang="0">
                    <a:pos x="1347" y="99"/>
                  </a:cxn>
                  <a:cxn ang="0">
                    <a:pos x="1448" y="75"/>
                  </a:cxn>
                  <a:cxn ang="0">
                    <a:pos x="1646" y="63"/>
                  </a:cxn>
                </a:cxnLst>
                <a:rect l="0" t="0" r="r" b="b"/>
                <a:pathLst>
                  <a:path w="1646" h="830">
                    <a:moveTo>
                      <a:pt x="1645" y="5"/>
                    </a:moveTo>
                    <a:lnTo>
                      <a:pt x="1552" y="0"/>
                    </a:lnTo>
                    <a:lnTo>
                      <a:pt x="1508" y="0"/>
                    </a:lnTo>
                    <a:lnTo>
                      <a:pt x="1454" y="0"/>
                    </a:lnTo>
                    <a:lnTo>
                      <a:pt x="1403" y="2"/>
                    </a:lnTo>
                    <a:lnTo>
                      <a:pt x="1352" y="5"/>
                    </a:lnTo>
                    <a:lnTo>
                      <a:pt x="1302" y="11"/>
                    </a:lnTo>
                    <a:lnTo>
                      <a:pt x="1257" y="20"/>
                    </a:lnTo>
                    <a:lnTo>
                      <a:pt x="1207" y="30"/>
                    </a:lnTo>
                    <a:lnTo>
                      <a:pt x="1147" y="44"/>
                    </a:lnTo>
                    <a:lnTo>
                      <a:pt x="1093" y="63"/>
                    </a:lnTo>
                    <a:lnTo>
                      <a:pt x="1042" y="78"/>
                    </a:lnTo>
                    <a:lnTo>
                      <a:pt x="985" y="100"/>
                    </a:lnTo>
                    <a:lnTo>
                      <a:pt x="931" y="124"/>
                    </a:lnTo>
                    <a:lnTo>
                      <a:pt x="877" y="148"/>
                    </a:lnTo>
                    <a:lnTo>
                      <a:pt x="832" y="172"/>
                    </a:lnTo>
                    <a:lnTo>
                      <a:pt x="781" y="196"/>
                    </a:lnTo>
                    <a:lnTo>
                      <a:pt x="738" y="219"/>
                    </a:lnTo>
                    <a:lnTo>
                      <a:pt x="690" y="246"/>
                    </a:lnTo>
                    <a:lnTo>
                      <a:pt x="642" y="274"/>
                    </a:lnTo>
                    <a:lnTo>
                      <a:pt x="594" y="308"/>
                    </a:lnTo>
                    <a:lnTo>
                      <a:pt x="552" y="335"/>
                    </a:lnTo>
                    <a:lnTo>
                      <a:pt x="507" y="372"/>
                    </a:lnTo>
                    <a:lnTo>
                      <a:pt x="465" y="405"/>
                    </a:lnTo>
                    <a:lnTo>
                      <a:pt x="426" y="438"/>
                    </a:lnTo>
                    <a:lnTo>
                      <a:pt x="394" y="475"/>
                    </a:lnTo>
                    <a:lnTo>
                      <a:pt x="367" y="506"/>
                    </a:lnTo>
                    <a:lnTo>
                      <a:pt x="346" y="540"/>
                    </a:lnTo>
                    <a:lnTo>
                      <a:pt x="0" y="494"/>
                    </a:lnTo>
                    <a:lnTo>
                      <a:pt x="53" y="519"/>
                    </a:lnTo>
                    <a:lnTo>
                      <a:pt x="95" y="540"/>
                    </a:lnTo>
                    <a:lnTo>
                      <a:pt x="146" y="561"/>
                    </a:lnTo>
                    <a:lnTo>
                      <a:pt x="183" y="583"/>
                    </a:lnTo>
                    <a:lnTo>
                      <a:pt x="217" y="603"/>
                    </a:lnTo>
                    <a:lnTo>
                      <a:pt x="247" y="619"/>
                    </a:lnTo>
                    <a:lnTo>
                      <a:pt x="276" y="641"/>
                    </a:lnTo>
                    <a:lnTo>
                      <a:pt x="305" y="661"/>
                    </a:lnTo>
                    <a:lnTo>
                      <a:pt x="336" y="685"/>
                    </a:lnTo>
                    <a:lnTo>
                      <a:pt x="370" y="714"/>
                    </a:lnTo>
                    <a:lnTo>
                      <a:pt x="406" y="743"/>
                    </a:lnTo>
                    <a:lnTo>
                      <a:pt x="435" y="772"/>
                    </a:lnTo>
                    <a:lnTo>
                      <a:pt x="467" y="804"/>
                    </a:lnTo>
                    <a:lnTo>
                      <a:pt x="492" y="830"/>
                    </a:lnTo>
                    <a:lnTo>
                      <a:pt x="519" y="822"/>
                    </a:lnTo>
                    <a:lnTo>
                      <a:pt x="546" y="806"/>
                    </a:lnTo>
                    <a:lnTo>
                      <a:pt x="575" y="794"/>
                    </a:lnTo>
                    <a:lnTo>
                      <a:pt x="609" y="779"/>
                    </a:lnTo>
                    <a:lnTo>
                      <a:pt x="644" y="764"/>
                    </a:lnTo>
                    <a:lnTo>
                      <a:pt x="676" y="754"/>
                    </a:lnTo>
                    <a:lnTo>
                      <a:pt x="707" y="745"/>
                    </a:lnTo>
                    <a:lnTo>
                      <a:pt x="742" y="733"/>
                    </a:lnTo>
                    <a:lnTo>
                      <a:pt x="779" y="725"/>
                    </a:lnTo>
                    <a:lnTo>
                      <a:pt x="817" y="714"/>
                    </a:lnTo>
                    <a:lnTo>
                      <a:pt x="852" y="705"/>
                    </a:lnTo>
                    <a:lnTo>
                      <a:pt x="886" y="696"/>
                    </a:lnTo>
                    <a:lnTo>
                      <a:pt x="923" y="690"/>
                    </a:lnTo>
                    <a:lnTo>
                      <a:pt x="958" y="682"/>
                    </a:lnTo>
                    <a:lnTo>
                      <a:pt x="991" y="675"/>
                    </a:lnTo>
                    <a:lnTo>
                      <a:pt x="1030" y="666"/>
                    </a:lnTo>
                    <a:lnTo>
                      <a:pt x="1083" y="660"/>
                    </a:lnTo>
                    <a:lnTo>
                      <a:pt x="723" y="597"/>
                    </a:lnTo>
                    <a:lnTo>
                      <a:pt x="747" y="549"/>
                    </a:lnTo>
                    <a:lnTo>
                      <a:pt x="775" y="513"/>
                    </a:lnTo>
                    <a:lnTo>
                      <a:pt x="826" y="445"/>
                    </a:lnTo>
                    <a:lnTo>
                      <a:pt x="856" y="414"/>
                    </a:lnTo>
                    <a:lnTo>
                      <a:pt x="886" y="383"/>
                    </a:lnTo>
                    <a:lnTo>
                      <a:pt x="940" y="332"/>
                    </a:lnTo>
                    <a:lnTo>
                      <a:pt x="973" y="302"/>
                    </a:lnTo>
                    <a:lnTo>
                      <a:pt x="1012" y="271"/>
                    </a:lnTo>
                    <a:lnTo>
                      <a:pt x="1048" y="247"/>
                    </a:lnTo>
                    <a:lnTo>
                      <a:pt x="1078" y="229"/>
                    </a:lnTo>
                    <a:lnTo>
                      <a:pt x="1105" y="206"/>
                    </a:lnTo>
                    <a:lnTo>
                      <a:pt x="1144" y="185"/>
                    </a:lnTo>
                    <a:lnTo>
                      <a:pt x="1186" y="159"/>
                    </a:lnTo>
                    <a:lnTo>
                      <a:pt x="1219" y="141"/>
                    </a:lnTo>
                    <a:lnTo>
                      <a:pt x="1251" y="126"/>
                    </a:lnTo>
                    <a:lnTo>
                      <a:pt x="1308" y="111"/>
                    </a:lnTo>
                    <a:lnTo>
                      <a:pt x="1347" y="99"/>
                    </a:lnTo>
                    <a:lnTo>
                      <a:pt x="1403" y="87"/>
                    </a:lnTo>
                    <a:lnTo>
                      <a:pt x="1448" y="75"/>
                    </a:lnTo>
                    <a:lnTo>
                      <a:pt x="1502" y="69"/>
                    </a:lnTo>
                    <a:lnTo>
                      <a:pt x="1646" y="63"/>
                    </a:lnTo>
                    <a:lnTo>
                      <a:pt x="1645" y="5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CC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85" name="Freeform 13"/>
              <p:cNvSpPr>
                <a:spLocks/>
              </p:cNvSpPr>
              <p:nvPr/>
            </p:nvSpPr>
            <p:spPr bwMode="auto">
              <a:xfrm>
                <a:off x="4086" y="1765"/>
                <a:ext cx="356" cy="138"/>
              </a:xfrm>
              <a:custGeom>
                <a:avLst/>
                <a:gdLst/>
                <a:ahLst/>
                <a:cxnLst>
                  <a:cxn ang="0">
                    <a:pos x="356" y="57"/>
                  </a:cxn>
                  <a:cxn ang="0">
                    <a:pos x="356" y="138"/>
                  </a:cxn>
                  <a:cxn ang="0">
                    <a:pos x="0" y="75"/>
                  </a:cxn>
                  <a:cxn ang="0">
                    <a:pos x="6" y="38"/>
                  </a:cxn>
                  <a:cxn ang="0">
                    <a:pos x="30" y="0"/>
                  </a:cxn>
                  <a:cxn ang="0">
                    <a:pos x="356" y="57"/>
                  </a:cxn>
                </a:cxnLst>
                <a:rect l="0" t="0" r="r" b="b"/>
                <a:pathLst>
                  <a:path w="356" h="138">
                    <a:moveTo>
                      <a:pt x="356" y="57"/>
                    </a:moveTo>
                    <a:lnTo>
                      <a:pt x="356" y="138"/>
                    </a:lnTo>
                    <a:lnTo>
                      <a:pt x="0" y="75"/>
                    </a:lnTo>
                    <a:lnTo>
                      <a:pt x="6" y="38"/>
                    </a:lnTo>
                    <a:lnTo>
                      <a:pt x="30" y="0"/>
                    </a:lnTo>
                    <a:lnTo>
                      <a:pt x="356" y="57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CC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86" name="Freeform 14"/>
              <p:cNvSpPr>
                <a:spLocks/>
              </p:cNvSpPr>
              <p:nvPr/>
            </p:nvSpPr>
            <p:spPr bwMode="auto">
              <a:xfrm>
                <a:off x="3361" y="1658"/>
                <a:ext cx="343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76"/>
                  </a:cxn>
                  <a:cxn ang="0">
                    <a:pos x="343" y="134"/>
                  </a:cxn>
                  <a:cxn ang="0">
                    <a:pos x="343" y="39"/>
                  </a:cxn>
                  <a:cxn ang="0">
                    <a:pos x="0" y="0"/>
                  </a:cxn>
                </a:cxnLst>
                <a:rect l="0" t="0" r="r" b="b"/>
                <a:pathLst>
                  <a:path w="343" h="134">
                    <a:moveTo>
                      <a:pt x="0" y="0"/>
                    </a:moveTo>
                    <a:lnTo>
                      <a:pt x="1" y="76"/>
                    </a:lnTo>
                    <a:lnTo>
                      <a:pt x="343" y="134"/>
                    </a:lnTo>
                    <a:lnTo>
                      <a:pt x="343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CC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87" name="Freeform 15"/>
              <p:cNvSpPr>
                <a:spLocks/>
              </p:cNvSpPr>
              <p:nvPr/>
            </p:nvSpPr>
            <p:spPr bwMode="auto">
              <a:xfrm>
                <a:off x="3360" y="1223"/>
                <a:ext cx="1646" cy="855"/>
              </a:xfrm>
              <a:custGeom>
                <a:avLst/>
                <a:gdLst/>
                <a:ahLst/>
                <a:cxnLst>
                  <a:cxn ang="0">
                    <a:pos x="1554" y="0"/>
                  </a:cxn>
                  <a:cxn ang="0">
                    <a:pos x="1456" y="0"/>
                  </a:cxn>
                  <a:cxn ang="0">
                    <a:pos x="1354" y="6"/>
                  </a:cxn>
                  <a:cxn ang="0">
                    <a:pos x="1259" y="21"/>
                  </a:cxn>
                  <a:cxn ang="0">
                    <a:pos x="1149" y="46"/>
                  </a:cxn>
                  <a:cxn ang="0">
                    <a:pos x="1044" y="81"/>
                  </a:cxn>
                  <a:cxn ang="0">
                    <a:pos x="933" y="127"/>
                  </a:cxn>
                  <a:cxn ang="0">
                    <a:pos x="834" y="177"/>
                  </a:cxn>
                  <a:cxn ang="0">
                    <a:pos x="740" y="226"/>
                  </a:cxn>
                  <a:cxn ang="0">
                    <a:pos x="644" y="282"/>
                  </a:cxn>
                  <a:cxn ang="0">
                    <a:pos x="554" y="345"/>
                  </a:cxn>
                  <a:cxn ang="0">
                    <a:pos x="467" y="417"/>
                  </a:cxn>
                  <a:cxn ang="0">
                    <a:pos x="396" y="490"/>
                  </a:cxn>
                  <a:cxn ang="0">
                    <a:pos x="348" y="556"/>
                  </a:cxn>
                  <a:cxn ang="0">
                    <a:pos x="55" y="534"/>
                  </a:cxn>
                  <a:cxn ang="0">
                    <a:pos x="148" y="578"/>
                  </a:cxn>
                  <a:cxn ang="0">
                    <a:pos x="219" y="621"/>
                  </a:cxn>
                  <a:cxn ang="0">
                    <a:pos x="278" y="660"/>
                  </a:cxn>
                  <a:cxn ang="0">
                    <a:pos x="338" y="705"/>
                  </a:cxn>
                  <a:cxn ang="0">
                    <a:pos x="408" y="765"/>
                  </a:cxn>
                  <a:cxn ang="0">
                    <a:pos x="469" y="827"/>
                  </a:cxn>
                  <a:cxn ang="0">
                    <a:pos x="521" y="845"/>
                  </a:cxn>
                  <a:cxn ang="0">
                    <a:pos x="577" y="816"/>
                  </a:cxn>
                  <a:cxn ang="0">
                    <a:pos x="646" y="786"/>
                  </a:cxn>
                  <a:cxn ang="0">
                    <a:pos x="709" y="767"/>
                  </a:cxn>
                  <a:cxn ang="0">
                    <a:pos x="781" y="746"/>
                  </a:cxn>
                  <a:cxn ang="0">
                    <a:pos x="854" y="726"/>
                  </a:cxn>
                  <a:cxn ang="0">
                    <a:pos x="925" y="710"/>
                  </a:cxn>
                  <a:cxn ang="0">
                    <a:pos x="993" y="695"/>
                  </a:cxn>
                  <a:cxn ang="0">
                    <a:pos x="1083" y="680"/>
                  </a:cxn>
                  <a:cxn ang="0">
                    <a:pos x="749" y="565"/>
                  </a:cxn>
                  <a:cxn ang="0">
                    <a:pos x="828" y="459"/>
                  </a:cxn>
                  <a:cxn ang="0">
                    <a:pos x="888" y="395"/>
                  </a:cxn>
                  <a:cxn ang="0">
                    <a:pos x="975" y="311"/>
                  </a:cxn>
                  <a:cxn ang="0">
                    <a:pos x="1050" y="245"/>
                  </a:cxn>
                  <a:cxn ang="0">
                    <a:pos x="1110" y="196"/>
                  </a:cxn>
                  <a:cxn ang="0">
                    <a:pos x="1185" y="146"/>
                  </a:cxn>
                  <a:cxn ang="0">
                    <a:pos x="1262" y="105"/>
                  </a:cxn>
                  <a:cxn ang="0">
                    <a:pos x="1354" y="72"/>
                  </a:cxn>
                  <a:cxn ang="0">
                    <a:pos x="1453" y="46"/>
                  </a:cxn>
                  <a:cxn ang="0">
                    <a:pos x="1559" y="23"/>
                  </a:cxn>
                </a:cxnLst>
                <a:rect l="0" t="0" r="r" b="b"/>
                <a:pathLst>
                  <a:path w="1646" h="855">
                    <a:moveTo>
                      <a:pt x="1646" y="6"/>
                    </a:moveTo>
                    <a:lnTo>
                      <a:pt x="1554" y="0"/>
                    </a:lnTo>
                    <a:lnTo>
                      <a:pt x="1510" y="0"/>
                    </a:lnTo>
                    <a:lnTo>
                      <a:pt x="1456" y="0"/>
                    </a:lnTo>
                    <a:lnTo>
                      <a:pt x="1405" y="3"/>
                    </a:lnTo>
                    <a:lnTo>
                      <a:pt x="1354" y="6"/>
                    </a:lnTo>
                    <a:lnTo>
                      <a:pt x="1304" y="12"/>
                    </a:lnTo>
                    <a:lnTo>
                      <a:pt x="1259" y="21"/>
                    </a:lnTo>
                    <a:lnTo>
                      <a:pt x="1209" y="31"/>
                    </a:lnTo>
                    <a:lnTo>
                      <a:pt x="1149" y="46"/>
                    </a:lnTo>
                    <a:lnTo>
                      <a:pt x="1095" y="65"/>
                    </a:lnTo>
                    <a:lnTo>
                      <a:pt x="1044" y="81"/>
                    </a:lnTo>
                    <a:lnTo>
                      <a:pt x="987" y="103"/>
                    </a:lnTo>
                    <a:lnTo>
                      <a:pt x="933" y="127"/>
                    </a:lnTo>
                    <a:lnTo>
                      <a:pt x="879" y="152"/>
                    </a:lnTo>
                    <a:lnTo>
                      <a:pt x="834" y="177"/>
                    </a:lnTo>
                    <a:lnTo>
                      <a:pt x="783" y="202"/>
                    </a:lnTo>
                    <a:lnTo>
                      <a:pt x="740" y="226"/>
                    </a:lnTo>
                    <a:lnTo>
                      <a:pt x="692" y="254"/>
                    </a:lnTo>
                    <a:lnTo>
                      <a:pt x="644" y="282"/>
                    </a:lnTo>
                    <a:lnTo>
                      <a:pt x="596" y="317"/>
                    </a:lnTo>
                    <a:lnTo>
                      <a:pt x="554" y="345"/>
                    </a:lnTo>
                    <a:lnTo>
                      <a:pt x="509" y="383"/>
                    </a:lnTo>
                    <a:lnTo>
                      <a:pt x="467" y="417"/>
                    </a:lnTo>
                    <a:lnTo>
                      <a:pt x="428" y="452"/>
                    </a:lnTo>
                    <a:lnTo>
                      <a:pt x="396" y="490"/>
                    </a:lnTo>
                    <a:lnTo>
                      <a:pt x="369" y="521"/>
                    </a:lnTo>
                    <a:lnTo>
                      <a:pt x="348" y="556"/>
                    </a:lnTo>
                    <a:lnTo>
                      <a:pt x="0" y="510"/>
                    </a:lnTo>
                    <a:lnTo>
                      <a:pt x="55" y="534"/>
                    </a:lnTo>
                    <a:lnTo>
                      <a:pt x="97" y="556"/>
                    </a:lnTo>
                    <a:lnTo>
                      <a:pt x="148" y="578"/>
                    </a:lnTo>
                    <a:lnTo>
                      <a:pt x="185" y="600"/>
                    </a:lnTo>
                    <a:lnTo>
                      <a:pt x="219" y="621"/>
                    </a:lnTo>
                    <a:lnTo>
                      <a:pt x="249" y="637"/>
                    </a:lnTo>
                    <a:lnTo>
                      <a:pt x="278" y="660"/>
                    </a:lnTo>
                    <a:lnTo>
                      <a:pt x="307" y="681"/>
                    </a:lnTo>
                    <a:lnTo>
                      <a:pt x="338" y="705"/>
                    </a:lnTo>
                    <a:lnTo>
                      <a:pt x="372" y="735"/>
                    </a:lnTo>
                    <a:lnTo>
                      <a:pt x="408" y="765"/>
                    </a:lnTo>
                    <a:lnTo>
                      <a:pt x="437" y="794"/>
                    </a:lnTo>
                    <a:lnTo>
                      <a:pt x="469" y="827"/>
                    </a:lnTo>
                    <a:lnTo>
                      <a:pt x="494" y="855"/>
                    </a:lnTo>
                    <a:lnTo>
                      <a:pt x="521" y="845"/>
                    </a:lnTo>
                    <a:lnTo>
                      <a:pt x="548" y="829"/>
                    </a:lnTo>
                    <a:lnTo>
                      <a:pt x="577" y="816"/>
                    </a:lnTo>
                    <a:lnTo>
                      <a:pt x="611" y="801"/>
                    </a:lnTo>
                    <a:lnTo>
                      <a:pt x="646" y="786"/>
                    </a:lnTo>
                    <a:lnTo>
                      <a:pt x="678" y="775"/>
                    </a:lnTo>
                    <a:lnTo>
                      <a:pt x="709" y="767"/>
                    </a:lnTo>
                    <a:lnTo>
                      <a:pt x="744" y="755"/>
                    </a:lnTo>
                    <a:lnTo>
                      <a:pt x="781" y="746"/>
                    </a:lnTo>
                    <a:lnTo>
                      <a:pt x="819" y="735"/>
                    </a:lnTo>
                    <a:lnTo>
                      <a:pt x="854" y="726"/>
                    </a:lnTo>
                    <a:lnTo>
                      <a:pt x="888" y="717"/>
                    </a:lnTo>
                    <a:lnTo>
                      <a:pt x="925" y="710"/>
                    </a:lnTo>
                    <a:lnTo>
                      <a:pt x="960" y="702"/>
                    </a:lnTo>
                    <a:lnTo>
                      <a:pt x="993" y="695"/>
                    </a:lnTo>
                    <a:lnTo>
                      <a:pt x="1032" y="686"/>
                    </a:lnTo>
                    <a:lnTo>
                      <a:pt x="1083" y="680"/>
                    </a:lnTo>
                    <a:lnTo>
                      <a:pt x="725" y="615"/>
                    </a:lnTo>
                    <a:lnTo>
                      <a:pt x="749" y="565"/>
                    </a:lnTo>
                    <a:lnTo>
                      <a:pt x="777" y="528"/>
                    </a:lnTo>
                    <a:lnTo>
                      <a:pt x="828" y="459"/>
                    </a:lnTo>
                    <a:lnTo>
                      <a:pt x="858" y="426"/>
                    </a:lnTo>
                    <a:lnTo>
                      <a:pt x="888" y="395"/>
                    </a:lnTo>
                    <a:lnTo>
                      <a:pt x="942" y="342"/>
                    </a:lnTo>
                    <a:lnTo>
                      <a:pt x="975" y="311"/>
                    </a:lnTo>
                    <a:lnTo>
                      <a:pt x="1014" y="273"/>
                    </a:lnTo>
                    <a:lnTo>
                      <a:pt x="1050" y="245"/>
                    </a:lnTo>
                    <a:lnTo>
                      <a:pt x="1080" y="220"/>
                    </a:lnTo>
                    <a:lnTo>
                      <a:pt x="1110" y="196"/>
                    </a:lnTo>
                    <a:lnTo>
                      <a:pt x="1146" y="171"/>
                    </a:lnTo>
                    <a:lnTo>
                      <a:pt x="1185" y="146"/>
                    </a:lnTo>
                    <a:lnTo>
                      <a:pt x="1224" y="127"/>
                    </a:lnTo>
                    <a:lnTo>
                      <a:pt x="1262" y="105"/>
                    </a:lnTo>
                    <a:lnTo>
                      <a:pt x="1310" y="87"/>
                    </a:lnTo>
                    <a:lnTo>
                      <a:pt x="1354" y="72"/>
                    </a:lnTo>
                    <a:lnTo>
                      <a:pt x="1405" y="59"/>
                    </a:lnTo>
                    <a:lnTo>
                      <a:pt x="1453" y="46"/>
                    </a:lnTo>
                    <a:lnTo>
                      <a:pt x="1504" y="34"/>
                    </a:lnTo>
                    <a:lnTo>
                      <a:pt x="1559" y="23"/>
                    </a:lnTo>
                    <a:lnTo>
                      <a:pt x="1646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CC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28698" name="Group 26"/>
          <p:cNvGrpSpPr>
            <a:grpSpLocks/>
          </p:cNvGrpSpPr>
          <p:nvPr/>
        </p:nvGrpSpPr>
        <p:grpSpPr bwMode="auto">
          <a:xfrm>
            <a:off x="2012950" y="2817813"/>
            <a:ext cx="5573713" cy="1144587"/>
            <a:chOff x="1268" y="1775"/>
            <a:chExt cx="3511" cy="721"/>
          </a:xfrm>
        </p:grpSpPr>
        <p:sp>
          <p:nvSpPr>
            <p:cNvPr id="28688" name="Arc 16"/>
            <p:cNvSpPr>
              <a:spLocks/>
            </p:cNvSpPr>
            <p:nvPr/>
          </p:nvSpPr>
          <p:spPr bwMode="auto">
            <a:xfrm rot="-16251160" flipH="1" flipV="1">
              <a:off x="1789" y="1255"/>
              <a:ext cx="720" cy="1761"/>
            </a:xfrm>
            <a:custGeom>
              <a:avLst/>
              <a:gdLst>
                <a:gd name="G0" fmla="+- 0 0 0"/>
                <a:gd name="G1" fmla="+- 21243 0 0"/>
                <a:gd name="G2" fmla="+- 21600 0 0"/>
                <a:gd name="T0" fmla="*/ 3911 w 21600"/>
                <a:gd name="T1" fmla="*/ 0 h 21243"/>
                <a:gd name="T2" fmla="*/ 21600 w 21600"/>
                <a:gd name="T3" fmla="*/ 21243 h 21243"/>
                <a:gd name="T4" fmla="*/ 0 w 21600"/>
                <a:gd name="T5" fmla="*/ 21243 h 2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43" fill="none" extrusionOk="0">
                  <a:moveTo>
                    <a:pt x="3910" y="0"/>
                  </a:moveTo>
                  <a:cubicBezTo>
                    <a:pt x="14159" y="1886"/>
                    <a:pt x="21600" y="10822"/>
                    <a:pt x="21600" y="21243"/>
                  </a:cubicBezTo>
                </a:path>
                <a:path w="21600" h="21243" stroke="0" extrusionOk="0">
                  <a:moveTo>
                    <a:pt x="3910" y="0"/>
                  </a:moveTo>
                  <a:cubicBezTo>
                    <a:pt x="14159" y="1886"/>
                    <a:pt x="21600" y="10822"/>
                    <a:pt x="21600" y="21243"/>
                  </a:cubicBezTo>
                  <a:lnTo>
                    <a:pt x="0" y="2124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689" name="Arc 17"/>
            <p:cNvSpPr>
              <a:spLocks/>
            </p:cNvSpPr>
            <p:nvPr/>
          </p:nvSpPr>
          <p:spPr bwMode="auto">
            <a:xfrm rot="5437700" flipH="1">
              <a:off x="3523" y="1239"/>
              <a:ext cx="720" cy="1792"/>
            </a:xfrm>
            <a:custGeom>
              <a:avLst/>
              <a:gdLst>
                <a:gd name="G0" fmla="+- 0 0 0"/>
                <a:gd name="G1" fmla="+- 21099 0 0"/>
                <a:gd name="G2" fmla="+- 21600 0 0"/>
                <a:gd name="T0" fmla="*/ 4625 w 21600"/>
                <a:gd name="T1" fmla="*/ 0 h 21099"/>
                <a:gd name="T2" fmla="*/ 21600 w 21600"/>
                <a:gd name="T3" fmla="*/ 21099 h 21099"/>
                <a:gd name="T4" fmla="*/ 0 w 21600"/>
                <a:gd name="T5" fmla="*/ 21099 h 2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099" fill="none" extrusionOk="0">
                  <a:moveTo>
                    <a:pt x="4625" y="-1"/>
                  </a:moveTo>
                  <a:cubicBezTo>
                    <a:pt x="14536" y="2172"/>
                    <a:pt x="21600" y="10951"/>
                    <a:pt x="21600" y="21099"/>
                  </a:cubicBezTo>
                </a:path>
                <a:path w="21600" h="21099" stroke="0" extrusionOk="0">
                  <a:moveTo>
                    <a:pt x="4625" y="-1"/>
                  </a:moveTo>
                  <a:cubicBezTo>
                    <a:pt x="14536" y="2172"/>
                    <a:pt x="21600" y="10951"/>
                    <a:pt x="21600" y="21099"/>
                  </a:cubicBezTo>
                  <a:lnTo>
                    <a:pt x="0" y="21099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8690" name="Arc 18"/>
          <p:cNvSpPr>
            <a:spLocks/>
          </p:cNvSpPr>
          <p:nvPr/>
        </p:nvSpPr>
        <p:spPr bwMode="auto">
          <a:xfrm rot="-16251160" flipH="1" flipV="1">
            <a:off x="2859882" y="2143918"/>
            <a:ext cx="1143000" cy="2798763"/>
          </a:xfrm>
          <a:custGeom>
            <a:avLst/>
            <a:gdLst>
              <a:gd name="G0" fmla="+- 0 0 0"/>
              <a:gd name="G1" fmla="+- 20552 0 0"/>
              <a:gd name="G2" fmla="+- 21600 0 0"/>
              <a:gd name="T0" fmla="*/ 6647 w 21600"/>
              <a:gd name="T1" fmla="*/ 0 h 20552"/>
              <a:gd name="T2" fmla="*/ 21600 w 21600"/>
              <a:gd name="T3" fmla="*/ 20552 h 20552"/>
              <a:gd name="T4" fmla="*/ 0 w 21600"/>
              <a:gd name="T5" fmla="*/ 20552 h 20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552" fill="none" extrusionOk="0">
                <a:moveTo>
                  <a:pt x="6646" y="0"/>
                </a:moveTo>
                <a:cubicBezTo>
                  <a:pt x="15560" y="2883"/>
                  <a:pt x="21600" y="11183"/>
                  <a:pt x="21600" y="20552"/>
                </a:cubicBezTo>
              </a:path>
              <a:path w="21600" h="20552" stroke="0" extrusionOk="0">
                <a:moveTo>
                  <a:pt x="6646" y="0"/>
                </a:moveTo>
                <a:cubicBezTo>
                  <a:pt x="15560" y="2883"/>
                  <a:pt x="21600" y="11183"/>
                  <a:pt x="21600" y="20552"/>
                </a:cubicBezTo>
                <a:lnTo>
                  <a:pt x="0" y="20552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691" name="Arc 19"/>
          <p:cNvSpPr>
            <a:spLocks/>
          </p:cNvSpPr>
          <p:nvPr/>
        </p:nvSpPr>
        <p:spPr bwMode="auto">
          <a:xfrm rot="5437700" flipH="1">
            <a:off x="5602288" y="2132012"/>
            <a:ext cx="1143000" cy="2822575"/>
          </a:xfrm>
          <a:custGeom>
            <a:avLst/>
            <a:gdLst>
              <a:gd name="G0" fmla="+- 0 0 0"/>
              <a:gd name="G1" fmla="+- 20412 0 0"/>
              <a:gd name="G2" fmla="+- 21600 0 0"/>
              <a:gd name="T0" fmla="*/ 7063 w 21600"/>
              <a:gd name="T1" fmla="*/ 0 h 20412"/>
              <a:gd name="T2" fmla="*/ 21600 w 21600"/>
              <a:gd name="T3" fmla="*/ 20412 h 20412"/>
              <a:gd name="T4" fmla="*/ 0 w 21600"/>
              <a:gd name="T5" fmla="*/ 20412 h 20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412" fill="none" extrusionOk="0">
                <a:moveTo>
                  <a:pt x="7063" y="-1"/>
                </a:moveTo>
                <a:cubicBezTo>
                  <a:pt x="15763" y="3010"/>
                  <a:pt x="21600" y="11205"/>
                  <a:pt x="21600" y="20412"/>
                </a:cubicBezTo>
              </a:path>
              <a:path w="21600" h="20412" stroke="0" extrusionOk="0">
                <a:moveTo>
                  <a:pt x="7063" y="-1"/>
                </a:moveTo>
                <a:cubicBezTo>
                  <a:pt x="15763" y="3010"/>
                  <a:pt x="21600" y="11205"/>
                  <a:pt x="21600" y="20412"/>
                </a:cubicBezTo>
                <a:lnTo>
                  <a:pt x="0" y="20412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406400" y="3048000"/>
            <a:ext cx="14430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000" b="1" i="1"/>
              <a:t>cornea</a:t>
            </a:r>
          </a:p>
        </p:txBody>
      </p:sp>
      <p:grpSp>
        <p:nvGrpSpPr>
          <p:cNvPr id="28697" name="Group 25"/>
          <p:cNvGrpSpPr>
            <a:grpSpLocks/>
          </p:cNvGrpSpPr>
          <p:nvPr/>
        </p:nvGrpSpPr>
        <p:grpSpPr bwMode="auto">
          <a:xfrm>
            <a:off x="3657600" y="1219200"/>
            <a:ext cx="1963738" cy="1371600"/>
            <a:chOff x="2304" y="768"/>
            <a:chExt cx="1237" cy="864"/>
          </a:xfrm>
        </p:grpSpPr>
        <p:sp>
          <p:nvSpPr>
            <p:cNvPr id="28693" name="AutoShape 21"/>
            <p:cNvSpPr>
              <a:spLocks noChangeArrowheads="1"/>
            </p:cNvSpPr>
            <p:nvPr/>
          </p:nvSpPr>
          <p:spPr bwMode="auto">
            <a:xfrm rot="831097">
              <a:off x="2603" y="768"/>
              <a:ext cx="298" cy="768"/>
            </a:xfrm>
            <a:prstGeom prst="lightningBolt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accent2"/>
                </a:gs>
              </a:gsLst>
              <a:path path="rect">
                <a:fillToRect l="50000" t="50000" r="50000" b="50000"/>
              </a:path>
            </a:gradFill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694" name="AutoShape 22"/>
            <p:cNvSpPr>
              <a:spLocks noChangeArrowheads="1"/>
            </p:cNvSpPr>
            <p:nvPr/>
          </p:nvSpPr>
          <p:spPr bwMode="auto">
            <a:xfrm rot="20768903" flipH="1">
              <a:off x="2901" y="768"/>
              <a:ext cx="299" cy="768"/>
            </a:xfrm>
            <a:prstGeom prst="lightningBolt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accent2"/>
                </a:gs>
              </a:gsLst>
              <a:path path="rect">
                <a:fillToRect l="50000" t="50000" r="50000" b="50000"/>
              </a:path>
            </a:gradFill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695" name="AutoShape 23"/>
            <p:cNvSpPr>
              <a:spLocks noChangeArrowheads="1"/>
            </p:cNvSpPr>
            <p:nvPr/>
          </p:nvSpPr>
          <p:spPr bwMode="auto">
            <a:xfrm rot="21538720" flipH="1">
              <a:off x="3243" y="816"/>
              <a:ext cx="298" cy="768"/>
            </a:xfrm>
            <a:prstGeom prst="lightningBolt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accent2"/>
                </a:gs>
              </a:gsLst>
              <a:path path="rect">
                <a:fillToRect l="50000" t="50000" r="50000" b="50000"/>
              </a:path>
            </a:gradFill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696" name="AutoShape 24"/>
            <p:cNvSpPr>
              <a:spLocks noChangeArrowheads="1"/>
            </p:cNvSpPr>
            <p:nvPr/>
          </p:nvSpPr>
          <p:spPr bwMode="auto">
            <a:xfrm rot="-107926">
              <a:off x="2304" y="864"/>
              <a:ext cx="299" cy="768"/>
            </a:xfrm>
            <a:prstGeom prst="lightningBolt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accent2"/>
                </a:gs>
              </a:gsLst>
              <a:path path="rect">
                <a:fillToRect l="50000" t="50000" r="50000" b="50000"/>
              </a:path>
            </a:gradFill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4724400" y="3352800"/>
            <a:ext cx="304800" cy="838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28675" grpId="0" autoUpdateAnimBg="0"/>
      <p:bldP spid="287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1905000" y="685800"/>
            <a:ext cx="46101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220000"/>
              </a:lnSpc>
              <a:buFontTx/>
              <a:buChar char="•"/>
            </a:pPr>
            <a:r>
              <a:rPr lang="it-IT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MIOPIA</a:t>
            </a:r>
          </a:p>
          <a:p>
            <a:pPr eaLnBrk="0" hangingPunct="0">
              <a:lnSpc>
                <a:spcPct val="220000"/>
              </a:lnSpc>
              <a:buFontTx/>
              <a:buChar char="•"/>
            </a:pPr>
            <a:r>
              <a:rPr lang="it-IT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IPERMETROPIA</a:t>
            </a:r>
          </a:p>
          <a:p>
            <a:pPr eaLnBrk="0" hangingPunct="0">
              <a:lnSpc>
                <a:spcPct val="220000"/>
              </a:lnSpc>
              <a:buFontTx/>
              <a:buChar char="•"/>
            </a:pPr>
            <a:r>
              <a:rPr lang="it-IT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ASTIGMATISMO</a:t>
            </a:r>
          </a:p>
          <a:p>
            <a:pPr eaLnBrk="0" hangingPunct="0">
              <a:lnSpc>
                <a:spcPct val="220000"/>
              </a:lnSpc>
              <a:buFontTx/>
              <a:buChar char="•"/>
            </a:pPr>
            <a:r>
              <a:rPr lang="it-IT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PRESBIOPIA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21" name="Group 197"/>
          <p:cNvGrpSpPr>
            <a:grpSpLocks/>
          </p:cNvGrpSpPr>
          <p:nvPr/>
        </p:nvGrpSpPr>
        <p:grpSpPr bwMode="auto">
          <a:xfrm>
            <a:off x="1143000" y="1219200"/>
            <a:ext cx="6858000" cy="5257800"/>
            <a:chOff x="720" y="768"/>
            <a:chExt cx="4320" cy="3312"/>
          </a:xfrm>
        </p:grpSpPr>
        <p:sp>
          <p:nvSpPr>
            <p:cNvPr id="26820" name="Rectangle 196"/>
            <p:cNvSpPr>
              <a:spLocks noChangeArrowheads="1"/>
            </p:cNvSpPr>
            <p:nvPr/>
          </p:nvSpPr>
          <p:spPr bwMode="auto">
            <a:xfrm>
              <a:off x="720" y="768"/>
              <a:ext cx="4320" cy="331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16078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26819" name="Group 195"/>
            <p:cNvGrpSpPr>
              <a:grpSpLocks/>
            </p:cNvGrpSpPr>
            <p:nvPr/>
          </p:nvGrpSpPr>
          <p:grpSpPr bwMode="auto">
            <a:xfrm>
              <a:off x="1909" y="1996"/>
              <a:ext cx="1931" cy="1689"/>
              <a:chOff x="1909" y="1996"/>
              <a:chExt cx="1931" cy="1689"/>
            </a:xfrm>
          </p:grpSpPr>
          <p:sp>
            <p:nvSpPr>
              <p:cNvPr id="26626" name="Oval 2"/>
              <p:cNvSpPr>
                <a:spLocks noChangeArrowheads="1"/>
              </p:cNvSpPr>
              <p:nvPr/>
            </p:nvSpPr>
            <p:spPr bwMode="auto">
              <a:xfrm>
                <a:off x="2591" y="199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prstDash val="dash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27" name="Oval 3"/>
              <p:cNvSpPr>
                <a:spLocks noChangeArrowheads="1"/>
              </p:cNvSpPr>
              <p:nvPr/>
            </p:nvSpPr>
            <p:spPr bwMode="auto">
              <a:xfrm>
                <a:off x="1909" y="199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28" name="Oval 4"/>
              <p:cNvSpPr>
                <a:spLocks noChangeArrowheads="1"/>
              </p:cNvSpPr>
              <p:nvPr/>
            </p:nvSpPr>
            <p:spPr bwMode="auto">
              <a:xfrm>
                <a:off x="2250" y="199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29" name="Oval 5"/>
              <p:cNvSpPr>
                <a:spLocks noChangeArrowheads="1"/>
              </p:cNvSpPr>
              <p:nvPr/>
            </p:nvSpPr>
            <p:spPr bwMode="auto">
              <a:xfrm>
                <a:off x="3615" y="199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30" name="Oval 6"/>
              <p:cNvSpPr>
                <a:spLocks noChangeArrowheads="1"/>
              </p:cNvSpPr>
              <p:nvPr/>
            </p:nvSpPr>
            <p:spPr bwMode="auto">
              <a:xfrm>
                <a:off x="2933" y="199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31" name="Oval 7"/>
              <p:cNvSpPr>
                <a:spLocks noChangeArrowheads="1"/>
              </p:cNvSpPr>
              <p:nvPr/>
            </p:nvSpPr>
            <p:spPr bwMode="auto">
              <a:xfrm>
                <a:off x="3274" y="199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32" name="Oval 8"/>
              <p:cNvSpPr>
                <a:spLocks noChangeArrowheads="1"/>
              </p:cNvSpPr>
              <p:nvPr/>
            </p:nvSpPr>
            <p:spPr bwMode="auto">
              <a:xfrm>
                <a:off x="2591" y="2284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33" name="Oval 9"/>
              <p:cNvSpPr>
                <a:spLocks noChangeArrowheads="1"/>
              </p:cNvSpPr>
              <p:nvPr/>
            </p:nvSpPr>
            <p:spPr bwMode="auto">
              <a:xfrm>
                <a:off x="1909" y="2284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34" name="Oval 10"/>
              <p:cNvSpPr>
                <a:spLocks noChangeArrowheads="1"/>
              </p:cNvSpPr>
              <p:nvPr/>
            </p:nvSpPr>
            <p:spPr bwMode="auto">
              <a:xfrm>
                <a:off x="2250" y="2284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35" name="Oval 11"/>
              <p:cNvSpPr>
                <a:spLocks noChangeArrowheads="1"/>
              </p:cNvSpPr>
              <p:nvPr/>
            </p:nvSpPr>
            <p:spPr bwMode="auto">
              <a:xfrm>
                <a:off x="3615" y="2284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36" name="Oval 12"/>
              <p:cNvSpPr>
                <a:spLocks noChangeArrowheads="1"/>
              </p:cNvSpPr>
              <p:nvPr/>
            </p:nvSpPr>
            <p:spPr bwMode="auto">
              <a:xfrm>
                <a:off x="2933" y="2284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37" name="Oval 13"/>
              <p:cNvSpPr>
                <a:spLocks noChangeArrowheads="1"/>
              </p:cNvSpPr>
              <p:nvPr/>
            </p:nvSpPr>
            <p:spPr bwMode="auto">
              <a:xfrm>
                <a:off x="3274" y="2284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38" name="Oval 14"/>
              <p:cNvSpPr>
                <a:spLocks noChangeArrowheads="1"/>
              </p:cNvSpPr>
              <p:nvPr/>
            </p:nvSpPr>
            <p:spPr bwMode="auto">
              <a:xfrm>
                <a:off x="2591" y="2572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39" name="Oval 15"/>
              <p:cNvSpPr>
                <a:spLocks noChangeArrowheads="1"/>
              </p:cNvSpPr>
              <p:nvPr/>
            </p:nvSpPr>
            <p:spPr bwMode="auto">
              <a:xfrm>
                <a:off x="1909" y="2572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40" name="Oval 16"/>
              <p:cNvSpPr>
                <a:spLocks noChangeArrowheads="1"/>
              </p:cNvSpPr>
              <p:nvPr/>
            </p:nvSpPr>
            <p:spPr bwMode="auto">
              <a:xfrm>
                <a:off x="2250" y="2572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41" name="Oval 17"/>
              <p:cNvSpPr>
                <a:spLocks noChangeArrowheads="1"/>
              </p:cNvSpPr>
              <p:nvPr/>
            </p:nvSpPr>
            <p:spPr bwMode="auto">
              <a:xfrm>
                <a:off x="3615" y="2572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42" name="Oval 18"/>
              <p:cNvSpPr>
                <a:spLocks noChangeArrowheads="1"/>
              </p:cNvSpPr>
              <p:nvPr/>
            </p:nvSpPr>
            <p:spPr bwMode="auto">
              <a:xfrm>
                <a:off x="2933" y="2572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43" name="Oval 19"/>
              <p:cNvSpPr>
                <a:spLocks noChangeArrowheads="1"/>
              </p:cNvSpPr>
              <p:nvPr/>
            </p:nvSpPr>
            <p:spPr bwMode="auto">
              <a:xfrm>
                <a:off x="3274" y="2572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44" name="Oval 20"/>
              <p:cNvSpPr>
                <a:spLocks noChangeArrowheads="1"/>
              </p:cNvSpPr>
              <p:nvPr/>
            </p:nvSpPr>
            <p:spPr bwMode="auto">
              <a:xfrm>
                <a:off x="2591" y="2837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45" name="Oval 21"/>
              <p:cNvSpPr>
                <a:spLocks noChangeArrowheads="1"/>
              </p:cNvSpPr>
              <p:nvPr/>
            </p:nvSpPr>
            <p:spPr bwMode="auto">
              <a:xfrm>
                <a:off x="1909" y="2837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46" name="Oval 22"/>
              <p:cNvSpPr>
                <a:spLocks noChangeArrowheads="1"/>
              </p:cNvSpPr>
              <p:nvPr/>
            </p:nvSpPr>
            <p:spPr bwMode="auto">
              <a:xfrm>
                <a:off x="2250" y="2837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47" name="Oval 23"/>
              <p:cNvSpPr>
                <a:spLocks noChangeArrowheads="1"/>
              </p:cNvSpPr>
              <p:nvPr/>
            </p:nvSpPr>
            <p:spPr bwMode="auto">
              <a:xfrm>
                <a:off x="3615" y="2837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48" name="Oval 24"/>
              <p:cNvSpPr>
                <a:spLocks noChangeArrowheads="1"/>
              </p:cNvSpPr>
              <p:nvPr/>
            </p:nvSpPr>
            <p:spPr bwMode="auto">
              <a:xfrm>
                <a:off x="2933" y="2837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49" name="Oval 25"/>
              <p:cNvSpPr>
                <a:spLocks noChangeArrowheads="1"/>
              </p:cNvSpPr>
              <p:nvPr/>
            </p:nvSpPr>
            <p:spPr bwMode="auto">
              <a:xfrm>
                <a:off x="3274" y="2837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50" name="Oval 26"/>
              <p:cNvSpPr>
                <a:spLocks noChangeArrowheads="1"/>
              </p:cNvSpPr>
              <p:nvPr/>
            </p:nvSpPr>
            <p:spPr bwMode="auto">
              <a:xfrm>
                <a:off x="2591" y="3125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51" name="Oval 27"/>
              <p:cNvSpPr>
                <a:spLocks noChangeArrowheads="1"/>
              </p:cNvSpPr>
              <p:nvPr/>
            </p:nvSpPr>
            <p:spPr bwMode="auto">
              <a:xfrm>
                <a:off x="1909" y="3125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52" name="Oval 28"/>
              <p:cNvSpPr>
                <a:spLocks noChangeArrowheads="1"/>
              </p:cNvSpPr>
              <p:nvPr/>
            </p:nvSpPr>
            <p:spPr bwMode="auto">
              <a:xfrm>
                <a:off x="2250" y="3125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53" name="Oval 29"/>
              <p:cNvSpPr>
                <a:spLocks noChangeArrowheads="1"/>
              </p:cNvSpPr>
              <p:nvPr/>
            </p:nvSpPr>
            <p:spPr bwMode="auto">
              <a:xfrm>
                <a:off x="3615" y="3125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54" name="Oval 30"/>
              <p:cNvSpPr>
                <a:spLocks noChangeArrowheads="1"/>
              </p:cNvSpPr>
              <p:nvPr/>
            </p:nvSpPr>
            <p:spPr bwMode="auto">
              <a:xfrm>
                <a:off x="2933" y="3125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55" name="Oval 31"/>
              <p:cNvSpPr>
                <a:spLocks noChangeArrowheads="1"/>
              </p:cNvSpPr>
              <p:nvPr/>
            </p:nvSpPr>
            <p:spPr bwMode="auto">
              <a:xfrm>
                <a:off x="3274" y="3125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56" name="Oval 32"/>
              <p:cNvSpPr>
                <a:spLocks noChangeArrowheads="1"/>
              </p:cNvSpPr>
              <p:nvPr/>
            </p:nvSpPr>
            <p:spPr bwMode="auto">
              <a:xfrm>
                <a:off x="2591" y="343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57" name="Oval 33"/>
              <p:cNvSpPr>
                <a:spLocks noChangeArrowheads="1"/>
              </p:cNvSpPr>
              <p:nvPr/>
            </p:nvSpPr>
            <p:spPr bwMode="auto">
              <a:xfrm>
                <a:off x="1909" y="343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58" name="Oval 34"/>
              <p:cNvSpPr>
                <a:spLocks noChangeArrowheads="1"/>
              </p:cNvSpPr>
              <p:nvPr/>
            </p:nvSpPr>
            <p:spPr bwMode="auto">
              <a:xfrm>
                <a:off x="2250" y="343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59" name="Oval 35"/>
              <p:cNvSpPr>
                <a:spLocks noChangeArrowheads="1"/>
              </p:cNvSpPr>
              <p:nvPr/>
            </p:nvSpPr>
            <p:spPr bwMode="auto">
              <a:xfrm>
                <a:off x="3615" y="343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60" name="Oval 36"/>
              <p:cNvSpPr>
                <a:spLocks noChangeArrowheads="1"/>
              </p:cNvSpPr>
              <p:nvPr/>
            </p:nvSpPr>
            <p:spPr bwMode="auto">
              <a:xfrm>
                <a:off x="2933" y="343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61" name="Oval 37"/>
              <p:cNvSpPr>
                <a:spLocks noChangeArrowheads="1"/>
              </p:cNvSpPr>
              <p:nvPr/>
            </p:nvSpPr>
            <p:spPr bwMode="auto">
              <a:xfrm>
                <a:off x="3274" y="3436"/>
                <a:ext cx="161" cy="18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62" name="Freeform 38"/>
              <p:cNvSpPr>
                <a:spLocks/>
              </p:cNvSpPr>
              <p:nvPr/>
            </p:nvSpPr>
            <p:spPr bwMode="auto">
              <a:xfrm>
                <a:off x="2079" y="2064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63" name="Freeform 39"/>
              <p:cNvSpPr>
                <a:spLocks/>
              </p:cNvSpPr>
              <p:nvPr/>
            </p:nvSpPr>
            <p:spPr bwMode="auto">
              <a:xfrm>
                <a:off x="2421" y="2064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64" name="Freeform 40"/>
              <p:cNvSpPr>
                <a:spLocks/>
              </p:cNvSpPr>
              <p:nvPr/>
            </p:nvSpPr>
            <p:spPr bwMode="auto">
              <a:xfrm>
                <a:off x="2762" y="2064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auto">
              <a:xfrm>
                <a:off x="3103" y="2064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66" name="Freeform 42"/>
              <p:cNvSpPr>
                <a:spLocks/>
              </p:cNvSpPr>
              <p:nvPr/>
            </p:nvSpPr>
            <p:spPr bwMode="auto">
              <a:xfrm>
                <a:off x="3445" y="2064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67" name="Freeform 43"/>
              <p:cNvSpPr>
                <a:spLocks/>
              </p:cNvSpPr>
              <p:nvPr/>
            </p:nvSpPr>
            <p:spPr bwMode="auto">
              <a:xfrm>
                <a:off x="2079" y="2352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68" name="Freeform 44"/>
              <p:cNvSpPr>
                <a:spLocks/>
              </p:cNvSpPr>
              <p:nvPr/>
            </p:nvSpPr>
            <p:spPr bwMode="auto">
              <a:xfrm>
                <a:off x="2421" y="2352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69" name="Freeform 45"/>
              <p:cNvSpPr>
                <a:spLocks/>
              </p:cNvSpPr>
              <p:nvPr/>
            </p:nvSpPr>
            <p:spPr bwMode="auto">
              <a:xfrm>
                <a:off x="2762" y="2352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0" name="Freeform 46"/>
              <p:cNvSpPr>
                <a:spLocks/>
              </p:cNvSpPr>
              <p:nvPr/>
            </p:nvSpPr>
            <p:spPr bwMode="auto">
              <a:xfrm>
                <a:off x="3103" y="2352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1" name="Freeform 47"/>
              <p:cNvSpPr>
                <a:spLocks/>
              </p:cNvSpPr>
              <p:nvPr/>
            </p:nvSpPr>
            <p:spPr bwMode="auto">
              <a:xfrm>
                <a:off x="3445" y="2352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2" name="Freeform 48"/>
              <p:cNvSpPr>
                <a:spLocks/>
              </p:cNvSpPr>
              <p:nvPr/>
            </p:nvSpPr>
            <p:spPr bwMode="auto">
              <a:xfrm>
                <a:off x="2079" y="264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3" name="Freeform 49"/>
              <p:cNvSpPr>
                <a:spLocks/>
              </p:cNvSpPr>
              <p:nvPr/>
            </p:nvSpPr>
            <p:spPr bwMode="auto">
              <a:xfrm>
                <a:off x="2421" y="264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4" name="Freeform 50"/>
              <p:cNvSpPr>
                <a:spLocks/>
              </p:cNvSpPr>
              <p:nvPr/>
            </p:nvSpPr>
            <p:spPr bwMode="auto">
              <a:xfrm>
                <a:off x="2762" y="264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5" name="Freeform 51"/>
              <p:cNvSpPr>
                <a:spLocks/>
              </p:cNvSpPr>
              <p:nvPr/>
            </p:nvSpPr>
            <p:spPr bwMode="auto">
              <a:xfrm>
                <a:off x="3103" y="264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6" name="Freeform 52"/>
              <p:cNvSpPr>
                <a:spLocks/>
              </p:cNvSpPr>
              <p:nvPr/>
            </p:nvSpPr>
            <p:spPr bwMode="auto">
              <a:xfrm>
                <a:off x="3445" y="264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7" name="Freeform 53"/>
              <p:cNvSpPr>
                <a:spLocks/>
              </p:cNvSpPr>
              <p:nvPr/>
            </p:nvSpPr>
            <p:spPr bwMode="auto">
              <a:xfrm>
                <a:off x="2079" y="2928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8" name="Freeform 54"/>
              <p:cNvSpPr>
                <a:spLocks/>
              </p:cNvSpPr>
              <p:nvPr/>
            </p:nvSpPr>
            <p:spPr bwMode="auto">
              <a:xfrm>
                <a:off x="2421" y="2928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9" name="Freeform 55"/>
              <p:cNvSpPr>
                <a:spLocks/>
              </p:cNvSpPr>
              <p:nvPr/>
            </p:nvSpPr>
            <p:spPr bwMode="auto">
              <a:xfrm>
                <a:off x="2762" y="2928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0" name="Freeform 56"/>
              <p:cNvSpPr>
                <a:spLocks/>
              </p:cNvSpPr>
              <p:nvPr/>
            </p:nvSpPr>
            <p:spPr bwMode="auto">
              <a:xfrm>
                <a:off x="3103" y="2928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1" name="Freeform 57"/>
              <p:cNvSpPr>
                <a:spLocks/>
              </p:cNvSpPr>
              <p:nvPr/>
            </p:nvSpPr>
            <p:spPr bwMode="auto">
              <a:xfrm>
                <a:off x="3445" y="2928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2" name="Freeform 58"/>
              <p:cNvSpPr>
                <a:spLocks/>
              </p:cNvSpPr>
              <p:nvPr/>
            </p:nvSpPr>
            <p:spPr bwMode="auto">
              <a:xfrm>
                <a:off x="2079" y="3216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3" name="Freeform 59"/>
              <p:cNvSpPr>
                <a:spLocks/>
              </p:cNvSpPr>
              <p:nvPr/>
            </p:nvSpPr>
            <p:spPr bwMode="auto">
              <a:xfrm>
                <a:off x="2421" y="3216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4" name="Freeform 60"/>
              <p:cNvSpPr>
                <a:spLocks/>
              </p:cNvSpPr>
              <p:nvPr/>
            </p:nvSpPr>
            <p:spPr bwMode="auto">
              <a:xfrm>
                <a:off x="2762" y="3216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5" name="Freeform 61"/>
              <p:cNvSpPr>
                <a:spLocks/>
              </p:cNvSpPr>
              <p:nvPr/>
            </p:nvSpPr>
            <p:spPr bwMode="auto">
              <a:xfrm>
                <a:off x="3103" y="3216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6" name="Freeform 62"/>
              <p:cNvSpPr>
                <a:spLocks/>
              </p:cNvSpPr>
              <p:nvPr/>
            </p:nvSpPr>
            <p:spPr bwMode="auto">
              <a:xfrm>
                <a:off x="3445" y="3216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7" name="Freeform 63"/>
              <p:cNvSpPr>
                <a:spLocks/>
              </p:cNvSpPr>
              <p:nvPr/>
            </p:nvSpPr>
            <p:spPr bwMode="auto">
              <a:xfrm>
                <a:off x="2079" y="3504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8" name="Freeform 64"/>
              <p:cNvSpPr>
                <a:spLocks/>
              </p:cNvSpPr>
              <p:nvPr/>
            </p:nvSpPr>
            <p:spPr bwMode="auto">
              <a:xfrm>
                <a:off x="2421" y="3504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9" name="Freeform 65"/>
              <p:cNvSpPr>
                <a:spLocks/>
              </p:cNvSpPr>
              <p:nvPr/>
            </p:nvSpPr>
            <p:spPr bwMode="auto">
              <a:xfrm>
                <a:off x="2762" y="3504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90" name="Freeform 66"/>
              <p:cNvSpPr>
                <a:spLocks/>
              </p:cNvSpPr>
              <p:nvPr/>
            </p:nvSpPr>
            <p:spPr bwMode="auto">
              <a:xfrm>
                <a:off x="3103" y="3504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91" name="Freeform 67"/>
              <p:cNvSpPr>
                <a:spLocks/>
              </p:cNvSpPr>
              <p:nvPr/>
            </p:nvSpPr>
            <p:spPr bwMode="auto">
              <a:xfrm>
                <a:off x="3445" y="3504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</a:cxnLst>
                <a:rect l="0" t="0" r="r" b="b"/>
                <a:pathLst>
                  <a:path w="235" h="1">
                    <a:moveTo>
                      <a:pt x="0" y="0"/>
                    </a:moveTo>
                    <a:lnTo>
                      <a:pt x="23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92" name="Freeform 68"/>
              <p:cNvSpPr>
                <a:spLocks/>
              </p:cNvSpPr>
              <p:nvPr/>
            </p:nvSpPr>
            <p:spPr bwMode="auto">
              <a:xfrm>
                <a:off x="1974" y="2145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93" name="Freeform 69"/>
              <p:cNvSpPr>
                <a:spLocks/>
              </p:cNvSpPr>
              <p:nvPr/>
            </p:nvSpPr>
            <p:spPr bwMode="auto">
              <a:xfrm>
                <a:off x="2316" y="214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94" name="Freeform 70"/>
              <p:cNvSpPr>
                <a:spLocks/>
              </p:cNvSpPr>
              <p:nvPr/>
            </p:nvSpPr>
            <p:spPr bwMode="auto">
              <a:xfrm>
                <a:off x="2656" y="214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95" name="Freeform 71"/>
              <p:cNvSpPr>
                <a:spLocks/>
              </p:cNvSpPr>
              <p:nvPr/>
            </p:nvSpPr>
            <p:spPr bwMode="auto">
              <a:xfrm>
                <a:off x="2995" y="214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96" name="Freeform 72"/>
              <p:cNvSpPr>
                <a:spLocks/>
              </p:cNvSpPr>
              <p:nvPr/>
            </p:nvSpPr>
            <p:spPr bwMode="auto">
              <a:xfrm>
                <a:off x="3337" y="214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97" name="Freeform 73"/>
              <p:cNvSpPr>
                <a:spLocks/>
              </p:cNvSpPr>
              <p:nvPr/>
            </p:nvSpPr>
            <p:spPr bwMode="auto">
              <a:xfrm>
                <a:off x="3679" y="214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98" name="Freeform 74"/>
              <p:cNvSpPr>
                <a:spLocks/>
              </p:cNvSpPr>
              <p:nvPr/>
            </p:nvSpPr>
            <p:spPr bwMode="auto">
              <a:xfrm>
                <a:off x="1971" y="2433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99" name="Freeform 75"/>
              <p:cNvSpPr>
                <a:spLocks/>
              </p:cNvSpPr>
              <p:nvPr/>
            </p:nvSpPr>
            <p:spPr bwMode="auto">
              <a:xfrm>
                <a:off x="2311" y="2428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00" name="Freeform 76"/>
              <p:cNvSpPr>
                <a:spLocks/>
              </p:cNvSpPr>
              <p:nvPr/>
            </p:nvSpPr>
            <p:spPr bwMode="auto">
              <a:xfrm>
                <a:off x="2652" y="2428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01" name="Freeform 77"/>
              <p:cNvSpPr>
                <a:spLocks/>
              </p:cNvSpPr>
              <p:nvPr/>
            </p:nvSpPr>
            <p:spPr bwMode="auto">
              <a:xfrm>
                <a:off x="2992" y="2428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02" name="Freeform 78"/>
              <p:cNvSpPr>
                <a:spLocks/>
              </p:cNvSpPr>
              <p:nvPr/>
            </p:nvSpPr>
            <p:spPr bwMode="auto">
              <a:xfrm>
                <a:off x="3333" y="2428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03" name="Freeform 79"/>
              <p:cNvSpPr>
                <a:spLocks/>
              </p:cNvSpPr>
              <p:nvPr/>
            </p:nvSpPr>
            <p:spPr bwMode="auto">
              <a:xfrm>
                <a:off x="3676" y="2428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04" name="Freeform 80"/>
              <p:cNvSpPr>
                <a:spLocks/>
              </p:cNvSpPr>
              <p:nvPr/>
            </p:nvSpPr>
            <p:spPr bwMode="auto">
              <a:xfrm>
                <a:off x="1971" y="2721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05" name="Freeform 81"/>
              <p:cNvSpPr>
                <a:spLocks/>
              </p:cNvSpPr>
              <p:nvPr/>
            </p:nvSpPr>
            <p:spPr bwMode="auto">
              <a:xfrm>
                <a:off x="2311" y="2716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06" name="Freeform 82"/>
              <p:cNvSpPr>
                <a:spLocks/>
              </p:cNvSpPr>
              <p:nvPr/>
            </p:nvSpPr>
            <p:spPr bwMode="auto">
              <a:xfrm>
                <a:off x="2652" y="2716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07" name="Freeform 83"/>
              <p:cNvSpPr>
                <a:spLocks/>
              </p:cNvSpPr>
              <p:nvPr/>
            </p:nvSpPr>
            <p:spPr bwMode="auto">
              <a:xfrm>
                <a:off x="2992" y="2716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08" name="Freeform 84"/>
              <p:cNvSpPr>
                <a:spLocks/>
              </p:cNvSpPr>
              <p:nvPr/>
            </p:nvSpPr>
            <p:spPr bwMode="auto">
              <a:xfrm>
                <a:off x="3333" y="2716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09" name="Freeform 85"/>
              <p:cNvSpPr>
                <a:spLocks/>
              </p:cNvSpPr>
              <p:nvPr/>
            </p:nvSpPr>
            <p:spPr bwMode="auto">
              <a:xfrm>
                <a:off x="3676" y="2716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10" name="Freeform 86"/>
              <p:cNvSpPr>
                <a:spLocks/>
              </p:cNvSpPr>
              <p:nvPr/>
            </p:nvSpPr>
            <p:spPr bwMode="auto">
              <a:xfrm>
                <a:off x="1971" y="298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11" name="Freeform 87"/>
              <p:cNvSpPr>
                <a:spLocks/>
              </p:cNvSpPr>
              <p:nvPr/>
            </p:nvSpPr>
            <p:spPr bwMode="auto">
              <a:xfrm>
                <a:off x="2311" y="298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12" name="Freeform 88"/>
              <p:cNvSpPr>
                <a:spLocks/>
              </p:cNvSpPr>
              <p:nvPr/>
            </p:nvSpPr>
            <p:spPr bwMode="auto">
              <a:xfrm>
                <a:off x="2652" y="298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13" name="Freeform 89"/>
              <p:cNvSpPr>
                <a:spLocks/>
              </p:cNvSpPr>
              <p:nvPr/>
            </p:nvSpPr>
            <p:spPr bwMode="auto">
              <a:xfrm>
                <a:off x="2990" y="298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14" name="Freeform 90"/>
              <p:cNvSpPr>
                <a:spLocks/>
              </p:cNvSpPr>
              <p:nvPr/>
            </p:nvSpPr>
            <p:spPr bwMode="auto">
              <a:xfrm>
                <a:off x="3333" y="298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15" name="Freeform 91"/>
              <p:cNvSpPr>
                <a:spLocks/>
              </p:cNvSpPr>
              <p:nvPr/>
            </p:nvSpPr>
            <p:spPr bwMode="auto">
              <a:xfrm>
                <a:off x="3676" y="2980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16" name="Freeform 92"/>
              <p:cNvSpPr>
                <a:spLocks/>
              </p:cNvSpPr>
              <p:nvPr/>
            </p:nvSpPr>
            <p:spPr bwMode="auto">
              <a:xfrm>
                <a:off x="1973" y="3273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17" name="Freeform 93"/>
              <p:cNvSpPr>
                <a:spLocks/>
              </p:cNvSpPr>
              <p:nvPr/>
            </p:nvSpPr>
            <p:spPr bwMode="auto">
              <a:xfrm>
                <a:off x="2313" y="3273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18" name="Freeform 94"/>
              <p:cNvSpPr>
                <a:spLocks/>
              </p:cNvSpPr>
              <p:nvPr/>
            </p:nvSpPr>
            <p:spPr bwMode="auto">
              <a:xfrm>
                <a:off x="2654" y="3273"/>
                <a:ext cx="160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19" name="Freeform 95"/>
              <p:cNvSpPr>
                <a:spLocks/>
              </p:cNvSpPr>
              <p:nvPr/>
            </p:nvSpPr>
            <p:spPr bwMode="auto">
              <a:xfrm>
                <a:off x="2992" y="3273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20" name="Freeform 96"/>
              <p:cNvSpPr>
                <a:spLocks/>
              </p:cNvSpPr>
              <p:nvPr/>
            </p:nvSpPr>
            <p:spPr bwMode="auto">
              <a:xfrm>
                <a:off x="3335" y="3273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721" name="Freeform 97"/>
              <p:cNvSpPr>
                <a:spLocks/>
              </p:cNvSpPr>
              <p:nvPr/>
            </p:nvSpPr>
            <p:spPr bwMode="auto">
              <a:xfrm>
                <a:off x="3678" y="3273"/>
                <a:ext cx="160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cxnSp>
        <p:nvCxnSpPr>
          <p:cNvPr id="26803" name="AutoShape 179"/>
          <p:cNvCxnSpPr>
            <a:cxnSpLocks noChangeShapeType="1"/>
          </p:cNvCxnSpPr>
          <p:nvPr/>
        </p:nvCxnSpPr>
        <p:spPr bwMode="auto">
          <a:xfrm rot="16200000" flipH="1">
            <a:off x="3390900" y="2095500"/>
            <a:ext cx="1524000" cy="3810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</p:spPr>
      </p:cxnSp>
      <p:cxnSp>
        <p:nvCxnSpPr>
          <p:cNvPr id="26804" name="AutoShape 180"/>
          <p:cNvCxnSpPr>
            <a:cxnSpLocks noChangeShapeType="1"/>
          </p:cNvCxnSpPr>
          <p:nvPr/>
        </p:nvCxnSpPr>
        <p:spPr bwMode="auto">
          <a:xfrm rot="16200000" flipH="1">
            <a:off x="3771900" y="2095500"/>
            <a:ext cx="1524000" cy="3810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</p:spPr>
      </p:cxnSp>
      <p:sp>
        <p:nvSpPr>
          <p:cNvPr id="26817" name="Text Box 193"/>
          <p:cNvSpPr txBox="1">
            <a:spLocks noChangeArrowheads="1"/>
          </p:cNvSpPr>
          <p:nvPr/>
        </p:nvSpPr>
        <p:spPr bwMode="auto">
          <a:xfrm>
            <a:off x="228600" y="152400"/>
            <a:ext cx="840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it-IT" sz="3600" b="1" i="1">
                <a:solidFill>
                  <a:schemeClr val="tx2"/>
                </a:solidFill>
              </a:rPr>
              <a:t>“FOTODECOMPOSIZIONE ABLATIVA”</a:t>
            </a:r>
          </a:p>
        </p:txBody>
      </p:sp>
      <p:grpSp>
        <p:nvGrpSpPr>
          <p:cNvPr id="26822" name="Group 198"/>
          <p:cNvGrpSpPr>
            <a:grpSpLocks/>
          </p:cNvGrpSpPr>
          <p:nvPr/>
        </p:nvGrpSpPr>
        <p:grpSpPr bwMode="auto">
          <a:xfrm>
            <a:off x="1143000" y="1219200"/>
            <a:ext cx="6858000" cy="5257800"/>
            <a:chOff x="720" y="768"/>
            <a:chExt cx="4320" cy="3312"/>
          </a:xfrm>
        </p:grpSpPr>
        <p:grpSp>
          <p:nvGrpSpPr>
            <p:cNvPr id="26823" name="Group 199"/>
            <p:cNvGrpSpPr>
              <a:grpSpLocks/>
            </p:cNvGrpSpPr>
            <p:nvPr/>
          </p:nvGrpSpPr>
          <p:grpSpPr bwMode="auto">
            <a:xfrm>
              <a:off x="720" y="768"/>
              <a:ext cx="4320" cy="3312"/>
              <a:chOff x="720" y="768"/>
              <a:chExt cx="4320" cy="3312"/>
            </a:xfrm>
          </p:grpSpPr>
          <p:sp>
            <p:nvSpPr>
              <p:cNvPr id="26824" name="Rectangle 200"/>
              <p:cNvSpPr>
                <a:spLocks noChangeArrowheads="1"/>
              </p:cNvSpPr>
              <p:nvPr/>
            </p:nvSpPr>
            <p:spPr bwMode="auto">
              <a:xfrm>
                <a:off x="720" y="768"/>
                <a:ext cx="4320" cy="3312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1607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6825" name="Group 201"/>
              <p:cNvGrpSpPr>
                <a:grpSpLocks/>
              </p:cNvGrpSpPr>
              <p:nvPr/>
            </p:nvGrpSpPr>
            <p:grpSpPr bwMode="auto">
              <a:xfrm>
                <a:off x="1909" y="1996"/>
                <a:ext cx="1931" cy="1689"/>
                <a:chOff x="1909" y="1996"/>
                <a:chExt cx="1931" cy="1689"/>
              </a:xfrm>
            </p:grpSpPr>
            <p:sp>
              <p:nvSpPr>
                <p:cNvPr id="26826" name="Oval 202"/>
                <p:cNvSpPr>
                  <a:spLocks noChangeArrowheads="1"/>
                </p:cNvSpPr>
                <p:nvPr/>
              </p:nvSpPr>
              <p:spPr bwMode="auto">
                <a:xfrm>
                  <a:off x="1909" y="1996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27" name="Oval 203"/>
                <p:cNvSpPr>
                  <a:spLocks noChangeArrowheads="1"/>
                </p:cNvSpPr>
                <p:nvPr/>
              </p:nvSpPr>
              <p:spPr bwMode="auto">
                <a:xfrm>
                  <a:off x="2250" y="1996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28" name="Oval 204"/>
                <p:cNvSpPr>
                  <a:spLocks noChangeArrowheads="1"/>
                </p:cNvSpPr>
                <p:nvPr/>
              </p:nvSpPr>
              <p:spPr bwMode="auto">
                <a:xfrm>
                  <a:off x="3615" y="1996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29" name="Oval 205"/>
                <p:cNvSpPr>
                  <a:spLocks noChangeArrowheads="1"/>
                </p:cNvSpPr>
                <p:nvPr/>
              </p:nvSpPr>
              <p:spPr bwMode="auto">
                <a:xfrm>
                  <a:off x="3274" y="1996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30" name="Oval 206"/>
                <p:cNvSpPr>
                  <a:spLocks noChangeArrowheads="1"/>
                </p:cNvSpPr>
                <p:nvPr/>
              </p:nvSpPr>
              <p:spPr bwMode="auto">
                <a:xfrm>
                  <a:off x="2591" y="2284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31" name="Oval 207"/>
                <p:cNvSpPr>
                  <a:spLocks noChangeArrowheads="1"/>
                </p:cNvSpPr>
                <p:nvPr/>
              </p:nvSpPr>
              <p:spPr bwMode="auto">
                <a:xfrm>
                  <a:off x="1909" y="2284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32" name="Oval 208"/>
                <p:cNvSpPr>
                  <a:spLocks noChangeArrowheads="1"/>
                </p:cNvSpPr>
                <p:nvPr/>
              </p:nvSpPr>
              <p:spPr bwMode="auto">
                <a:xfrm>
                  <a:off x="2250" y="2284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33" name="Oval 209"/>
                <p:cNvSpPr>
                  <a:spLocks noChangeArrowheads="1"/>
                </p:cNvSpPr>
                <p:nvPr/>
              </p:nvSpPr>
              <p:spPr bwMode="auto">
                <a:xfrm>
                  <a:off x="3615" y="2284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34" name="Oval 210"/>
                <p:cNvSpPr>
                  <a:spLocks noChangeArrowheads="1"/>
                </p:cNvSpPr>
                <p:nvPr/>
              </p:nvSpPr>
              <p:spPr bwMode="auto">
                <a:xfrm>
                  <a:off x="2933" y="2284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35" name="Oval 211"/>
                <p:cNvSpPr>
                  <a:spLocks noChangeArrowheads="1"/>
                </p:cNvSpPr>
                <p:nvPr/>
              </p:nvSpPr>
              <p:spPr bwMode="auto">
                <a:xfrm>
                  <a:off x="3274" y="2284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36" name="Oval 212"/>
                <p:cNvSpPr>
                  <a:spLocks noChangeArrowheads="1"/>
                </p:cNvSpPr>
                <p:nvPr/>
              </p:nvSpPr>
              <p:spPr bwMode="auto">
                <a:xfrm>
                  <a:off x="2591" y="2572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37" name="Oval 213"/>
                <p:cNvSpPr>
                  <a:spLocks noChangeArrowheads="1"/>
                </p:cNvSpPr>
                <p:nvPr/>
              </p:nvSpPr>
              <p:spPr bwMode="auto">
                <a:xfrm>
                  <a:off x="1909" y="2572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38" name="Oval 214"/>
                <p:cNvSpPr>
                  <a:spLocks noChangeArrowheads="1"/>
                </p:cNvSpPr>
                <p:nvPr/>
              </p:nvSpPr>
              <p:spPr bwMode="auto">
                <a:xfrm>
                  <a:off x="2250" y="2572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39" name="Oval 215"/>
                <p:cNvSpPr>
                  <a:spLocks noChangeArrowheads="1"/>
                </p:cNvSpPr>
                <p:nvPr/>
              </p:nvSpPr>
              <p:spPr bwMode="auto">
                <a:xfrm>
                  <a:off x="3615" y="2572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40" name="Oval 216"/>
                <p:cNvSpPr>
                  <a:spLocks noChangeArrowheads="1"/>
                </p:cNvSpPr>
                <p:nvPr/>
              </p:nvSpPr>
              <p:spPr bwMode="auto">
                <a:xfrm>
                  <a:off x="2933" y="2572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41" name="Oval 217"/>
                <p:cNvSpPr>
                  <a:spLocks noChangeArrowheads="1"/>
                </p:cNvSpPr>
                <p:nvPr/>
              </p:nvSpPr>
              <p:spPr bwMode="auto">
                <a:xfrm>
                  <a:off x="3274" y="2572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42" name="Oval 218"/>
                <p:cNvSpPr>
                  <a:spLocks noChangeArrowheads="1"/>
                </p:cNvSpPr>
                <p:nvPr/>
              </p:nvSpPr>
              <p:spPr bwMode="auto">
                <a:xfrm>
                  <a:off x="2591" y="2837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43" name="Oval 219"/>
                <p:cNvSpPr>
                  <a:spLocks noChangeArrowheads="1"/>
                </p:cNvSpPr>
                <p:nvPr/>
              </p:nvSpPr>
              <p:spPr bwMode="auto">
                <a:xfrm>
                  <a:off x="1909" y="2837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44" name="Oval 220"/>
                <p:cNvSpPr>
                  <a:spLocks noChangeArrowheads="1"/>
                </p:cNvSpPr>
                <p:nvPr/>
              </p:nvSpPr>
              <p:spPr bwMode="auto">
                <a:xfrm>
                  <a:off x="2250" y="2837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45" name="Oval 221"/>
                <p:cNvSpPr>
                  <a:spLocks noChangeArrowheads="1"/>
                </p:cNvSpPr>
                <p:nvPr/>
              </p:nvSpPr>
              <p:spPr bwMode="auto">
                <a:xfrm>
                  <a:off x="3615" y="2837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46" name="Oval 222"/>
                <p:cNvSpPr>
                  <a:spLocks noChangeArrowheads="1"/>
                </p:cNvSpPr>
                <p:nvPr/>
              </p:nvSpPr>
              <p:spPr bwMode="auto">
                <a:xfrm>
                  <a:off x="2933" y="2837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47" name="Oval 223"/>
                <p:cNvSpPr>
                  <a:spLocks noChangeArrowheads="1"/>
                </p:cNvSpPr>
                <p:nvPr/>
              </p:nvSpPr>
              <p:spPr bwMode="auto">
                <a:xfrm>
                  <a:off x="3274" y="2837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48" name="Oval 224"/>
                <p:cNvSpPr>
                  <a:spLocks noChangeArrowheads="1"/>
                </p:cNvSpPr>
                <p:nvPr/>
              </p:nvSpPr>
              <p:spPr bwMode="auto">
                <a:xfrm>
                  <a:off x="2591" y="3125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49" name="Oval 225"/>
                <p:cNvSpPr>
                  <a:spLocks noChangeArrowheads="1"/>
                </p:cNvSpPr>
                <p:nvPr/>
              </p:nvSpPr>
              <p:spPr bwMode="auto">
                <a:xfrm>
                  <a:off x="1909" y="3125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50" name="Oval 226"/>
                <p:cNvSpPr>
                  <a:spLocks noChangeArrowheads="1"/>
                </p:cNvSpPr>
                <p:nvPr/>
              </p:nvSpPr>
              <p:spPr bwMode="auto">
                <a:xfrm>
                  <a:off x="2250" y="3125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51" name="Oval 227"/>
                <p:cNvSpPr>
                  <a:spLocks noChangeArrowheads="1"/>
                </p:cNvSpPr>
                <p:nvPr/>
              </p:nvSpPr>
              <p:spPr bwMode="auto">
                <a:xfrm>
                  <a:off x="3615" y="3125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52" name="Oval 228"/>
                <p:cNvSpPr>
                  <a:spLocks noChangeArrowheads="1"/>
                </p:cNvSpPr>
                <p:nvPr/>
              </p:nvSpPr>
              <p:spPr bwMode="auto">
                <a:xfrm>
                  <a:off x="2933" y="3125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53" name="Oval 229"/>
                <p:cNvSpPr>
                  <a:spLocks noChangeArrowheads="1"/>
                </p:cNvSpPr>
                <p:nvPr/>
              </p:nvSpPr>
              <p:spPr bwMode="auto">
                <a:xfrm>
                  <a:off x="3274" y="3125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54" name="Oval 230"/>
                <p:cNvSpPr>
                  <a:spLocks noChangeArrowheads="1"/>
                </p:cNvSpPr>
                <p:nvPr/>
              </p:nvSpPr>
              <p:spPr bwMode="auto">
                <a:xfrm>
                  <a:off x="2591" y="3436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55" name="Oval 231"/>
                <p:cNvSpPr>
                  <a:spLocks noChangeArrowheads="1"/>
                </p:cNvSpPr>
                <p:nvPr/>
              </p:nvSpPr>
              <p:spPr bwMode="auto">
                <a:xfrm>
                  <a:off x="1909" y="3436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56" name="Oval 232"/>
                <p:cNvSpPr>
                  <a:spLocks noChangeArrowheads="1"/>
                </p:cNvSpPr>
                <p:nvPr/>
              </p:nvSpPr>
              <p:spPr bwMode="auto">
                <a:xfrm>
                  <a:off x="2250" y="3436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57" name="Oval 233"/>
                <p:cNvSpPr>
                  <a:spLocks noChangeArrowheads="1"/>
                </p:cNvSpPr>
                <p:nvPr/>
              </p:nvSpPr>
              <p:spPr bwMode="auto">
                <a:xfrm>
                  <a:off x="3615" y="3436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58" name="Oval 234"/>
                <p:cNvSpPr>
                  <a:spLocks noChangeArrowheads="1"/>
                </p:cNvSpPr>
                <p:nvPr/>
              </p:nvSpPr>
              <p:spPr bwMode="auto">
                <a:xfrm>
                  <a:off x="2933" y="3436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59" name="Oval 235"/>
                <p:cNvSpPr>
                  <a:spLocks noChangeArrowheads="1"/>
                </p:cNvSpPr>
                <p:nvPr/>
              </p:nvSpPr>
              <p:spPr bwMode="auto">
                <a:xfrm>
                  <a:off x="3274" y="3436"/>
                  <a:ext cx="161" cy="18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60" name="Freeform 236"/>
                <p:cNvSpPr>
                  <a:spLocks/>
                </p:cNvSpPr>
                <p:nvPr/>
              </p:nvSpPr>
              <p:spPr bwMode="auto">
                <a:xfrm>
                  <a:off x="2079" y="206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61" name="Freeform 237"/>
                <p:cNvSpPr>
                  <a:spLocks/>
                </p:cNvSpPr>
                <p:nvPr/>
              </p:nvSpPr>
              <p:spPr bwMode="auto">
                <a:xfrm>
                  <a:off x="3445" y="206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62" name="Freeform 238"/>
                <p:cNvSpPr>
                  <a:spLocks/>
                </p:cNvSpPr>
                <p:nvPr/>
              </p:nvSpPr>
              <p:spPr bwMode="auto">
                <a:xfrm>
                  <a:off x="2079" y="2352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63" name="Freeform 239"/>
                <p:cNvSpPr>
                  <a:spLocks/>
                </p:cNvSpPr>
                <p:nvPr/>
              </p:nvSpPr>
              <p:spPr bwMode="auto">
                <a:xfrm>
                  <a:off x="2421" y="2352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64" name="Freeform 240"/>
                <p:cNvSpPr>
                  <a:spLocks/>
                </p:cNvSpPr>
                <p:nvPr/>
              </p:nvSpPr>
              <p:spPr bwMode="auto">
                <a:xfrm>
                  <a:off x="2762" y="2352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65" name="Freeform 241"/>
                <p:cNvSpPr>
                  <a:spLocks/>
                </p:cNvSpPr>
                <p:nvPr/>
              </p:nvSpPr>
              <p:spPr bwMode="auto">
                <a:xfrm>
                  <a:off x="3103" y="2352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66" name="Freeform 242"/>
                <p:cNvSpPr>
                  <a:spLocks/>
                </p:cNvSpPr>
                <p:nvPr/>
              </p:nvSpPr>
              <p:spPr bwMode="auto">
                <a:xfrm>
                  <a:off x="3445" y="2352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67" name="Freeform 243"/>
                <p:cNvSpPr>
                  <a:spLocks/>
                </p:cNvSpPr>
                <p:nvPr/>
              </p:nvSpPr>
              <p:spPr bwMode="auto">
                <a:xfrm>
                  <a:off x="2079" y="264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68" name="Freeform 244"/>
                <p:cNvSpPr>
                  <a:spLocks/>
                </p:cNvSpPr>
                <p:nvPr/>
              </p:nvSpPr>
              <p:spPr bwMode="auto">
                <a:xfrm>
                  <a:off x="2421" y="264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69" name="Freeform 245"/>
                <p:cNvSpPr>
                  <a:spLocks/>
                </p:cNvSpPr>
                <p:nvPr/>
              </p:nvSpPr>
              <p:spPr bwMode="auto">
                <a:xfrm>
                  <a:off x="2762" y="264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70" name="Freeform 246"/>
                <p:cNvSpPr>
                  <a:spLocks/>
                </p:cNvSpPr>
                <p:nvPr/>
              </p:nvSpPr>
              <p:spPr bwMode="auto">
                <a:xfrm>
                  <a:off x="3103" y="264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71" name="Freeform 247"/>
                <p:cNvSpPr>
                  <a:spLocks/>
                </p:cNvSpPr>
                <p:nvPr/>
              </p:nvSpPr>
              <p:spPr bwMode="auto">
                <a:xfrm>
                  <a:off x="3445" y="264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72" name="Freeform 248"/>
                <p:cNvSpPr>
                  <a:spLocks/>
                </p:cNvSpPr>
                <p:nvPr/>
              </p:nvSpPr>
              <p:spPr bwMode="auto">
                <a:xfrm>
                  <a:off x="2079" y="2928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73" name="Freeform 249"/>
                <p:cNvSpPr>
                  <a:spLocks/>
                </p:cNvSpPr>
                <p:nvPr/>
              </p:nvSpPr>
              <p:spPr bwMode="auto">
                <a:xfrm>
                  <a:off x="2421" y="2928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74" name="Freeform 250"/>
                <p:cNvSpPr>
                  <a:spLocks/>
                </p:cNvSpPr>
                <p:nvPr/>
              </p:nvSpPr>
              <p:spPr bwMode="auto">
                <a:xfrm>
                  <a:off x="2762" y="2928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75" name="Freeform 251"/>
                <p:cNvSpPr>
                  <a:spLocks/>
                </p:cNvSpPr>
                <p:nvPr/>
              </p:nvSpPr>
              <p:spPr bwMode="auto">
                <a:xfrm>
                  <a:off x="3103" y="2928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76" name="Freeform 252"/>
                <p:cNvSpPr>
                  <a:spLocks/>
                </p:cNvSpPr>
                <p:nvPr/>
              </p:nvSpPr>
              <p:spPr bwMode="auto">
                <a:xfrm>
                  <a:off x="3445" y="2928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77" name="Freeform 253"/>
                <p:cNvSpPr>
                  <a:spLocks/>
                </p:cNvSpPr>
                <p:nvPr/>
              </p:nvSpPr>
              <p:spPr bwMode="auto">
                <a:xfrm>
                  <a:off x="2079" y="3216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78" name="Freeform 254"/>
                <p:cNvSpPr>
                  <a:spLocks/>
                </p:cNvSpPr>
                <p:nvPr/>
              </p:nvSpPr>
              <p:spPr bwMode="auto">
                <a:xfrm>
                  <a:off x="2421" y="3216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79" name="Freeform 255"/>
                <p:cNvSpPr>
                  <a:spLocks/>
                </p:cNvSpPr>
                <p:nvPr/>
              </p:nvSpPr>
              <p:spPr bwMode="auto">
                <a:xfrm>
                  <a:off x="2762" y="3216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80" name="Freeform 256"/>
                <p:cNvSpPr>
                  <a:spLocks/>
                </p:cNvSpPr>
                <p:nvPr/>
              </p:nvSpPr>
              <p:spPr bwMode="auto">
                <a:xfrm>
                  <a:off x="3103" y="3216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81" name="Freeform 257"/>
                <p:cNvSpPr>
                  <a:spLocks/>
                </p:cNvSpPr>
                <p:nvPr/>
              </p:nvSpPr>
              <p:spPr bwMode="auto">
                <a:xfrm>
                  <a:off x="3445" y="3216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82" name="Freeform 258"/>
                <p:cNvSpPr>
                  <a:spLocks/>
                </p:cNvSpPr>
                <p:nvPr/>
              </p:nvSpPr>
              <p:spPr bwMode="auto">
                <a:xfrm>
                  <a:off x="2079" y="350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83" name="Freeform 259"/>
                <p:cNvSpPr>
                  <a:spLocks/>
                </p:cNvSpPr>
                <p:nvPr/>
              </p:nvSpPr>
              <p:spPr bwMode="auto">
                <a:xfrm>
                  <a:off x="2421" y="350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84" name="Freeform 260"/>
                <p:cNvSpPr>
                  <a:spLocks/>
                </p:cNvSpPr>
                <p:nvPr/>
              </p:nvSpPr>
              <p:spPr bwMode="auto">
                <a:xfrm>
                  <a:off x="2762" y="350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85" name="Freeform 261"/>
                <p:cNvSpPr>
                  <a:spLocks/>
                </p:cNvSpPr>
                <p:nvPr/>
              </p:nvSpPr>
              <p:spPr bwMode="auto">
                <a:xfrm>
                  <a:off x="3103" y="350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86" name="Freeform 262"/>
                <p:cNvSpPr>
                  <a:spLocks/>
                </p:cNvSpPr>
                <p:nvPr/>
              </p:nvSpPr>
              <p:spPr bwMode="auto">
                <a:xfrm>
                  <a:off x="3445" y="350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87" name="Freeform 263"/>
                <p:cNvSpPr>
                  <a:spLocks/>
                </p:cNvSpPr>
                <p:nvPr/>
              </p:nvSpPr>
              <p:spPr bwMode="auto">
                <a:xfrm>
                  <a:off x="1974" y="2145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88" name="Freeform 264"/>
                <p:cNvSpPr>
                  <a:spLocks/>
                </p:cNvSpPr>
                <p:nvPr/>
              </p:nvSpPr>
              <p:spPr bwMode="auto">
                <a:xfrm>
                  <a:off x="2316" y="214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89" name="Freeform 265"/>
                <p:cNvSpPr>
                  <a:spLocks/>
                </p:cNvSpPr>
                <p:nvPr/>
              </p:nvSpPr>
              <p:spPr bwMode="auto">
                <a:xfrm>
                  <a:off x="3337" y="214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90" name="Freeform 266"/>
                <p:cNvSpPr>
                  <a:spLocks/>
                </p:cNvSpPr>
                <p:nvPr/>
              </p:nvSpPr>
              <p:spPr bwMode="auto">
                <a:xfrm>
                  <a:off x="3679" y="214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91" name="Freeform 267"/>
                <p:cNvSpPr>
                  <a:spLocks/>
                </p:cNvSpPr>
                <p:nvPr/>
              </p:nvSpPr>
              <p:spPr bwMode="auto">
                <a:xfrm>
                  <a:off x="1971" y="2433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92" name="Freeform 268"/>
                <p:cNvSpPr>
                  <a:spLocks/>
                </p:cNvSpPr>
                <p:nvPr/>
              </p:nvSpPr>
              <p:spPr bwMode="auto">
                <a:xfrm>
                  <a:off x="2311" y="2428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93" name="Freeform 269"/>
                <p:cNvSpPr>
                  <a:spLocks/>
                </p:cNvSpPr>
                <p:nvPr/>
              </p:nvSpPr>
              <p:spPr bwMode="auto">
                <a:xfrm>
                  <a:off x="2652" y="2428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94" name="Freeform 270"/>
                <p:cNvSpPr>
                  <a:spLocks/>
                </p:cNvSpPr>
                <p:nvPr/>
              </p:nvSpPr>
              <p:spPr bwMode="auto">
                <a:xfrm>
                  <a:off x="2992" y="2428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95" name="Freeform 271"/>
                <p:cNvSpPr>
                  <a:spLocks/>
                </p:cNvSpPr>
                <p:nvPr/>
              </p:nvSpPr>
              <p:spPr bwMode="auto">
                <a:xfrm>
                  <a:off x="3333" y="2428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96" name="Freeform 272"/>
                <p:cNvSpPr>
                  <a:spLocks/>
                </p:cNvSpPr>
                <p:nvPr/>
              </p:nvSpPr>
              <p:spPr bwMode="auto">
                <a:xfrm>
                  <a:off x="3676" y="2428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97" name="Freeform 273"/>
                <p:cNvSpPr>
                  <a:spLocks/>
                </p:cNvSpPr>
                <p:nvPr/>
              </p:nvSpPr>
              <p:spPr bwMode="auto">
                <a:xfrm>
                  <a:off x="1971" y="2721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98" name="Freeform 274"/>
                <p:cNvSpPr>
                  <a:spLocks/>
                </p:cNvSpPr>
                <p:nvPr/>
              </p:nvSpPr>
              <p:spPr bwMode="auto">
                <a:xfrm>
                  <a:off x="2311" y="2716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99" name="Freeform 275"/>
                <p:cNvSpPr>
                  <a:spLocks/>
                </p:cNvSpPr>
                <p:nvPr/>
              </p:nvSpPr>
              <p:spPr bwMode="auto">
                <a:xfrm>
                  <a:off x="2652" y="2716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00" name="Freeform 276"/>
                <p:cNvSpPr>
                  <a:spLocks/>
                </p:cNvSpPr>
                <p:nvPr/>
              </p:nvSpPr>
              <p:spPr bwMode="auto">
                <a:xfrm>
                  <a:off x="2992" y="2716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01" name="Freeform 277"/>
                <p:cNvSpPr>
                  <a:spLocks/>
                </p:cNvSpPr>
                <p:nvPr/>
              </p:nvSpPr>
              <p:spPr bwMode="auto">
                <a:xfrm>
                  <a:off x="3333" y="2716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02" name="Freeform 278"/>
                <p:cNvSpPr>
                  <a:spLocks/>
                </p:cNvSpPr>
                <p:nvPr/>
              </p:nvSpPr>
              <p:spPr bwMode="auto">
                <a:xfrm>
                  <a:off x="3676" y="2716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03" name="Freeform 279"/>
                <p:cNvSpPr>
                  <a:spLocks/>
                </p:cNvSpPr>
                <p:nvPr/>
              </p:nvSpPr>
              <p:spPr bwMode="auto">
                <a:xfrm>
                  <a:off x="1971" y="298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04" name="Freeform 280"/>
                <p:cNvSpPr>
                  <a:spLocks/>
                </p:cNvSpPr>
                <p:nvPr/>
              </p:nvSpPr>
              <p:spPr bwMode="auto">
                <a:xfrm>
                  <a:off x="2311" y="298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05" name="Freeform 281"/>
                <p:cNvSpPr>
                  <a:spLocks/>
                </p:cNvSpPr>
                <p:nvPr/>
              </p:nvSpPr>
              <p:spPr bwMode="auto">
                <a:xfrm>
                  <a:off x="2652" y="298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06" name="Freeform 282"/>
                <p:cNvSpPr>
                  <a:spLocks/>
                </p:cNvSpPr>
                <p:nvPr/>
              </p:nvSpPr>
              <p:spPr bwMode="auto">
                <a:xfrm>
                  <a:off x="2990" y="298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07" name="Freeform 283"/>
                <p:cNvSpPr>
                  <a:spLocks/>
                </p:cNvSpPr>
                <p:nvPr/>
              </p:nvSpPr>
              <p:spPr bwMode="auto">
                <a:xfrm>
                  <a:off x="3333" y="298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08" name="Freeform 284"/>
                <p:cNvSpPr>
                  <a:spLocks/>
                </p:cNvSpPr>
                <p:nvPr/>
              </p:nvSpPr>
              <p:spPr bwMode="auto">
                <a:xfrm>
                  <a:off x="3676" y="2980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09" name="Freeform 285"/>
                <p:cNvSpPr>
                  <a:spLocks/>
                </p:cNvSpPr>
                <p:nvPr/>
              </p:nvSpPr>
              <p:spPr bwMode="auto">
                <a:xfrm>
                  <a:off x="1973" y="3273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10" name="Freeform 286"/>
                <p:cNvSpPr>
                  <a:spLocks/>
                </p:cNvSpPr>
                <p:nvPr/>
              </p:nvSpPr>
              <p:spPr bwMode="auto">
                <a:xfrm>
                  <a:off x="2313" y="3273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11" name="Freeform 287"/>
                <p:cNvSpPr>
                  <a:spLocks/>
                </p:cNvSpPr>
                <p:nvPr/>
              </p:nvSpPr>
              <p:spPr bwMode="auto">
                <a:xfrm>
                  <a:off x="2654" y="3273"/>
                  <a:ext cx="160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12" name="Freeform 288"/>
                <p:cNvSpPr>
                  <a:spLocks/>
                </p:cNvSpPr>
                <p:nvPr/>
              </p:nvSpPr>
              <p:spPr bwMode="auto">
                <a:xfrm>
                  <a:off x="2992" y="3273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13" name="Freeform 289"/>
                <p:cNvSpPr>
                  <a:spLocks/>
                </p:cNvSpPr>
                <p:nvPr/>
              </p:nvSpPr>
              <p:spPr bwMode="auto">
                <a:xfrm>
                  <a:off x="3335" y="3273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14" name="Freeform 290"/>
                <p:cNvSpPr>
                  <a:spLocks/>
                </p:cNvSpPr>
                <p:nvPr/>
              </p:nvSpPr>
              <p:spPr bwMode="auto">
                <a:xfrm>
                  <a:off x="3678" y="3273"/>
                  <a:ext cx="160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26915" name="Group 291"/>
            <p:cNvGrpSpPr>
              <a:grpSpLocks/>
            </p:cNvGrpSpPr>
            <p:nvPr/>
          </p:nvGrpSpPr>
          <p:grpSpPr bwMode="auto">
            <a:xfrm>
              <a:off x="2421" y="2004"/>
              <a:ext cx="843" cy="373"/>
              <a:chOff x="2421" y="1200"/>
              <a:chExt cx="843" cy="373"/>
            </a:xfrm>
          </p:grpSpPr>
          <p:grpSp>
            <p:nvGrpSpPr>
              <p:cNvPr id="26916" name="Group 292"/>
              <p:cNvGrpSpPr>
                <a:grpSpLocks/>
              </p:cNvGrpSpPr>
              <p:nvPr/>
            </p:nvGrpSpPr>
            <p:grpSpPr bwMode="auto">
              <a:xfrm>
                <a:off x="2421" y="1200"/>
                <a:ext cx="843" cy="249"/>
                <a:chOff x="2421" y="1996"/>
                <a:chExt cx="843" cy="249"/>
              </a:xfrm>
            </p:grpSpPr>
            <p:sp>
              <p:nvSpPr>
                <p:cNvPr id="26917" name="Oval 293"/>
                <p:cNvSpPr>
                  <a:spLocks noChangeArrowheads="1"/>
                </p:cNvSpPr>
                <p:nvPr/>
              </p:nvSpPr>
              <p:spPr bwMode="auto">
                <a:xfrm>
                  <a:off x="2591" y="1996"/>
                  <a:ext cx="161" cy="18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18" name="Oval 294"/>
                <p:cNvSpPr>
                  <a:spLocks noChangeArrowheads="1"/>
                </p:cNvSpPr>
                <p:nvPr/>
              </p:nvSpPr>
              <p:spPr bwMode="auto">
                <a:xfrm>
                  <a:off x="2933" y="1996"/>
                  <a:ext cx="161" cy="18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19" name="Freeform 295"/>
                <p:cNvSpPr>
                  <a:spLocks/>
                </p:cNvSpPr>
                <p:nvPr/>
              </p:nvSpPr>
              <p:spPr bwMode="auto">
                <a:xfrm>
                  <a:off x="2421" y="206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dash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20" name="Freeform 296"/>
                <p:cNvSpPr>
                  <a:spLocks/>
                </p:cNvSpPr>
                <p:nvPr/>
              </p:nvSpPr>
              <p:spPr bwMode="auto">
                <a:xfrm>
                  <a:off x="2762" y="206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921" name="Freeform 297"/>
                <p:cNvSpPr>
                  <a:spLocks/>
                </p:cNvSpPr>
                <p:nvPr/>
              </p:nvSpPr>
              <p:spPr bwMode="auto">
                <a:xfrm>
                  <a:off x="3103" y="206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6922" name="Freeform 298"/>
              <p:cNvSpPr>
                <a:spLocks/>
              </p:cNvSpPr>
              <p:nvPr/>
            </p:nvSpPr>
            <p:spPr bwMode="auto">
              <a:xfrm>
                <a:off x="2656" y="1392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923" name="Freeform 299"/>
              <p:cNvSpPr>
                <a:spLocks/>
              </p:cNvSpPr>
              <p:nvPr/>
            </p:nvSpPr>
            <p:spPr bwMode="auto">
              <a:xfrm>
                <a:off x="2995" y="1392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26924" name="Group 300"/>
          <p:cNvGrpSpPr>
            <a:grpSpLocks/>
          </p:cNvGrpSpPr>
          <p:nvPr/>
        </p:nvGrpSpPr>
        <p:grpSpPr bwMode="auto">
          <a:xfrm>
            <a:off x="3352800" y="2217738"/>
            <a:ext cx="2219325" cy="439737"/>
            <a:chOff x="2112" y="1349"/>
            <a:chExt cx="1398" cy="277"/>
          </a:xfrm>
        </p:grpSpPr>
        <p:sp>
          <p:nvSpPr>
            <p:cNvPr id="26925" name="Oval 301"/>
            <p:cNvSpPr>
              <a:spLocks noChangeArrowheads="1"/>
            </p:cNvSpPr>
            <p:nvPr/>
          </p:nvSpPr>
          <p:spPr bwMode="auto">
            <a:xfrm>
              <a:off x="2112" y="1445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26" name="Oval 302"/>
            <p:cNvSpPr>
              <a:spLocks noChangeArrowheads="1"/>
            </p:cNvSpPr>
            <p:nvPr/>
          </p:nvSpPr>
          <p:spPr bwMode="auto">
            <a:xfrm>
              <a:off x="3349" y="1349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6927" name="Group 303"/>
          <p:cNvGrpSpPr>
            <a:grpSpLocks/>
          </p:cNvGrpSpPr>
          <p:nvPr/>
        </p:nvGrpSpPr>
        <p:grpSpPr bwMode="auto">
          <a:xfrm>
            <a:off x="3690938" y="2598738"/>
            <a:ext cx="1611312" cy="525462"/>
            <a:chOff x="2325" y="1589"/>
            <a:chExt cx="1015" cy="331"/>
          </a:xfrm>
        </p:grpSpPr>
        <p:sp>
          <p:nvSpPr>
            <p:cNvPr id="26928" name="Line 304"/>
            <p:cNvSpPr>
              <a:spLocks noChangeShapeType="1"/>
            </p:cNvSpPr>
            <p:nvPr/>
          </p:nvSpPr>
          <p:spPr bwMode="auto">
            <a:xfrm flipV="1">
              <a:off x="3136" y="1589"/>
              <a:ext cx="204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29" name="Freeform 305"/>
            <p:cNvSpPr>
              <a:spLocks/>
            </p:cNvSpPr>
            <p:nvPr/>
          </p:nvSpPr>
          <p:spPr bwMode="auto">
            <a:xfrm>
              <a:off x="2325" y="1637"/>
              <a:ext cx="247" cy="283"/>
            </a:xfrm>
            <a:custGeom>
              <a:avLst/>
              <a:gdLst/>
              <a:ahLst/>
              <a:cxnLst>
                <a:cxn ang="0">
                  <a:pos x="277" y="283"/>
                </a:cxn>
                <a:cxn ang="0">
                  <a:pos x="0" y="0"/>
                </a:cxn>
              </a:cxnLst>
              <a:rect l="0" t="0" r="r" b="b"/>
              <a:pathLst>
                <a:path w="277" h="283">
                  <a:moveTo>
                    <a:pt x="277" y="283"/>
                  </a:move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6930" name="Group 306"/>
          <p:cNvGrpSpPr>
            <a:grpSpLocks/>
          </p:cNvGrpSpPr>
          <p:nvPr/>
        </p:nvGrpSpPr>
        <p:grpSpPr bwMode="auto">
          <a:xfrm>
            <a:off x="1143000" y="1219200"/>
            <a:ext cx="6858000" cy="5257800"/>
            <a:chOff x="720" y="768"/>
            <a:chExt cx="4320" cy="3312"/>
          </a:xfrm>
        </p:grpSpPr>
        <p:sp>
          <p:nvSpPr>
            <p:cNvPr id="26931" name="Rectangle 307"/>
            <p:cNvSpPr>
              <a:spLocks noChangeArrowheads="1"/>
            </p:cNvSpPr>
            <p:nvPr/>
          </p:nvSpPr>
          <p:spPr bwMode="auto">
            <a:xfrm>
              <a:off x="720" y="768"/>
              <a:ext cx="4320" cy="331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16078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32" name="Oval 308"/>
            <p:cNvSpPr>
              <a:spLocks noChangeArrowheads="1"/>
            </p:cNvSpPr>
            <p:nvPr/>
          </p:nvSpPr>
          <p:spPr bwMode="auto">
            <a:xfrm>
              <a:off x="1909" y="1996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33" name="Oval 309"/>
            <p:cNvSpPr>
              <a:spLocks noChangeArrowheads="1"/>
            </p:cNvSpPr>
            <p:nvPr/>
          </p:nvSpPr>
          <p:spPr bwMode="auto">
            <a:xfrm>
              <a:off x="2250" y="1996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34" name="Oval 310"/>
            <p:cNvSpPr>
              <a:spLocks noChangeArrowheads="1"/>
            </p:cNvSpPr>
            <p:nvPr/>
          </p:nvSpPr>
          <p:spPr bwMode="auto">
            <a:xfrm>
              <a:off x="3615" y="1996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35" name="Oval 311"/>
            <p:cNvSpPr>
              <a:spLocks noChangeArrowheads="1"/>
            </p:cNvSpPr>
            <p:nvPr/>
          </p:nvSpPr>
          <p:spPr bwMode="auto">
            <a:xfrm>
              <a:off x="3274" y="1996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36" name="Oval 312"/>
            <p:cNvSpPr>
              <a:spLocks noChangeArrowheads="1"/>
            </p:cNvSpPr>
            <p:nvPr/>
          </p:nvSpPr>
          <p:spPr bwMode="auto">
            <a:xfrm>
              <a:off x="1909" y="2284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37" name="Oval 313"/>
            <p:cNvSpPr>
              <a:spLocks noChangeArrowheads="1"/>
            </p:cNvSpPr>
            <p:nvPr/>
          </p:nvSpPr>
          <p:spPr bwMode="auto">
            <a:xfrm>
              <a:off x="2250" y="2284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38" name="Oval 314"/>
            <p:cNvSpPr>
              <a:spLocks noChangeArrowheads="1"/>
            </p:cNvSpPr>
            <p:nvPr/>
          </p:nvSpPr>
          <p:spPr bwMode="auto">
            <a:xfrm>
              <a:off x="3615" y="2284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39" name="Oval 315"/>
            <p:cNvSpPr>
              <a:spLocks noChangeArrowheads="1"/>
            </p:cNvSpPr>
            <p:nvPr/>
          </p:nvSpPr>
          <p:spPr bwMode="auto">
            <a:xfrm>
              <a:off x="3274" y="2284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40" name="Oval 316"/>
            <p:cNvSpPr>
              <a:spLocks noChangeArrowheads="1"/>
            </p:cNvSpPr>
            <p:nvPr/>
          </p:nvSpPr>
          <p:spPr bwMode="auto">
            <a:xfrm>
              <a:off x="1909" y="2572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41" name="Oval 317"/>
            <p:cNvSpPr>
              <a:spLocks noChangeArrowheads="1"/>
            </p:cNvSpPr>
            <p:nvPr/>
          </p:nvSpPr>
          <p:spPr bwMode="auto">
            <a:xfrm>
              <a:off x="2250" y="2572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42" name="Oval 318"/>
            <p:cNvSpPr>
              <a:spLocks noChangeArrowheads="1"/>
            </p:cNvSpPr>
            <p:nvPr/>
          </p:nvSpPr>
          <p:spPr bwMode="auto">
            <a:xfrm>
              <a:off x="3615" y="2572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43" name="Oval 319"/>
            <p:cNvSpPr>
              <a:spLocks noChangeArrowheads="1"/>
            </p:cNvSpPr>
            <p:nvPr/>
          </p:nvSpPr>
          <p:spPr bwMode="auto">
            <a:xfrm>
              <a:off x="3274" y="2572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44" name="Oval 320"/>
            <p:cNvSpPr>
              <a:spLocks noChangeArrowheads="1"/>
            </p:cNvSpPr>
            <p:nvPr/>
          </p:nvSpPr>
          <p:spPr bwMode="auto">
            <a:xfrm>
              <a:off x="1909" y="2837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45" name="Oval 321"/>
            <p:cNvSpPr>
              <a:spLocks noChangeArrowheads="1"/>
            </p:cNvSpPr>
            <p:nvPr/>
          </p:nvSpPr>
          <p:spPr bwMode="auto">
            <a:xfrm>
              <a:off x="2250" y="2837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46" name="Oval 322"/>
            <p:cNvSpPr>
              <a:spLocks noChangeArrowheads="1"/>
            </p:cNvSpPr>
            <p:nvPr/>
          </p:nvSpPr>
          <p:spPr bwMode="auto">
            <a:xfrm>
              <a:off x="3615" y="2837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47" name="Oval 323"/>
            <p:cNvSpPr>
              <a:spLocks noChangeArrowheads="1"/>
            </p:cNvSpPr>
            <p:nvPr/>
          </p:nvSpPr>
          <p:spPr bwMode="auto">
            <a:xfrm>
              <a:off x="3274" y="2837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48" name="Oval 324"/>
            <p:cNvSpPr>
              <a:spLocks noChangeArrowheads="1"/>
            </p:cNvSpPr>
            <p:nvPr/>
          </p:nvSpPr>
          <p:spPr bwMode="auto">
            <a:xfrm>
              <a:off x="2591" y="3125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49" name="Oval 325"/>
            <p:cNvSpPr>
              <a:spLocks noChangeArrowheads="1"/>
            </p:cNvSpPr>
            <p:nvPr/>
          </p:nvSpPr>
          <p:spPr bwMode="auto">
            <a:xfrm>
              <a:off x="1909" y="3125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50" name="Oval 326"/>
            <p:cNvSpPr>
              <a:spLocks noChangeArrowheads="1"/>
            </p:cNvSpPr>
            <p:nvPr/>
          </p:nvSpPr>
          <p:spPr bwMode="auto">
            <a:xfrm>
              <a:off x="2250" y="3125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51" name="Oval 327"/>
            <p:cNvSpPr>
              <a:spLocks noChangeArrowheads="1"/>
            </p:cNvSpPr>
            <p:nvPr/>
          </p:nvSpPr>
          <p:spPr bwMode="auto">
            <a:xfrm>
              <a:off x="3615" y="3125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52" name="Oval 328"/>
            <p:cNvSpPr>
              <a:spLocks noChangeArrowheads="1"/>
            </p:cNvSpPr>
            <p:nvPr/>
          </p:nvSpPr>
          <p:spPr bwMode="auto">
            <a:xfrm>
              <a:off x="2933" y="3125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53" name="Oval 329"/>
            <p:cNvSpPr>
              <a:spLocks noChangeArrowheads="1"/>
            </p:cNvSpPr>
            <p:nvPr/>
          </p:nvSpPr>
          <p:spPr bwMode="auto">
            <a:xfrm>
              <a:off x="3274" y="3125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54" name="Oval 330"/>
            <p:cNvSpPr>
              <a:spLocks noChangeArrowheads="1"/>
            </p:cNvSpPr>
            <p:nvPr/>
          </p:nvSpPr>
          <p:spPr bwMode="auto">
            <a:xfrm>
              <a:off x="2591" y="3436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55" name="Oval 331"/>
            <p:cNvSpPr>
              <a:spLocks noChangeArrowheads="1"/>
            </p:cNvSpPr>
            <p:nvPr/>
          </p:nvSpPr>
          <p:spPr bwMode="auto">
            <a:xfrm>
              <a:off x="1909" y="3436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56" name="Oval 332"/>
            <p:cNvSpPr>
              <a:spLocks noChangeArrowheads="1"/>
            </p:cNvSpPr>
            <p:nvPr/>
          </p:nvSpPr>
          <p:spPr bwMode="auto">
            <a:xfrm>
              <a:off x="2250" y="3436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57" name="Oval 333"/>
            <p:cNvSpPr>
              <a:spLocks noChangeArrowheads="1"/>
            </p:cNvSpPr>
            <p:nvPr/>
          </p:nvSpPr>
          <p:spPr bwMode="auto">
            <a:xfrm>
              <a:off x="3615" y="3436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58" name="Oval 334"/>
            <p:cNvSpPr>
              <a:spLocks noChangeArrowheads="1"/>
            </p:cNvSpPr>
            <p:nvPr/>
          </p:nvSpPr>
          <p:spPr bwMode="auto">
            <a:xfrm>
              <a:off x="2933" y="3436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59" name="Oval 335"/>
            <p:cNvSpPr>
              <a:spLocks noChangeArrowheads="1"/>
            </p:cNvSpPr>
            <p:nvPr/>
          </p:nvSpPr>
          <p:spPr bwMode="auto">
            <a:xfrm>
              <a:off x="3274" y="3436"/>
              <a:ext cx="161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60" name="Freeform 336"/>
            <p:cNvSpPr>
              <a:spLocks/>
            </p:cNvSpPr>
            <p:nvPr/>
          </p:nvSpPr>
          <p:spPr bwMode="auto">
            <a:xfrm>
              <a:off x="2079" y="2064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61" name="Freeform 337"/>
            <p:cNvSpPr>
              <a:spLocks/>
            </p:cNvSpPr>
            <p:nvPr/>
          </p:nvSpPr>
          <p:spPr bwMode="auto">
            <a:xfrm>
              <a:off x="3445" y="2064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62" name="Freeform 338"/>
            <p:cNvSpPr>
              <a:spLocks/>
            </p:cNvSpPr>
            <p:nvPr/>
          </p:nvSpPr>
          <p:spPr bwMode="auto">
            <a:xfrm>
              <a:off x="2079" y="2352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63" name="Freeform 339"/>
            <p:cNvSpPr>
              <a:spLocks/>
            </p:cNvSpPr>
            <p:nvPr/>
          </p:nvSpPr>
          <p:spPr bwMode="auto">
            <a:xfrm>
              <a:off x="3445" y="2352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64" name="Freeform 340"/>
            <p:cNvSpPr>
              <a:spLocks/>
            </p:cNvSpPr>
            <p:nvPr/>
          </p:nvSpPr>
          <p:spPr bwMode="auto">
            <a:xfrm>
              <a:off x="2079" y="2640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65" name="Freeform 341"/>
            <p:cNvSpPr>
              <a:spLocks/>
            </p:cNvSpPr>
            <p:nvPr/>
          </p:nvSpPr>
          <p:spPr bwMode="auto">
            <a:xfrm>
              <a:off x="3445" y="2640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66" name="Freeform 342"/>
            <p:cNvSpPr>
              <a:spLocks/>
            </p:cNvSpPr>
            <p:nvPr/>
          </p:nvSpPr>
          <p:spPr bwMode="auto">
            <a:xfrm>
              <a:off x="2079" y="2928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67" name="Freeform 343"/>
            <p:cNvSpPr>
              <a:spLocks/>
            </p:cNvSpPr>
            <p:nvPr/>
          </p:nvSpPr>
          <p:spPr bwMode="auto">
            <a:xfrm>
              <a:off x="3445" y="2928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68" name="Freeform 344"/>
            <p:cNvSpPr>
              <a:spLocks/>
            </p:cNvSpPr>
            <p:nvPr/>
          </p:nvSpPr>
          <p:spPr bwMode="auto">
            <a:xfrm>
              <a:off x="2079" y="3216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69" name="Freeform 345"/>
            <p:cNvSpPr>
              <a:spLocks/>
            </p:cNvSpPr>
            <p:nvPr/>
          </p:nvSpPr>
          <p:spPr bwMode="auto">
            <a:xfrm>
              <a:off x="2421" y="3216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70" name="Freeform 346"/>
            <p:cNvSpPr>
              <a:spLocks/>
            </p:cNvSpPr>
            <p:nvPr/>
          </p:nvSpPr>
          <p:spPr bwMode="auto">
            <a:xfrm>
              <a:off x="2762" y="3216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71" name="Freeform 347"/>
            <p:cNvSpPr>
              <a:spLocks/>
            </p:cNvSpPr>
            <p:nvPr/>
          </p:nvSpPr>
          <p:spPr bwMode="auto">
            <a:xfrm>
              <a:off x="3103" y="3216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72" name="Freeform 348"/>
            <p:cNvSpPr>
              <a:spLocks/>
            </p:cNvSpPr>
            <p:nvPr/>
          </p:nvSpPr>
          <p:spPr bwMode="auto">
            <a:xfrm>
              <a:off x="3445" y="3216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73" name="Freeform 349"/>
            <p:cNvSpPr>
              <a:spLocks/>
            </p:cNvSpPr>
            <p:nvPr/>
          </p:nvSpPr>
          <p:spPr bwMode="auto">
            <a:xfrm>
              <a:off x="2079" y="3504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74" name="Freeform 350"/>
            <p:cNvSpPr>
              <a:spLocks/>
            </p:cNvSpPr>
            <p:nvPr/>
          </p:nvSpPr>
          <p:spPr bwMode="auto">
            <a:xfrm>
              <a:off x="2421" y="3504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75" name="Freeform 351"/>
            <p:cNvSpPr>
              <a:spLocks/>
            </p:cNvSpPr>
            <p:nvPr/>
          </p:nvSpPr>
          <p:spPr bwMode="auto">
            <a:xfrm>
              <a:off x="2762" y="3504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76" name="Freeform 352"/>
            <p:cNvSpPr>
              <a:spLocks/>
            </p:cNvSpPr>
            <p:nvPr/>
          </p:nvSpPr>
          <p:spPr bwMode="auto">
            <a:xfrm>
              <a:off x="3103" y="3504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77" name="Freeform 353"/>
            <p:cNvSpPr>
              <a:spLocks/>
            </p:cNvSpPr>
            <p:nvPr/>
          </p:nvSpPr>
          <p:spPr bwMode="auto">
            <a:xfrm>
              <a:off x="3445" y="3504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5" y="0"/>
                </a:cxn>
              </a:cxnLst>
              <a:rect l="0" t="0" r="r" b="b"/>
              <a:pathLst>
                <a:path w="235" h="1">
                  <a:moveTo>
                    <a:pt x="0" y="0"/>
                  </a:moveTo>
                  <a:lnTo>
                    <a:pt x="235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78" name="Freeform 354"/>
            <p:cNvSpPr>
              <a:spLocks/>
            </p:cNvSpPr>
            <p:nvPr/>
          </p:nvSpPr>
          <p:spPr bwMode="auto">
            <a:xfrm>
              <a:off x="1974" y="2145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79" name="Freeform 355"/>
            <p:cNvSpPr>
              <a:spLocks/>
            </p:cNvSpPr>
            <p:nvPr/>
          </p:nvSpPr>
          <p:spPr bwMode="auto">
            <a:xfrm>
              <a:off x="2316" y="2140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80" name="Freeform 356"/>
            <p:cNvSpPr>
              <a:spLocks/>
            </p:cNvSpPr>
            <p:nvPr/>
          </p:nvSpPr>
          <p:spPr bwMode="auto">
            <a:xfrm>
              <a:off x="3337" y="2140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81" name="Freeform 357"/>
            <p:cNvSpPr>
              <a:spLocks/>
            </p:cNvSpPr>
            <p:nvPr/>
          </p:nvSpPr>
          <p:spPr bwMode="auto">
            <a:xfrm>
              <a:off x="3679" y="2140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82" name="Freeform 358"/>
            <p:cNvSpPr>
              <a:spLocks/>
            </p:cNvSpPr>
            <p:nvPr/>
          </p:nvSpPr>
          <p:spPr bwMode="auto">
            <a:xfrm>
              <a:off x="1971" y="2433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83" name="Freeform 359"/>
            <p:cNvSpPr>
              <a:spLocks/>
            </p:cNvSpPr>
            <p:nvPr/>
          </p:nvSpPr>
          <p:spPr bwMode="auto">
            <a:xfrm>
              <a:off x="2311" y="2428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84" name="Freeform 360"/>
            <p:cNvSpPr>
              <a:spLocks/>
            </p:cNvSpPr>
            <p:nvPr/>
          </p:nvSpPr>
          <p:spPr bwMode="auto">
            <a:xfrm>
              <a:off x="3333" y="2428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85" name="Freeform 361"/>
            <p:cNvSpPr>
              <a:spLocks/>
            </p:cNvSpPr>
            <p:nvPr/>
          </p:nvSpPr>
          <p:spPr bwMode="auto">
            <a:xfrm>
              <a:off x="3676" y="2428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86" name="Freeform 362"/>
            <p:cNvSpPr>
              <a:spLocks/>
            </p:cNvSpPr>
            <p:nvPr/>
          </p:nvSpPr>
          <p:spPr bwMode="auto">
            <a:xfrm>
              <a:off x="1971" y="2721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87" name="Freeform 363"/>
            <p:cNvSpPr>
              <a:spLocks/>
            </p:cNvSpPr>
            <p:nvPr/>
          </p:nvSpPr>
          <p:spPr bwMode="auto">
            <a:xfrm>
              <a:off x="2311" y="2716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88" name="Freeform 364"/>
            <p:cNvSpPr>
              <a:spLocks/>
            </p:cNvSpPr>
            <p:nvPr/>
          </p:nvSpPr>
          <p:spPr bwMode="auto">
            <a:xfrm>
              <a:off x="3333" y="2716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89" name="Freeform 365"/>
            <p:cNvSpPr>
              <a:spLocks/>
            </p:cNvSpPr>
            <p:nvPr/>
          </p:nvSpPr>
          <p:spPr bwMode="auto">
            <a:xfrm>
              <a:off x="3676" y="2716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90" name="Freeform 366"/>
            <p:cNvSpPr>
              <a:spLocks/>
            </p:cNvSpPr>
            <p:nvPr/>
          </p:nvSpPr>
          <p:spPr bwMode="auto">
            <a:xfrm>
              <a:off x="1971" y="2980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91" name="Freeform 367"/>
            <p:cNvSpPr>
              <a:spLocks/>
            </p:cNvSpPr>
            <p:nvPr/>
          </p:nvSpPr>
          <p:spPr bwMode="auto">
            <a:xfrm>
              <a:off x="2311" y="2980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92" name="Freeform 368"/>
            <p:cNvSpPr>
              <a:spLocks/>
            </p:cNvSpPr>
            <p:nvPr/>
          </p:nvSpPr>
          <p:spPr bwMode="auto">
            <a:xfrm>
              <a:off x="3333" y="2980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93" name="Freeform 369"/>
            <p:cNvSpPr>
              <a:spLocks/>
            </p:cNvSpPr>
            <p:nvPr/>
          </p:nvSpPr>
          <p:spPr bwMode="auto">
            <a:xfrm>
              <a:off x="3676" y="2980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94" name="Freeform 370"/>
            <p:cNvSpPr>
              <a:spLocks/>
            </p:cNvSpPr>
            <p:nvPr/>
          </p:nvSpPr>
          <p:spPr bwMode="auto">
            <a:xfrm>
              <a:off x="1973" y="3273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95" name="Freeform 371"/>
            <p:cNvSpPr>
              <a:spLocks/>
            </p:cNvSpPr>
            <p:nvPr/>
          </p:nvSpPr>
          <p:spPr bwMode="auto">
            <a:xfrm>
              <a:off x="2313" y="3273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96" name="Freeform 372"/>
            <p:cNvSpPr>
              <a:spLocks/>
            </p:cNvSpPr>
            <p:nvPr/>
          </p:nvSpPr>
          <p:spPr bwMode="auto">
            <a:xfrm>
              <a:off x="2654" y="3273"/>
              <a:ext cx="160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97" name="Freeform 373"/>
            <p:cNvSpPr>
              <a:spLocks/>
            </p:cNvSpPr>
            <p:nvPr/>
          </p:nvSpPr>
          <p:spPr bwMode="auto">
            <a:xfrm>
              <a:off x="2992" y="3273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98" name="Freeform 374"/>
            <p:cNvSpPr>
              <a:spLocks/>
            </p:cNvSpPr>
            <p:nvPr/>
          </p:nvSpPr>
          <p:spPr bwMode="auto">
            <a:xfrm>
              <a:off x="3335" y="3273"/>
              <a:ext cx="161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999" name="Freeform 375"/>
            <p:cNvSpPr>
              <a:spLocks/>
            </p:cNvSpPr>
            <p:nvPr/>
          </p:nvSpPr>
          <p:spPr bwMode="auto">
            <a:xfrm>
              <a:off x="3678" y="3273"/>
              <a:ext cx="160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</a:cxnLst>
              <a:rect l="0" t="0" r="r" b="b"/>
              <a:pathLst>
                <a:path w="1" h="160">
                  <a:moveTo>
                    <a:pt x="0" y="0"/>
                  </a:moveTo>
                  <a:lnTo>
                    <a:pt x="0" y="16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27000" name="Group 376"/>
            <p:cNvGrpSpPr>
              <a:grpSpLocks/>
            </p:cNvGrpSpPr>
            <p:nvPr/>
          </p:nvGrpSpPr>
          <p:grpSpPr bwMode="auto">
            <a:xfrm>
              <a:off x="2421" y="2843"/>
              <a:ext cx="843" cy="373"/>
              <a:chOff x="2421" y="1200"/>
              <a:chExt cx="843" cy="373"/>
            </a:xfrm>
          </p:grpSpPr>
          <p:grpSp>
            <p:nvGrpSpPr>
              <p:cNvPr id="27001" name="Group 377"/>
              <p:cNvGrpSpPr>
                <a:grpSpLocks/>
              </p:cNvGrpSpPr>
              <p:nvPr/>
            </p:nvGrpSpPr>
            <p:grpSpPr bwMode="auto">
              <a:xfrm>
                <a:off x="2421" y="1200"/>
                <a:ext cx="843" cy="249"/>
                <a:chOff x="2421" y="1996"/>
                <a:chExt cx="843" cy="249"/>
              </a:xfrm>
            </p:grpSpPr>
            <p:sp>
              <p:nvSpPr>
                <p:cNvPr id="27002" name="Oval 378"/>
                <p:cNvSpPr>
                  <a:spLocks noChangeArrowheads="1"/>
                </p:cNvSpPr>
                <p:nvPr/>
              </p:nvSpPr>
              <p:spPr bwMode="auto">
                <a:xfrm>
                  <a:off x="2591" y="1996"/>
                  <a:ext cx="161" cy="18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7003" name="Oval 379"/>
                <p:cNvSpPr>
                  <a:spLocks noChangeArrowheads="1"/>
                </p:cNvSpPr>
                <p:nvPr/>
              </p:nvSpPr>
              <p:spPr bwMode="auto">
                <a:xfrm>
                  <a:off x="2933" y="1996"/>
                  <a:ext cx="161" cy="18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7004" name="Freeform 380"/>
                <p:cNvSpPr>
                  <a:spLocks/>
                </p:cNvSpPr>
                <p:nvPr/>
              </p:nvSpPr>
              <p:spPr bwMode="auto">
                <a:xfrm>
                  <a:off x="2421" y="206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dash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7005" name="Freeform 381"/>
                <p:cNvSpPr>
                  <a:spLocks/>
                </p:cNvSpPr>
                <p:nvPr/>
              </p:nvSpPr>
              <p:spPr bwMode="auto">
                <a:xfrm>
                  <a:off x="2762" y="206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7006" name="Freeform 382"/>
                <p:cNvSpPr>
                  <a:spLocks/>
                </p:cNvSpPr>
                <p:nvPr/>
              </p:nvSpPr>
              <p:spPr bwMode="auto">
                <a:xfrm>
                  <a:off x="3103" y="2064"/>
                  <a:ext cx="161" cy="1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5" y="0"/>
                    </a:cxn>
                  </a:cxnLst>
                  <a:rect l="0" t="0" r="r" b="b"/>
                  <a:pathLst>
                    <a:path w="235" h="1">
                      <a:moveTo>
                        <a:pt x="0" y="0"/>
                      </a:moveTo>
                      <a:lnTo>
                        <a:pt x="23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7007" name="Freeform 383"/>
              <p:cNvSpPr>
                <a:spLocks/>
              </p:cNvSpPr>
              <p:nvPr/>
            </p:nvSpPr>
            <p:spPr bwMode="auto">
              <a:xfrm>
                <a:off x="2656" y="1392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008" name="Freeform 384"/>
              <p:cNvSpPr>
                <a:spLocks/>
              </p:cNvSpPr>
              <p:nvPr/>
            </p:nvSpPr>
            <p:spPr bwMode="auto">
              <a:xfrm>
                <a:off x="2995" y="1392"/>
                <a:ext cx="161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0"/>
                  </a:cxn>
                </a:cxnLst>
                <a:rect l="0" t="0" r="r" b="b"/>
                <a:pathLst>
                  <a:path w="1" h="160">
                    <a:moveTo>
                      <a:pt x="0" y="0"/>
                    </a:moveTo>
                    <a:lnTo>
                      <a:pt x="0" y="16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27009" name="Line 385"/>
          <p:cNvSpPr>
            <a:spLocks noChangeShapeType="1"/>
          </p:cNvSpPr>
          <p:nvPr/>
        </p:nvSpPr>
        <p:spPr bwMode="auto">
          <a:xfrm flipH="1" flipV="1">
            <a:off x="3962400" y="2590800"/>
            <a:ext cx="271463" cy="1752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stealth" w="med" len="lg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7010" name="Freeform 386"/>
          <p:cNvSpPr>
            <a:spLocks/>
          </p:cNvSpPr>
          <p:nvPr/>
        </p:nvSpPr>
        <p:spPr bwMode="auto">
          <a:xfrm>
            <a:off x="4695825" y="3429000"/>
            <a:ext cx="104775" cy="965200"/>
          </a:xfrm>
          <a:custGeom>
            <a:avLst/>
            <a:gdLst/>
            <a:ahLst/>
            <a:cxnLst>
              <a:cxn ang="0">
                <a:pos x="75" y="608"/>
              </a:cxn>
              <a:cxn ang="0">
                <a:pos x="0" y="0"/>
              </a:cxn>
            </a:cxnLst>
            <a:rect l="0" t="0" r="r" b="b"/>
            <a:pathLst>
              <a:path w="75" h="608">
                <a:moveTo>
                  <a:pt x="75" y="608"/>
                </a:move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7011" name="Oval 387"/>
          <p:cNvSpPr>
            <a:spLocks noChangeArrowheads="1"/>
          </p:cNvSpPr>
          <p:nvPr/>
        </p:nvSpPr>
        <p:spPr bwMode="auto">
          <a:xfrm>
            <a:off x="4572000" y="2836863"/>
            <a:ext cx="255588" cy="287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7012" name="Oval 388"/>
          <p:cNvSpPr>
            <a:spLocks noChangeArrowheads="1"/>
          </p:cNvSpPr>
          <p:nvPr/>
        </p:nvSpPr>
        <p:spPr bwMode="auto">
          <a:xfrm>
            <a:off x="3783013" y="2151063"/>
            <a:ext cx="255587" cy="287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7013" name="Group 389"/>
          <p:cNvGrpSpPr>
            <a:grpSpLocks/>
          </p:cNvGrpSpPr>
          <p:nvPr/>
        </p:nvGrpSpPr>
        <p:grpSpPr bwMode="auto">
          <a:xfrm>
            <a:off x="4038600" y="2514600"/>
            <a:ext cx="252413" cy="1828800"/>
            <a:chOff x="3120" y="96"/>
            <a:chExt cx="159" cy="1152"/>
          </a:xfrm>
        </p:grpSpPr>
        <p:cxnSp>
          <p:nvCxnSpPr>
            <p:cNvPr id="27014" name="AutoShape 390"/>
            <p:cNvCxnSpPr>
              <a:cxnSpLocks noChangeShapeType="1"/>
            </p:cNvCxnSpPr>
            <p:nvPr/>
          </p:nvCxnSpPr>
          <p:spPr bwMode="auto">
            <a:xfrm rot="5400000">
              <a:off x="3063" y="1032"/>
              <a:ext cx="336" cy="96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7015" name="AutoShape 391"/>
            <p:cNvCxnSpPr>
              <a:cxnSpLocks noChangeShapeType="1"/>
            </p:cNvCxnSpPr>
            <p:nvPr/>
          </p:nvCxnSpPr>
          <p:spPr bwMode="auto">
            <a:xfrm rot="5400000" flipH="1">
              <a:off x="3111" y="744"/>
              <a:ext cx="192" cy="144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</p:cxnSp>
        <p:cxnSp>
          <p:nvCxnSpPr>
            <p:cNvPr id="27016" name="AutoShape 392"/>
            <p:cNvCxnSpPr>
              <a:cxnSpLocks noChangeShapeType="1"/>
            </p:cNvCxnSpPr>
            <p:nvPr/>
          </p:nvCxnSpPr>
          <p:spPr bwMode="auto">
            <a:xfrm rot="16200000">
              <a:off x="3111" y="552"/>
              <a:ext cx="192" cy="144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</p:cxnSp>
        <p:cxnSp>
          <p:nvCxnSpPr>
            <p:cNvPr id="27017" name="AutoShape 393"/>
            <p:cNvCxnSpPr>
              <a:cxnSpLocks noChangeShapeType="1"/>
            </p:cNvCxnSpPr>
            <p:nvPr/>
          </p:nvCxnSpPr>
          <p:spPr bwMode="auto">
            <a:xfrm rot="5400000" flipH="1">
              <a:off x="3087" y="336"/>
              <a:ext cx="240" cy="144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</p:cxnSp>
        <p:cxnSp>
          <p:nvCxnSpPr>
            <p:cNvPr id="27018" name="AutoShape 394"/>
            <p:cNvCxnSpPr>
              <a:cxnSpLocks noChangeShapeType="1"/>
            </p:cNvCxnSpPr>
            <p:nvPr/>
          </p:nvCxnSpPr>
          <p:spPr bwMode="auto">
            <a:xfrm rot="16200000">
              <a:off x="3096" y="120"/>
              <a:ext cx="192" cy="144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</p:cxnSp>
      </p:grpSp>
      <p:grpSp>
        <p:nvGrpSpPr>
          <p:cNvPr id="27019" name="Group 395"/>
          <p:cNvGrpSpPr>
            <a:grpSpLocks/>
          </p:cNvGrpSpPr>
          <p:nvPr/>
        </p:nvGrpSpPr>
        <p:grpSpPr bwMode="auto">
          <a:xfrm>
            <a:off x="4572000" y="2590800"/>
            <a:ext cx="252413" cy="1828800"/>
            <a:chOff x="3120" y="96"/>
            <a:chExt cx="159" cy="1152"/>
          </a:xfrm>
        </p:grpSpPr>
        <p:cxnSp>
          <p:nvCxnSpPr>
            <p:cNvPr id="27020" name="AutoShape 396"/>
            <p:cNvCxnSpPr>
              <a:cxnSpLocks noChangeShapeType="1"/>
            </p:cNvCxnSpPr>
            <p:nvPr/>
          </p:nvCxnSpPr>
          <p:spPr bwMode="auto">
            <a:xfrm rot="5400000">
              <a:off x="3063" y="1032"/>
              <a:ext cx="336" cy="96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7021" name="AutoShape 397"/>
            <p:cNvCxnSpPr>
              <a:cxnSpLocks noChangeShapeType="1"/>
            </p:cNvCxnSpPr>
            <p:nvPr/>
          </p:nvCxnSpPr>
          <p:spPr bwMode="auto">
            <a:xfrm rot="5400000" flipH="1">
              <a:off x="3111" y="744"/>
              <a:ext cx="192" cy="144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</p:cxnSp>
        <p:cxnSp>
          <p:nvCxnSpPr>
            <p:cNvPr id="27022" name="AutoShape 398"/>
            <p:cNvCxnSpPr>
              <a:cxnSpLocks noChangeShapeType="1"/>
            </p:cNvCxnSpPr>
            <p:nvPr/>
          </p:nvCxnSpPr>
          <p:spPr bwMode="auto">
            <a:xfrm rot="16200000">
              <a:off x="3111" y="552"/>
              <a:ext cx="192" cy="144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</p:cxnSp>
        <p:cxnSp>
          <p:nvCxnSpPr>
            <p:cNvPr id="27023" name="AutoShape 399"/>
            <p:cNvCxnSpPr>
              <a:cxnSpLocks noChangeShapeType="1"/>
            </p:cNvCxnSpPr>
            <p:nvPr/>
          </p:nvCxnSpPr>
          <p:spPr bwMode="auto">
            <a:xfrm rot="5400000" flipH="1">
              <a:off x="3087" y="336"/>
              <a:ext cx="240" cy="144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</p:cxnSp>
        <p:cxnSp>
          <p:nvCxnSpPr>
            <p:cNvPr id="27024" name="AutoShape 400"/>
            <p:cNvCxnSpPr>
              <a:cxnSpLocks noChangeShapeType="1"/>
            </p:cNvCxnSpPr>
            <p:nvPr/>
          </p:nvCxnSpPr>
          <p:spPr bwMode="auto">
            <a:xfrm rot="16200000">
              <a:off x="3096" y="120"/>
              <a:ext cx="192" cy="144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0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0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09" grpId="0" animBg="1"/>
      <p:bldP spid="27010" grpId="0" animBg="1"/>
      <p:bldP spid="27011" grpId="0" animBg="1"/>
      <p:bldP spid="270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813"/>
            <a:ext cx="9144000" cy="670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52400" y="2057400"/>
            <a:ext cx="8763000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50000"/>
              </a:spcBef>
              <a:buFontTx/>
              <a:buAutoNum type="arabicPeriod"/>
            </a:pPr>
            <a:r>
              <a:rPr lang="it-IT" sz="3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Toboada ‘70 force USA</a:t>
            </a:r>
          </a:p>
          <a:p>
            <a:pPr marL="457200" indent="-457200" eaLnBrk="0" hangingPunct="0">
              <a:spcBef>
                <a:spcPct val="50000"/>
              </a:spcBef>
              <a:buFontTx/>
              <a:buAutoNum type="arabicPeriod"/>
            </a:pPr>
            <a:r>
              <a:rPr lang="it-IT" sz="3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Trokel SL, Srinivasan R, Braren B 1983  Am J Ophth</a:t>
            </a:r>
          </a:p>
          <a:p>
            <a:pPr marL="457200" indent="-457200" eaLnBrk="0" hangingPunct="0">
              <a:spcBef>
                <a:spcPct val="50000"/>
              </a:spcBef>
              <a:buFontTx/>
              <a:buAutoNum type="arabicPeriod"/>
            </a:pPr>
            <a:r>
              <a:rPr lang="it-IT" sz="3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Marshall J, Trokel S, Rothery S, Schubert H 1985Ophth</a:t>
            </a:r>
          </a:p>
          <a:p>
            <a:pPr marL="457200" indent="-457200" eaLnBrk="0" hangingPunct="0">
              <a:spcBef>
                <a:spcPct val="50000"/>
              </a:spcBef>
              <a:buFontTx/>
              <a:buAutoNum type="arabicPeriod"/>
            </a:pPr>
            <a:r>
              <a:rPr lang="it-IT" sz="3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Seiler T, Wollensak J 1986 Ophthalmologica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600200" y="457200"/>
            <a:ext cx="5638800" cy="833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FOTOABLAZIONE</a:t>
            </a:r>
            <a:endParaRPr lang="it-IT" sz="4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 autoUpdateAnimBg="0" advAuto="0"/>
      <p:bldP spid="67587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WordArt 2"/>
          <p:cNvSpPr>
            <a:spLocks noChangeArrowheads="1" noChangeShapeType="1" noTextEdit="1"/>
          </p:cNvSpPr>
          <p:nvPr/>
        </p:nvSpPr>
        <p:spPr bwMode="auto">
          <a:xfrm>
            <a:off x="3276600" y="457200"/>
            <a:ext cx="2514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PRK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143000" y="3048000"/>
            <a:ext cx="7083425" cy="1431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4400" b="1"/>
              <a:t>Fotocheratectomia refrattiva</a:t>
            </a:r>
          </a:p>
          <a:p>
            <a:pPr algn="ctr"/>
            <a:r>
              <a:rPr lang="it-IT" sz="4400" b="1"/>
              <a:t>con laser ad eccimeri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nimBg="1"/>
      <p:bldP spid="72707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0" y="5029200"/>
            <a:ext cx="9372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8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conosciuta e richiesta dai pazienti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28600" y="3048000"/>
            <a:ext cx="19462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8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diffusa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6629400" y="3048000"/>
            <a:ext cx="235108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8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“sicura”</a:t>
            </a:r>
          </a:p>
        </p:txBody>
      </p:sp>
      <p:sp>
        <p:nvSpPr>
          <p:cNvPr id="65541" name="WordArt 5"/>
          <p:cNvSpPr>
            <a:spLocks noChangeArrowheads="1" noChangeShapeType="1" noTextEdit="1"/>
          </p:cNvSpPr>
          <p:nvPr/>
        </p:nvSpPr>
        <p:spPr bwMode="auto">
          <a:xfrm>
            <a:off x="3276600" y="457200"/>
            <a:ext cx="2514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PRK</a:t>
            </a:r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auto">
          <a:xfrm>
            <a:off x="4114800" y="2286000"/>
            <a:ext cx="685800" cy="2667000"/>
          </a:xfrm>
          <a:prstGeom prst="downArrow">
            <a:avLst>
              <a:gd name="adj1" fmla="val 50000"/>
              <a:gd name="adj2" fmla="val 97222"/>
            </a:avLst>
          </a:prstGeom>
          <a:gradFill rotWithShape="0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it-IT"/>
          </a:p>
        </p:txBody>
      </p:sp>
      <p:grpSp>
        <p:nvGrpSpPr>
          <p:cNvPr id="65543" name="Group 7"/>
          <p:cNvGrpSpPr>
            <a:grpSpLocks/>
          </p:cNvGrpSpPr>
          <p:nvPr/>
        </p:nvGrpSpPr>
        <p:grpSpPr bwMode="auto">
          <a:xfrm rot="15611284" flipV="1">
            <a:off x="4769643" y="2469357"/>
            <a:ext cx="1979613" cy="1308100"/>
            <a:chOff x="3000" y="2230"/>
            <a:chExt cx="1645" cy="924"/>
          </a:xfrm>
        </p:grpSpPr>
        <p:sp>
          <p:nvSpPr>
            <p:cNvPr id="65544" name="Freeform 8"/>
            <p:cNvSpPr>
              <a:spLocks/>
            </p:cNvSpPr>
            <p:nvPr/>
          </p:nvSpPr>
          <p:spPr bwMode="auto">
            <a:xfrm>
              <a:off x="3692" y="2544"/>
              <a:ext cx="951" cy="606"/>
            </a:xfrm>
            <a:custGeom>
              <a:avLst/>
              <a:gdLst/>
              <a:ahLst/>
              <a:cxnLst>
                <a:cxn ang="0">
                  <a:pos x="951" y="606"/>
                </a:cxn>
                <a:cxn ang="0">
                  <a:pos x="951" y="562"/>
                </a:cxn>
                <a:cxn ang="0">
                  <a:pos x="882" y="550"/>
                </a:cxn>
                <a:cxn ang="0">
                  <a:pos x="820" y="535"/>
                </a:cxn>
                <a:cxn ang="0">
                  <a:pos x="763" y="517"/>
                </a:cxn>
                <a:cxn ang="0">
                  <a:pos x="704" y="499"/>
                </a:cxn>
                <a:cxn ang="0">
                  <a:pos x="654" y="481"/>
                </a:cxn>
                <a:cxn ang="0">
                  <a:pos x="612" y="463"/>
                </a:cxn>
                <a:cxn ang="0">
                  <a:pos x="573" y="446"/>
                </a:cxn>
                <a:cxn ang="0">
                  <a:pos x="528" y="426"/>
                </a:cxn>
                <a:cxn ang="0">
                  <a:pos x="489" y="402"/>
                </a:cxn>
                <a:cxn ang="0">
                  <a:pos x="444" y="372"/>
                </a:cxn>
                <a:cxn ang="0">
                  <a:pos x="408" y="345"/>
                </a:cxn>
                <a:cxn ang="0">
                  <a:pos x="372" y="318"/>
                </a:cxn>
                <a:cxn ang="0">
                  <a:pos x="339" y="288"/>
                </a:cxn>
                <a:cxn ang="0">
                  <a:pos x="297" y="252"/>
                </a:cxn>
                <a:cxn ang="0">
                  <a:pos x="252" y="210"/>
                </a:cxn>
                <a:cxn ang="0">
                  <a:pos x="226" y="180"/>
                </a:cxn>
                <a:cxn ang="0">
                  <a:pos x="199" y="148"/>
                </a:cxn>
                <a:cxn ang="0">
                  <a:pos x="172" y="118"/>
                </a:cxn>
                <a:cxn ang="0">
                  <a:pos x="148" y="87"/>
                </a:cxn>
                <a:cxn ang="0">
                  <a:pos x="118" y="39"/>
                </a:cxn>
                <a:cxn ang="0">
                  <a:pos x="100" y="0"/>
                </a:cxn>
                <a:cxn ang="0">
                  <a:pos x="0" y="12"/>
                </a:cxn>
                <a:cxn ang="0">
                  <a:pos x="33" y="78"/>
                </a:cxn>
                <a:cxn ang="0">
                  <a:pos x="82" y="148"/>
                </a:cxn>
                <a:cxn ang="0">
                  <a:pos x="133" y="207"/>
                </a:cxn>
                <a:cxn ang="0">
                  <a:pos x="199" y="270"/>
                </a:cxn>
                <a:cxn ang="0">
                  <a:pos x="288" y="360"/>
                </a:cxn>
                <a:cxn ang="0">
                  <a:pos x="387" y="435"/>
                </a:cxn>
                <a:cxn ang="0">
                  <a:pos x="492" y="499"/>
                </a:cxn>
                <a:cxn ang="0">
                  <a:pos x="585" y="538"/>
                </a:cxn>
                <a:cxn ang="0">
                  <a:pos x="701" y="577"/>
                </a:cxn>
                <a:cxn ang="0">
                  <a:pos x="796" y="592"/>
                </a:cxn>
                <a:cxn ang="0">
                  <a:pos x="951" y="606"/>
                </a:cxn>
              </a:cxnLst>
              <a:rect l="0" t="0" r="r" b="b"/>
              <a:pathLst>
                <a:path w="951" h="606">
                  <a:moveTo>
                    <a:pt x="951" y="606"/>
                  </a:moveTo>
                  <a:lnTo>
                    <a:pt x="951" y="562"/>
                  </a:lnTo>
                  <a:lnTo>
                    <a:pt x="882" y="550"/>
                  </a:lnTo>
                  <a:lnTo>
                    <a:pt x="820" y="535"/>
                  </a:lnTo>
                  <a:lnTo>
                    <a:pt x="763" y="517"/>
                  </a:lnTo>
                  <a:lnTo>
                    <a:pt x="704" y="499"/>
                  </a:lnTo>
                  <a:lnTo>
                    <a:pt x="654" y="481"/>
                  </a:lnTo>
                  <a:lnTo>
                    <a:pt x="612" y="463"/>
                  </a:lnTo>
                  <a:lnTo>
                    <a:pt x="573" y="446"/>
                  </a:lnTo>
                  <a:lnTo>
                    <a:pt x="528" y="426"/>
                  </a:lnTo>
                  <a:lnTo>
                    <a:pt x="489" y="402"/>
                  </a:lnTo>
                  <a:lnTo>
                    <a:pt x="444" y="372"/>
                  </a:lnTo>
                  <a:lnTo>
                    <a:pt x="408" y="345"/>
                  </a:lnTo>
                  <a:lnTo>
                    <a:pt x="372" y="318"/>
                  </a:lnTo>
                  <a:lnTo>
                    <a:pt x="339" y="288"/>
                  </a:lnTo>
                  <a:lnTo>
                    <a:pt x="297" y="252"/>
                  </a:lnTo>
                  <a:lnTo>
                    <a:pt x="252" y="210"/>
                  </a:lnTo>
                  <a:lnTo>
                    <a:pt x="226" y="180"/>
                  </a:lnTo>
                  <a:lnTo>
                    <a:pt x="199" y="148"/>
                  </a:lnTo>
                  <a:lnTo>
                    <a:pt x="172" y="118"/>
                  </a:lnTo>
                  <a:lnTo>
                    <a:pt x="148" y="87"/>
                  </a:lnTo>
                  <a:lnTo>
                    <a:pt x="118" y="39"/>
                  </a:lnTo>
                  <a:lnTo>
                    <a:pt x="100" y="0"/>
                  </a:lnTo>
                  <a:lnTo>
                    <a:pt x="0" y="12"/>
                  </a:lnTo>
                  <a:lnTo>
                    <a:pt x="33" y="78"/>
                  </a:lnTo>
                  <a:lnTo>
                    <a:pt x="82" y="148"/>
                  </a:lnTo>
                  <a:lnTo>
                    <a:pt x="133" y="207"/>
                  </a:lnTo>
                  <a:lnTo>
                    <a:pt x="199" y="270"/>
                  </a:lnTo>
                  <a:lnTo>
                    <a:pt x="288" y="360"/>
                  </a:lnTo>
                  <a:lnTo>
                    <a:pt x="387" y="435"/>
                  </a:lnTo>
                  <a:lnTo>
                    <a:pt x="492" y="499"/>
                  </a:lnTo>
                  <a:lnTo>
                    <a:pt x="585" y="538"/>
                  </a:lnTo>
                  <a:lnTo>
                    <a:pt x="701" y="577"/>
                  </a:lnTo>
                  <a:lnTo>
                    <a:pt x="796" y="592"/>
                  </a:lnTo>
                  <a:lnTo>
                    <a:pt x="951" y="60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5545" name="Freeform 9"/>
            <p:cNvSpPr>
              <a:spLocks/>
            </p:cNvSpPr>
            <p:nvPr/>
          </p:nvSpPr>
          <p:spPr bwMode="auto">
            <a:xfrm>
              <a:off x="3000" y="2230"/>
              <a:ext cx="493" cy="435"/>
            </a:xfrm>
            <a:custGeom>
              <a:avLst/>
              <a:gdLst/>
              <a:ahLst/>
              <a:cxnLst>
                <a:cxn ang="0">
                  <a:pos x="493" y="98"/>
                </a:cxn>
                <a:cxn ang="0">
                  <a:pos x="493" y="0"/>
                </a:cxn>
                <a:cxn ang="0">
                  <a:pos x="473" y="25"/>
                </a:cxn>
                <a:cxn ang="0">
                  <a:pos x="451" y="51"/>
                </a:cxn>
                <a:cxn ang="0">
                  <a:pos x="422" y="78"/>
                </a:cxn>
                <a:cxn ang="0">
                  <a:pos x="386" y="109"/>
                </a:cxn>
                <a:cxn ang="0">
                  <a:pos x="351" y="143"/>
                </a:cxn>
                <a:cxn ang="0">
                  <a:pos x="315" y="175"/>
                </a:cxn>
                <a:cxn ang="0">
                  <a:pos x="282" y="202"/>
                </a:cxn>
                <a:cxn ang="0">
                  <a:pos x="252" y="226"/>
                </a:cxn>
                <a:cxn ang="0">
                  <a:pos x="219" y="248"/>
                </a:cxn>
                <a:cxn ang="0">
                  <a:pos x="185" y="270"/>
                </a:cxn>
                <a:cxn ang="0">
                  <a:pos x="145" y="293"/>
                </a:cxn>
                <a:cxn ang="0">
                  <a:pos x="108" y="311"/>
                </a:cxn>
                <a:cxn ang="0">
                  <a:pos x="70" y="327"/>
                </a:cxn>
                <a:cxn ang="0">
                  <a:pos x="30" y="344"/>
                </a:cxn>
                <a:cxn ang="0">
                  <a:pos x="0" y="358"/>
                </a:cxn>
                <a:cxn ang="0">
                  <a:pos x="0" y="435"/>
                </a:cxn>
                <a:cxn ang="0">
                  <a:pos x="54" y="419"/>
                </a:cxn>
                <a:cxn ang="0">
                  <a:pos x="133" y="385"/>
                </a:cxn>
                <a:cxn ang="0">
                  <a:pos x="234" y="342"/>
                </a:cxn>
                <a:cxn ang="0">
                  <a:pos x="308" y="296"/>
                </a:cxn>
                <a:cxn ang="0">
                  <a:pos x="376" y="230"/>
                </a:cxn>
                <a:cxn ang="0">
                  <a:pos x="443" y="175"/>
                </a:cxn>
                <a:cxn ang="0">
                  <a:pos x="493" y="122"/>
                </a:cxn>
                <a:cxn ang="0">
                  <a:pos x="493" y="1"/>
                </a:cxn>
                <a:cxn ang="0">
                  <a:pos x="493" y="3"/>
                </a:cxn>
                <a:cxn ang="0">
                  <a:pos x="493" y="98"/>
                </a:cxn>
              </a:cxnLst>
              <a:rect l="0" t="0" r="r" b="b"/>
              <a:pathLst>
                <a:path w="493" h="435">
                  <a:moveTo>
                    <a:pt x="493" y="98"/>
                  </a:moveTo>
                  <a:lnTo>
                    <a:pt x="493" y="0"/>
                  </a:lnTo>
                  <a:lnTo>
                    <a:pt x="473" y="25"/>
                  </a:lnTo>
                  <a:lnTo>
                    <a:pt x="451" y="51"/>
                  </a:lnTo>
                  <a:lnTo>
                    <a:pt x="422" y="78"/>
                  </a:lnTo>
                  <a:lnTo>
                    <a:pt x="386" y="109"/>
                  </a:lnTo>
                  <a:lnTo>
                    <a:pt x="351" y="143"/>
                  </a:lnTo>
                  <a:lnTo>
                    <a:pt x="315" y="175"/>
                  </a:lnTo>
                  <a:lnTo>
                    <a:pt x="282" y="202"/>
                  </a:lnTo>
                  <a:lnTo>
                    <a:pt x="252" y="226"/>
                  </a:lnTo>
                  <a:lnTo>
                    <a:pt x="219" y="248"/>
                  </a:lnTo>
                  <a:lnTo>
                    <a:pt x="185" y="270"/>
                  </a:lnTo>
                  <a:lnTo>
                    <a:pt x="145" y="293"/>
                  </a:lnTo>
                  <a:lnTo>
                    <a:pt x="108" y="311"/>
                  </a:lnTo>
                  <a:lnTo>
                    <a:pt x="70" y="327"/>
                  </a:lnTo>
                  <a:lnTo>
                    <a:pt x="30" y="344"/>
                  </a:lnTo>
                  <a:lnTo>
                    <a:pt x="0" y="358"/>
                  </a:lnTo>
                  <a:lnTo>
                    <a:pt x="0" y="435"/>
                  </a:lnTo>
                  <a:lnTo>
                    <a:pt x="54" y="419"/>
                  </a:lnTo>
                  <a:lnTo>
                    <a:pt x="133" y="385"/>
                  </a:lnTo>
                  <a:lnTo>
                    <a:pt x="234" y="342"/>
                  </a:lnTo>
                  <a:lnTo>
                    <a:pt x="308" y="296"/>
                  </a:lnTo>
                  <a:lnTo>
                    <a:pt x="376" y="230"/>
                  </a:lnTo>
                  <a:lnTo>
                    <a:pt x="443" y="175"/>
                  </a:lnTo>
                  <a:lnTo>
                    <a:pt x="493" y="122"/>
                  </a:lnTo>
                  <a:lnTo>
                    <a:pt x="493" y="1"/>
                  </a:lnTo>
                  <a:lnTo>
                    <a:pt x="493" y="3"/>
                  </a:lnTo>
                  <a:lnTo>
                    <a:pt x="493" y="9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5546" name="Freeform 10"/>
            <p:cNvSpPr>
              <a:spLocks/>
            </p:cNvSpPr>
            <p:nvPr/>
          </p:nvSpPr>
          <p:spPr bwMode="auto">
            <a:xfrm>
              <a:off x="3495" y="2231"/>
              <a:ext cx="589" cy="270"/>
            </a:xfrm>
            <a:custGeom>
              <a:avLst/>
              <a:gdLst/>
              <a:ahLst/>
              <a:cxnLst>
                <a:cxn ang="0">
                  <a:pos x="589" y="270"/>
                </a:cxn>
                <a:cxn ang="0">
                  <a:pos x="589" y="187"/>
                </a:cxn>
                <a:cxn ang="0">
                  <a:pos x="551" y="180"/>
                </a:cxn>
                <a:cxn ang="0">
                  <a:pos x="512" y="173"/>
                </a:cxn>
                <a:cxn ang="0">
                  <a:pos x="475" y="164"/>
                </a:cxn>
                <a:cxn ang="0">
                  <a:pos x="437" y="155"/>
                </a:cxn>
                <a:cxn ang="0">
                  <a:pos x="393" y="144"/>
                </a:cxn>
                <a:cxn ang="0">
                  <a:pos x="345" y="132"/>
                </a:cxn>
                <a:cxn ang="0">
                  <a:pos x="285" y="114"/>
                </a:cxn>
                <a:cxn ang="0">
                  <a:pos x="227" y="97"/>
                </a:cxn>
                <a:cxn ang="0">
                  <a:pos x="189" y="85"/>
                </a:cxn>
                <a:cxn ang="0">
                  <a:pos x="144" y="68"/>
                </a:cxn>
                <a:cxn ang="0">
                  <a:pos x="95" y="47"/>
                </a:cxn>
                <a:cxn ang="0">
                  <a:pos x="51" y="27"/>
                </a:cxn>
                <a:cxn ang="0">
                  <a:pos x="19" y="11"/>
                </a:cxn>
                <a:cxn ang="0">
                  <a:pos x="0" y="0"/>
                </a:cxn>
                <a:cxn ang="0">
                  <a:pos x="0" y="103"/>
                </a:cxn>
                <a:cxn ang="0">
                  <a:pos x="37" y="129"/>
                </a:cxn>
                <a:cxn ang="0">
                  <a:pos x="111" y="165"/>
                </a:cxn>
                <a:cxn ang="0">
                  <a:pos x="197" y="201"/>
                </a:cxn>
                <a:cxn ang="0">
                  <a:pos x="274" y="221"/>
                </a:cxn>
                <a:cxn ang="0">
                  <a:pos x="363" y="246"/>
                </a:cxn>
                <a:cxn ang="0">
                  <a:pos x="452" y="263"/>
                </a:cxn>
                <a:cxn ang="0">
                  <a:pos x="515" y="269"/>
                </a:cxn>
                <a:cxn ang="0">
                  <a:pos x="589" y="270"/>
                </a:cxn>
              </a:cxnLst>
              <a:rect l="0" t="0" r="r" b="b"/>
              <a:pathLst>
                <a:path w="589" h="270">
                  <a:moveTo>
                    <a:pt x="589" y="270"/>
                  </a:moveTo>
                  <a:lnTo>
                    <a:pt x="589" y="187"/>
                  </a:lnTo>
                  <a:lnTo>
                    <a:pt x="551" y="180"/>
                  </a:lnTo>
                  <a:lnTo>
                    <a:pt x="512" y="173"/>
                  </a:lnTo>
                  <a:lnTo>
                    <a:pt x="475" y="164"/>
                  </a:lnTo>
                  <a:lnTo>
                    <a:pt x="437" y="155"/>
                  </a:lnTo>
                  <a:lnTo>
                    <a:pt x="393" y="144"/>
                  </a:lnTo>
                  <a:lnTo>
                    <a:pt x="345" y="132"/>
                  </a:lnTo>
                  <a:lnTo>
                    <a:pt x="285" y="114"/>
                  </a:lnTo>
                  <a:lnTo>
                    <a:pt x="227" y="97"/>
                  </a:lnTo>
                  <a:lnTo>
                    <a:pt x="189" y="85"/>
                  </a:lnTo>
                  <a:lnTo>
                    <a:pt x="144" y="68"/>
                  </a:lnTo>
                  <a:lnTo>
                    <a:pt x="95" y="47"/>
                  </a:lnTo>
                  <a:lnTo>
                    <a:pt x="51" y="27"/>
                  </a:lnTo>
                  <a:lnTo>
                    <a:pt x="19" y="11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37" y="129"/>
                  </a:lnTo>
                  <a:lnTo>
                    <a:pt x="111" y="165"/>
                  </a:lnTo>
                  <a:lnTo>
                    <a:pt x="197" y="201"/>
                  </a:lnTo>
                  <a:lnTo>
                    <a:pt x="274" y="221"/>
                  </a:lnTo>
                  <a:lnTo>
                    <a:pt x="363" y="246"/>
                  </a:lnTo>
                  <a:lnTo>
                    <a:pt x="452" y="263"/>
                  </a:lnTo>
                  <a:lnTo>
                    <a:pt x="515" y="269"/>
                  </a:lnTo>
                  <a:lnTo>
                    <a:pt x="589" y="27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5547" name="Freeform 11"/>
            <p:cNvSpPr>
              <a:spLocks/>
            </p:cNvSpPr>
            <p:nvPr/>
          </p:nvSpPr>
          <p:spPr bwMode="auto">
            <a:xfrm>
              <a:off x="3000" y="2330"/>
              <a:ext cx="1645" cy="824"/>
            </a:xfrm>
            <a:custGeom>
              <a:avLst/>
              <a:gdLst/>
              <a:ahLst/>
              <a:cxnLst>
                <a:cxn ang="0">
                  <a:pos x="1554" y="824"/>
                </a:cxn>
                <a:cxn ang="0">
                  <a:pos x="1456" y="824"/>
                </a:cxn>
                <a:cxn ang="0">
                  <a:pos x="1354" y="817"/>
                </a:cxn>
                <a:cxn ang="0">
                  <a:pos x="1259" y="803"/>
                </a:cxn>
                <a:cxn ang="0">
                  <a:pos x="1149" y="779"/>
                </a:cxn>
                <a:cxn ang="0">
                  <a:pos x="1044" y="746"/>
                </a:cxn>
                <a:cxn ang="0">
                  <a:pos x="933" y="701"/>
                </a:cxn>
                <a:cxn ang="0">
                  <a:pos x="834" y="654"/>
                </a:cxn>
                <a:cxn ang="0">
                  <a:pos x="740" y="607"/>
                </a:cxn>
                <a:cxn ang="0">
                  <a:pos x="644" y="553"/>
                </a:cxn>
                <a:cxn ang="0">
                  <a:pos x="554" y="493"/>
                </a:cxn>
                <a:cxn ang="0">
                  <a:pos x="467" y="424"/>
                </a:cxn>
                <a:cxn ang="0">
                  <a:pos x="396" y="355"/>
                </a:cxn>
                <a:cxn ang="0">
                  <a:pos x="348" y="291"/>
                </a:cxn>
                <a:cxn ang="0">
                  <a:pos x="49" y="312"/>
                </a:cxn>
                <a:cxn ang="0">
                  <a:pos x="151" y="267"/>
                </a:cxn>
                <a:cxn ang="0">
                  <a:pos x="222" y="231"/>
                </a:cxn>
                <a:cxn ang="0">
                  <a:pos x="281" y="194"/>
                </a:cxn>
                <a:cxn ang="0">
                  <a:pos x="338" y="148"/>
                </a:cxn>
                <a:cxn ang="0">
                  <a:pos x="405" y="88"/>
                </a:cxn>
                <a:cxn ang="0">
                  <a:pos x="469" y="30"/>
                </a:cxn>
                <a:cxn ang="0">
                  <a:pos x="521" y="13"/>
                </a:cxn>
                <a:cxn ang="0">
                  <a:pos x="577" y="41"/>
                </a:cxn>
                <a:cxn ang="0">
                  <a:pos x="646" y="69"/>
                </a:cxn>
                <a:cxn ang="0">
                  <a:pos x="709" y="89"/>
                </a:cxn>
                <a:cxn ang="0">
                  <a:pos x="781" y="109"/>
                </a:cxn>
                <a:cxn ang="0">
                  <a:pos x="854" y="128"/>
                </a:cxn>
                <a:cxn ang="0">
                  <a:pos x="925" y="143"/>
                </a:cxn>
                <a:cxn ang="0">
                  <a:pos x="993" y="158"/>
                </a:cxn>
                <a:cxn ang="0">
                  <a:pos x="1085" y="172"/>
                </a:cxn>
                <a:cxn ang="0">
                  <a:pos x="749" y="282"/>
                </a:cxn>
                <a:cxn ang="0">
                  <a:pos x="828" y="385"/>
                </a:cxn>
                <a:cxn ang="0">
                  <a:pos x="888" y="445"/>
                </a:cxn>
                <a:cxn ang="0">
                  <a:pos x="975" y="526"/>
                </a:cxn>
                <a:cxn ang="0">
                  <a:pos x="1050" y="589"/>
                </a:cxn>
                <a:cxn ang="0">
                  <a:pos x="1110" y="636"/>
                </a:cxn>
                <a:cxn ang="0">
                  <a:pos x="1185" y="683"/>
                </a:cxn>
                <a:cxn ang="0">
                  <a:pos x="1262" y="722"/>
                </a:cxn>
                <a:cxn ang="0">
                  <a:pos x="1354" y="755"/>
                </a:cxn>
                <a:cxn ang="0">
                  <a:pos x="1453" y="779"/>
                </a:cxn>
                <a:cxn ang="0">
                  <a:pos x="1557" y="800"/>
                </a:cxn>
              </a:cxnLst>
              <a:rect l="0" t="0" r="r" b="b"/>
              <a:pathLst>
                <a:path w="1645" h="824">
                  <a:moveTo>
                    <a:pt x="1645" y="817"/>
                  </a:moveTo>
                  <a:lnTo>
                    <a:pt x="1554" y="824"/>
                  </a:lnTo>
                  <a:lnTo>
                    <a:pt x="1510" y="824"/>
                  </a:lnTo>
                  <a:lnTo>
                    <a:pt x="1456" y="824"/>
                  </a:lnTo>
                  <a:lnTo>
                    <a:pt x="1405" y="820"/>
                  </a:lnTo>
                  <a:lnTo>
                    <a:pt x="1354" y="817"/>
                  </a:lnTo>
                  <a:lnTo>
                    <a:pt x="1304" y="811"/>
                  </a:lnTo>
                  <a:lnTo>
                    <a:pt x="1259" y="803"/>
                  </a:lnTo>
                  <a:lnTo>
                    <a:pt x="1209" y="794"/>
                  </a:lnTo>
                  <a:lnTo>
                    <a:pt x="1149" y="779"/>
                  </a:lnTo>
                  <a:lnTo>
                    <a:pt x="1095" y="761"/>
                  </a:lnTo>
                  <a:lnTo>
                    <a:pt x="1044" y="746"/>
                  </a:lnTo>
                  <a:lnTo>
                    <a:pt x="987" y="725"/>
                  </a:lnTo>
                  <a:lnTo>
                    <a:pt x="933" y="701"/>
                  </a:lnTo>
                  <a:lnTo>
                    <a:pt x="879" y="677"/>
                  </a:lnTo>
                  <a:lnTo>
                    <a:pt x="834" y="654"/>
                  </a:lnTo>
                  <a:lnTo>
                    <a:pt x="783" y="630"/>
                  </a:lnTo>
                  <a:lnTo>
                    <a:pt x="740" y="607"/>
                  </a:lnTo>
                  <a:lnTo>
                    <a:pt x="692" y="580"/>
                  </a:lnTo>
                  <a:lnTo>
                    <a:pt x="644" y="553"/>
                  </a:lnTo>
                  <a:lnTo>
                    <a:pt x="596" y="520"/>
                  </a:lnTo>
                  <a:lnTo>
                    <a:pt x="554" y="493"/>
                  </a:lnTo>
                  <a:lnTo>
                    <a:pt x="509" y="457"/>
                  </a:lnTo>
                  <a:lnTo>
                    <a:pt x="467" y="424"/>
                  </a:lnTo>
                  <a:lnTo>
                    <a:pt x="428" y="391"/>
                  </a:lnTo>
                  <a:lnTo>
                    <a:pt x="396" y="355"/>
                  </a:lnTo>
                  <a:lnTo>
                    <a:pt x="369" y="324"/>
                  </a:lnTo>
                  <a:lnTo>
                    <a:pt x="348" y="291"/>
                  </a:lnTo>
                  <a:lnTo>
                    <a:pt x="0" y="336"/>
                  </a:lnTo>
                  <a:lnTo>
                    <a:pt x="49" y="312"/>
                  </a:lnTo>
                  <a:lnTo>
                    <a:pt x="106" y="288"/>
                  </a:lnTo>
                  <a:lnTo>
                    <a:pt x="151" y="267"/>
                  </a:lnTo>
                  <a:lnTo>
                    <a:pt x="185" y="251"/>
                  </a:lnTo>
                  <a:lnTo>
                    <a:pt x="222" y="231"/>
                  </a:lnTo>
                  <a:lnTo>
                    <a:pt x="252" y="213"/>
                  </a:lnTo>
                  <a:lnTo>
                    <a:pt x="281" y="194"/>
                  </a:lnTo>
                  <a:lnTo>
                    <a:pt x="307" y="171"/>
                  </a:lnTo>
                  <a:lnTo>
                    <a:pt x="338" y="148"/>
                  </a:lnTo>
                  <a:lnTo>
                    <a:pt x="372" y="119"/>
                  </a:lnTo>
                  <a:lnTo>
                    <a:pt x="405" y="88"/>
                  </a:lnTo>
                  <a:lnTo>
                    <a:pt x="434" y="62"/>
                  </a:lnTo>
                  <a:lnTo>
                    <a:pt x="469" y="30"/>
                  </a:lnTo>
                  <a:lnTo>
                    <a:pt x="494" y="0"/>
                  </a:lnTo>
                  <a:lnTo>
                    <a:pt x="521" y="13"/>
                  </a:lnTo>
                  <a:lnTo>
                    <a:pt x="548" y="28"/>
                  </a:lnTo>
                  <a:lnTo>
                    <a:pt x="577" y="41"/>
                  </a:lnTo>
                  <a:lnTo>
                    <a:pt x="611" y="55"/>
                  </a:lnTo>
                  <a:lnTo>
                    <a:pt x="646" y="69"/>
                  </a:lnTo>
                  <a:lnTo>
                    <a:pt x="678" y="80"/>
                  </a:lnTo>
                  <a:lnTo>
                    <a:pt x="709" y="89"/>
                  </a:lnTo>
                  <a:lnTo>
                    <a:pt x="744" y="100"/>
                  </a:lnTo>
                  <a:lnTo>
                    <a:pt x="781" y="109"/>
                  </a:lnTo>
                  <a:lnTo>
                    <a:pt x="819" y="119"/>
                  </a:lnTo>
                  <a:lnTo>
                    <a:pt x="854" y="128"/>
                  </a:lnTo>
                  <a:lnTo>
                    <a:pt x="888" y="137"/>
                  </a:lnTo>
                  <a:lnTo>
                    <a:pt x="925" y="143"/>
                  </a:lnTo>
                  <a:lnTo>
                    <a:pt x="960" y="151"/>
                  </a:lnTo>
                  <a:lnTo>
                    <a:pt x="993" y="158"/>
                  </a:lnTo>
                  <a:lnTo>
                    <a:pt x="1032" y="166"/>
                  </a:lnTo>
                  <a:lnTo>
                    <a:pt x="1085" y="172"/>
                  </a:lnTo>
                  <a:lnTo>
                    <a:pt x="725" y="234"/>
                  </a:lnTo>
                  <a:lnTo>
                    <a:pt x="749" y="282"/>
                  </a:lnTo>
                  <a:lnTo>
                    <a:pt x="777" y="318"/>
                  </a:lnTo>
                  <a:lnTo>
                    <a:pt x="828" y="385"/>
                  </a:lnTo>
                  <a:lnTo>
                    <a:pt x="858" y="415"/>
                  </a:lnTo>
                  <a:lnTo>
                    <a:pt x="888" y="445"/>
                  </a:lnTo>
                  <a:lnTo>
                    <a:pt x="942" y="496"/>
                  </a:lnTo>
                  <a:lnTo>
                    <a:pt x="975" y="526"/>
                  </a:lnTo>
                  <a:lnTo>
                    <a:pt x="1014" y="562"/>
                  </a:lnTo>
                  <a:lnTo>
                    <a:pt x="1050" y="589"/>
                  </a:lnTo>
                  <a:lnTo>
                    <a:pt x="1080" y="613"/>
                  </a:lnTo>
                  <a:lnTo>
                    <a:pt x="1110" y="636"/>
                  </a:lnTo>
                  <a:lnTo>
                    <a:pt x="1146" y="659"/>
                  </a:lnTo>
                  <a:lnTo>
                    <a:pt x="1185" y="683"/>
                  </a:lnTo>
                  <a:lnTo>
                    <a:pt x="1224" y="701"/>
                  </a:lnTo>
                  <a:lnTo>
                    <a:pt x="1262" y="722"/>
                  </a:lnTo>
                  <a:lnTo>
                    <a:pt x="1310" y="740"/>
                  </a:lnTo>
                  <a:lnTo>
                    <a:pt x="1354" y="755"/>
                  </a:lnTo>
                  <a:lnTo>
                    <a:pt x="1405" y="767"/>
                  </a:lnTo>
                  <a:lnTo>
                    <a:pt x="1453" y="779"/>
                  </a:lnTo>
                  <a:lnTo>
                    <a:pt x="1504" y="791"/>
                  </a:lnTo>
                  <a:lnTo>
                    <a:pt x="1557" y="800"/>
                  </a:lnTo>
                  <a:lnTo>
                    <a:pt x="1645" y="81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5548" name="Group 12"/>
          <p:cNvGrpSpPr>
            <a:grpSpLocks/>
          </p:cNvGrpSpPr>
          <p:nvPr/>
        </p:nvGrpSpPr>
        <p:grpSpPr bwMode="auto">
          <a:xfrm rot="5988716" flipH="1" flipV="1">
            <a:off x="2178843" y="2469357"/>
            <a:ext cx="1979613" cy="1308100"/>
            <a:chOff x="3000" y="2230"/>
            <a:chExt cx="1645" cy="924"/>
          </a:xfrm>
        </p:grpSpPr>
        <p:sp>
          <p:nvSpPr>
            <p:cNvPr id="65549" name="Freeform 13"/>
            <p:cNvSpPr>
              <a:spLocks/>
            </p:cNvSpPr>
            <p:nvPr/>
          </p:nvSpPr>
          <p:spPr bwMode="auto">
            <a:xfrm>
              <a:off x="3692" y="2544"/>
              <a:ext cx="951" cy="606"/>
            </a:xfrm>
            <a:custGeom>
              <a:avLst/>
              <a:gdLst/>
              <a:ahLst/>
              <a:cxnLst>
                <a:cxn ang="0">
                  <a:pos x="951" y="606"/>
                </a:cxn>
                <a:cxn ang="0">
                  <a:pos x="951" y="562"/>
                </a:cxn>
                <a:cxn ang="0">
                  <a:pos x="882" y="550"/>
                </a:cxn>
                <a:cxn ang="0">
                  <a:pos x="820" y="535"/>
                </a:cxn>
                <a:cxn ang="0">
                  <a:pos x="763" y="517"/>
                </a:cxn>
                <a:cxn ang="0">
                  <a:pos x="704" y="499"/>
                </a:cxn>
                <a:cxn ang="0">
                  <a:pos x="654" y="481"/>
                </a:cxn>
                <a:cxn ang="0">
                  <a:pos x="612" y="463"/>
                </a:cxn>
                <a:cxn ang="0">
                  <a:pos x="573" y="446"/>
                </a:cxn>
                <a:cxn ang="0">
                  <a:pos x="528" y="426"/>
                </a:cxn>
                <a:cxn ang="0">
                  <a:pos x="489" y="402"/>
                </a:cxn>
                <a:cxn ang="0">
                  <a:pos x="444" y="372"/>
                </a:cxn>
                <a:cxn ang="0">
                  <a:pos x="408" y="345"/>
                </a:cxn>
                <a:cxn ang="0">
                  <a:pos x="372" y="318"/>
                </a:cxn>
                <a:cxn ang="0">
                  <a:pos x="339" y="288"/>
                </a:cxn>
                <a:cxn ang="0">
                  <a:pos x="297" y="252"/>
                </a:cxn>
                <a:cxn ang="0">
                  <a:pos x="252" y="210"/>
                </a:cxn>
                <a:cxn ang="0">
                  <a:pos x="226" y="180"/>
                </a:cxn>
                <a:cxn ang="0">
                  <a:pos x="199" y="148"/>
                </a:cxn>
                <a:cxn ang="0">
                  <a:pos x="172" y="118"/>
                </a:cxn>
                <a:cxn ang="0">
                  <a:pos x="148" y="87"/>
                </a:cxn>
                <a:cxn ang="0">
                  <a:pos x="118" y="39"/>
                </a:cxn>
                <a:cxn ang="0">
                  <a:pos x="100" y="0"/>
                </a:cxn>
                <a:cxn ang="0">
                  <a:pos x="0" y="12"/>
                </a:cxn>
                <a:cxn ang="0">
                  <a:pos x="33" y="78"/>
                </a:cxn>
                <a:cxn ang="0">
                  <a:pos x="82" y="148"/>
                </a:cxn>
                <a:cxn ang="0">
                  <a:pos x="133" y="207"/>
                </a:cxn>
                <a:cxn ang="0">
                  <a:pos x="199" y="270"/>
                </a:cxn>
                <a:cxn ang="0">
                  <a:pos x="288" y="360"/>
                </a:cxn>
                <a:cxn ang="0">
                  <a:pos x="387" y="435"/>
                </a:cxn>
                <a:cxn ang="0">
                  <a:pos x="492" y="499"/>
                </a:cxn>
                <a:cxn ang="0">
                  <a:pos x="585" y="538"/>
                </a:cxn>
                <a:cxn ang="0">
                  <a:pos x="701" y="577"/>
                </a:cxn>
                <a:cxn ang="0">
                  <a:pos x="796" y="592"/>
                </a:cxn>
                <a:cxn ang="0">
                  <a:pos x="951" y="606"/>
                </a:cxn>
              </a:cxnLst>
              <a:rect l="0" t="0" r="r" b="b"/>
              <a:pathLst>
                <a:path w="951" h="606">
                  <a:moveTo>
                    <a:pt x="951" y="606"/>
                  </a:moveTo>
                  <a:lnTo>
                    <a:pt x="951" y="562"/>
                  </a:lnTo>
                  <a:lnTo>
                    <a:pt x="882" y="550"/>
                  </a:lnTo>
                  <a:lnTo>
                    <a:pt x="820" y="535"/>
                  </a:lnTo>
                  <a:lnTo>
                    <a:pt x="763" y="517"/>
                  </a:lnTo>
                  <a:lnTo>
                    <a:pt x="704" y="499"/>
                  </a:lnTo>
                  <a:lnTo>
                    <a:pt x="654" y="481"/>
                  </a:lnTo>
                  <a:lnTo>
                    <a:pt x="612" y="463"/>
                  </a:lnTo>
                  <a:lnTo>
                    <a:pt x="573" y="446"/>
                  </a:lnTo>
                  <a:lnTo>
                    <a:pt x="528" y="426"/>
                  </a:lnTo>
                  <a:lnTo>
                    <a:pt x="489" y="402"/>
                  </a:lnTo>
                  <a:lnTo>
                    <a:pt x="444" y="372"/>
                  </a:lnTo>
                  <a:lnTo>
                    <a:pt x="408" y="345"/>
                  </a:lnTo>
                  <a:lnTo>
                    <a:pt x="372" y="318"/>
                  </a:lnTo>
                  <a:lnTo>
                    <a:pt x="339" y="288"/>
                  </a:lnTo>
                  <a:lnTo>
                    <a:pt x="297" y="252"/>
                  </a:lnTo>
                  <a:lnTo>
                    <a:pt x="252" y="210"/>
                  </a:lnTo>
                  <a:lnTo>
                    <a:pt x="226" y="180"/>
                  </a:lnTo>
                  <a:lnTo>
                    <a:pt x="199" y="148"/>
                  </a:lnTo>
                  <a:lnTo>
                    <a:pt x="172" y="118"/>
                  </a:lnTo>
                  <a:lnTo>
                    <a:pt x="148" y="87"/>
                  </a:lnTo>
                  <a:lnTo>
                    <a:pt x="118" y="39"/>
                  </a:lnTo>
                  <a:lnTo>
                    <a:pt x="100" y="0"/>
                  </a:lnTo>
                  <a:lnTo>
                    <a:pt x="0" y="12"/>
                  </a:lnTo>
                  <a:lnTo>
                    <a:pt x="33" y="78"/>
                  </a:lnTo>
                  <a:lnTo>
                    <a:pt x="82" y="148"/>
                  </a:lnTo>
                  <a:lnTo>
                    <a:pt x="133" y="207"/>
                  </a:lnTo>
                  <a:lnTo>
                    <a:pt x="199" y="270"/>
                  </a:lnTo>
                  <a:lnTo>
                    <a:pt x="288" y="360"/>
                  </a:lnTo>
                  <a:lnTo>
                    <a:pt x="387" y="435"/>
                  </a:lnTo>
                  <a:lnTo>
                    <a:pt x="492" y="499"/>
                  </a:lnTo>
                  <a:lnTo>
                    <a:pt x="585" y="538"/>
                  </a:lnTo>
                  <a:lnTo>
                    <a:pt x="701" y="577"/>
                  </a:lnTo>
                  <a:lnTo>
                    <a:pt x="796" y="592"/>
                  </a:lnTo>
                  <a:lnTo>
                    <a:pt x="951" y="60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5550" name="Freeform 14"/>
            <p:cNvSpPr>
              <a:spLocks/>
            </p:cNvSpPr>
            <p:nvPr/>
          </p:nvSpPr>
          <p:spPr bwMode="auto">
            <a:xfrm>
              <a:off x="3000" y="2230"/>
              <a:ext cx="493" cy="435"/>
            </a:xfrm>
            <a:custGeom>
              <a:avLst/>
              <a:gdLst/>
              <a:ahLst/>
              <a:cxnLst>
                <a:cxn ang="0">
                  <a:pos x="493" y="98"/>
                </a:cxn>
                <a:cxn ang="0">
                  <a:pos x="493" y="0"/>
                </a:cxn>
                <a:cxn ang="0">
                  <a:pos x="473" y="25"/>
                </a:cxn>
                <a:cxn ang="0">
                  <a:pos x="451" y="51"/>
                </a:cxn>
                <a:cxn ang="0">
                  <a:pos x="422" y="78"/>
                </a:cxn>
                <a:cxn ang="0">
                  <a:pos x="386" y="109"/>
                </a:cxn>
                <a:cxn ang="0">
                  <a:pos x="351" y="143"/>
                </a:cxn>
                <a:cxn ang="0">
                  <a:pos x="315" y="175"/>
                </a:cxn>
                <a:cxn ang="0">
                  <a:pos x="282" y="202"/>
                </a:cxn>
                <a:cxn ang="0">
                  <a:pos x="252" y="226"/>
                </a:cxn>
                <a:cxn ang="0">
                  <a:pos x="219" y="248"/>
                </a:cxn>
                <a:cxn ang="0">
                  <a:pos x="185" y="270"/>
                </a:cxn>
                <a:cxn ang="0">
                  <a:pos x="145" y="293"/>
                </a:cxn>
                <a:cxn ang="0">
                  <a:pos x="108" y="311"/>
                </a:cxn>
                <a:cxn ang="0">
                  <a:pos x="70" y="327"/>
                </a:cxn>
                <a:cxn ang="0">
                  <a:pos x="30" y="344"/>
                </a:cxn>
                <a:cxn ang="0">
                  <a:pos x="0" y="358"/>
                </a:cxn>
                <a:cxn ang="0">
                  <a:pos x="0" y="435"/>
                </a:cxn>
                <a:cxn ang="0">
                  <a:pos x="54" y="419"/>
                </a:cxn>
                <a:cxn ang="0">
                  <a:pos x="133" y="385"/>
                </a:cxn>
                <a:cxn ang="0">
                  <a:pos x="234" y="342"/>
                </a:cxn>
                <a:cxn ang="0">
                  <a:pos x="308" y="296"/>
                </a:cxn>
                <a:cxn ang="0">
                  <a:pos x="376" y="230"/>
                </a:cxn>
                <a:cxn ang="0">
                  <a:pos x="443" y="175"/>
                </a:cxn>
                <a:cxn ang="0">
                  <a:pos x="493" y="122"/>
                </a:cxn>
                <a:cxn ang="0">
                  <a:pos x="493" y="1"/>
                </a:cxn>
                <a:cxn ang="0">
                  <a:pos x="493" y="3"/>
                </a:cxn>
                <a:cxn ang="0">
                  <a:pos x="493" y="98"/>
                </a:cxn>
              </a:cxnLst>
              <a:rect l="0" t="0" r="r" b="b"/>
              <a:pathLst>
                <a:path w="493" h="435">
                  <a:moveTo>
                    <a:pt x="493" y="98"/>
                  </a:moveTo>
                  <a:lnTo>
                    <a:pt x="493" y="0"/>
                  </a:lnTo>
                  <a:lnTo>
                    <a:pt x="473" y="25"/>
                  </a:lnTo>
                  <a:lnTo>
                    <a:pt x="451" y="51"/>
                  </a:lnTo>
                  <a:lnTo>
                    <a:pt x="422" y="78"/>
                  </a:lnTo>
                  <a:lnTo>
                    <a:pt x="386" y="109"/>
                  </a:lnTo>
                  <a:lnTo>
                    <a:pt x="351" y="143"/>
                  </a:lnTo>
                  <a:lnTo>
                    <a:pt x="315" y="175"/>
                  </a:lnTo>
                  <a:lnTo>
                    <a:pt x="282" y="202"/>
                  </a:lnTo>
                  <a:lnTo>
                    <a:pt x="252" y="226"/>
                  </a:lnTo>
                  <a:lnTo>
                    <a:pt x="219" y="248"/>
                  </a:lnTo>
                  <a:lnTo>
                    <a:pt x="185" y="270"/>
                  </a:lnTo>
                  <a:lnTo>
                    <a:pt x="145" y="293"/>
                  </a:lnTo>
                  <a:lnTo>
                    <a:pt x="108" y="311"/>
                  </a:lnTo>
                  <a:lnTo>
                    <a:pt x="70" y="327"/>
                  </a:lnTo>
                  <a:lnTo>
                    <a:pt x="30" y="344"/>
                  </a:lnTo>
                  <a:lnTo>
                    <a:pt x="0" y="358"/>
                  </a:lnTo>
                  <a:lnTo>
                    <a:pt x="0" y="435"/>
                  </a:lnTo>
                  <a:lnTo>
                    <a:pt x="54" y="419"/>
                  </a:lnTo>
                  <a:lnTo>
                    <a:pt x="133" y="385"/>
                  </a:lnTo>
                  <a:lnTo>
                    <a:pt x="234" y="342"/>
                  </a:lnTo>
                  <a:lnTo>
                    <a:pt x="308" y="296"/>
                  </a:lnTo>
                  <a:lnTo>
                    <a:pt x="376" y="230"/>
                  </a:lnTo>
                  <a:lnTo>
                    <a:pt x="443" y="175"/>
                  </a:lnTo>
                  <a:lnTo>
                    <a:pt x="493" y="122"/>
                  </a:lnTo>
                  <a:lnTo>
                    <a:pt x="493" y="1"/>
                  </a:lnTo>
                  <a:lnTo>
                    <a:pt x="493" y="3"/>
                  </a:lnTo>
                  <a:lnTo>
                    <a:pt x="493" y="9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5551" name="Freeform 15"/>
            <p:cNvSpPr>
              <a:spLocks/>
            </p:cNvSpPr>
            <p:nvPr/>
          </p:nvSpPr>
          <p:spPr bwMode="auto">
            <a:xfrm>
              <a:off x="3495" y="2231"/>
              <a:ext cx="589" cy="270"/>
            </a:xfrm>
            <a:custGeom>
              <a:avLst/>
              <a:gdLst/>
              <a:ahLst/>
              <a:cxnLst>
                <a:cxn ang="0">
                  <a:pos x="589" y="270"/>
                </a:cxn>
                <a:cxn ang="0">
                  <a:pos x="589" y="187"/>
                </a:cxn>
                <a:cxn ang="0">
                  <a:pos x="551" y="180"/>
                </a:cxn>
                <a:cxn ang="0">
                  <a:pos x="512" y="173"/>
                </a:cxn>
                <a:cxn ang="0">
                  <a:pos x="475" y="164"/>
                </a:cxn>
                <a:cxn ang="0">
                  <a:pos x="437" y="155"/>
                </a:cxn>
                <a:cxn ang="0">
                  <a:pos x="393" y="144"/>
                </a:cxn>
                <a:cxn ang="0">
                  <a:pos x="345" y="132"/>
                </a:cxn>
                <a:cxn ang="0">
                  <a:pos x="285" y="114"/>
                </a:cxn>
                <a:cxn ang="0">
                  <a:pos x="227" y="97"/>
                </a:cxn>
                <a:cxn ang="0">
                  <a:pos x="189" y="85"/>
                </a:cxn>
                <a:cxn ang="0">
                  <a:pos x="144" y="68"/>
                </a:cxn>
                <a:cxn ang="0">
                  <a:pos x="95" y="47"/>
                </a:cxn>
                <a:cxn ang="0">
                  <a:pos x="51" y="27"/>
                </a:cxn>
                <a:cxn ang="0">
                  <a:pos x="19" y="11"/>
                </a:cxn>
                <a:cxn ang="0">
                  <a:pos x="0" y="0"/>
                </a:cxn>
                <a:cxn ang="0">
                  <a:pos x="0" y="103"/>
                </a:cxn>
                <a:cxn ang="0">
                  <a:pos x="37" y="129"/>
                </a:cxn>
                <a:cxn ang="0">
                  <a:pos x="111" y="165"/>
                </a:cxn>
                <a:cxn ang="0">
                  <a:pos x="197" y="201"/>
                </a:cxn>
                <a:cxn ang="0">
                  <a:pos x="274" y="221"/>
                </a:cxn>
                <a:cxn ang="0">
                  <a:pos x="363" y="246"/>
                </a:cxn>
                <a:cxn ang="0">
                  <a:pos x="452" y="263"/>
                </a:cxn>
                <a:cxn ang="0">
                  <a:pos x="515" y="269"/>
                </a:cxn>
                <a:cxn ang="0">
                  <a:pos x="589" y="270"/>
                </a:cxn>
              </a:cxnLst>
              <a:rect l="0" t="0" r="r" b="b"/>
              <a:pathLst>
                <a:path w="589" h="270">
                  <a:moveTo>
                    <a:pt x="589" y="270"/>
                  </a:moveTo>
                  <a:lnTo>
                    <a:pt x="589" y="187"/>
                  </a:lnTo>
                  <a:lnTo>
                    <a:pt x="551" y="180"/>
                  </a:lnTo>
                  <a:lnTo>
                    <a:pt x="512" y="173"/>
                  </a:lnTo>
                  <a:lnTo>
                    <a:pt x="475" y="164"/>
                  </a:lnTo>
                  <a:lnTo>
                    <a:pt x="437" y="155"/>
                  </a:lnTo>
                  <a:lnTo>
                    <a:pt x="393" y="144"/>
                  </a:lnTo>
                  <a:lnTo>
                    <a:pt x="345" y="132"/>
                  </a:lnTo>
                  <a:lnTo>
                    <a:pt x="285" y="114"/>
                  </a:lnTo>
                  <a:lnTo>
                    <a:pt x="227" y="97"/>
                  </a:lnTo>
                  <a:lnTo>
                    <a:pt x="189" y="85"/>
                  </a:lnTo>
                  <a:lnTo>
                    <a:pt x="144" y="68"/>
                  </a:lnTo>
                  <a:lnTo>
                    <a:pt x="95" y="47"/>
                  </a:lnTo>
                  <a:lnTo>
                    <a:pt x="51" y="27"/>
                  </a:lnTo>
                  <a:lnTo>
                    <a:pt x="19" y="11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37" y="129"/>
                  </a:lnTo>
                  <a:lnTo>
                    <a:pt x="111" y="165"/>
                  </a:lnTo>
                  <a:lnTo>
                    <a:pt x="197" y="201"/>
                  </a:lnTo>
                  <a:lnTo>
                    <a:pt x="274" y="221"/>
                  </a:lnTo>
                  <a:lnTo>
                    <a:pt x="363" y="246"/>
                  </a:lnTo>
                  <a:lnTo>
                    <a:pt x="452" y="263"/>
                  </a:lnTo>
                  <a:lnTo>
                    <a:pt x="515" y="269"/>
                  </a:lnTo>
                  <a:lnTo>
                    <a:pt x="589" y="27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5552" name="Freeform 16"/>
            <p:cNvSpPr>
              <a:spLocks/>
            </p:cNvSpPr>
            <p:nvPr/>
          </p:nvSpPr>
          <p:spPr bwMode="auto">
            <a:xfrm>
              <a:off x="3000" y="2330"/>
              <a:ext cx="1645" cy="824"/>
            </a:xfrm>
            <a:custGeom>
              <a:avLst/>
              <a:gdLst/>
              <a:ahLst/>
              <a:cxnLst>
                <a:cxn ang="0">
                  <a:pos x="1554" y="824"/>
                </a:cxn>
                <a:cxn ang="0">
                  <a:pos x="1456" y="824"/>
                </a:cxn>
                <a:cxn ang="0">
                  <a:pos x="1354" y="817"/>
                </a:cxn>
                <a:cxn ang="0">
                  <a:pos x="1259" y="803"/>
                </a:cxn>
                <a:cxn ang="0">
                  <a:pos x="1149" y="779"/>
                </a:cxn>
                <a:cxn ang="0">
                  <a:pos x="1044" y="746"/>
                </a:cxn>
                <a:cxn ang="0">
                  <a:pos x="933" y="701"/>
                </a:cxn>
                <a:cxn ang="0">
                  <a:pos x="834" y="654"/>
                </a:cxn>
                <a:cxn ang="0">
                  <a:pos x="740" y="607"/>
                </a:cxn>
                <a:cxn ang="0">
                  <a:pos x="644" y="553"/>
                </a:cxn>
                <a:cxn ang="0">
                  <a:pos x="554" y="493"/>
                </a:cxn>
                <a:cxn ang="0">
                  <a:pos x="467" y="424"/>
                </a:cxn>
                <a:cxn ang="0">
                  <a:pos x="396" y="355"/>
                </a:cxn>
                <a:cxn ang="0">
                  <a:pos x="348" y="291"/>
                </a:cxn>
                <a:cxn ang="0">
                  <a:pos x="49" y="312"/>
                </a:cxn>
                <a:cxn ang="0">
                  <a:pos x="151" y="267"/>
                </a:cxn>
                <a:cxn ang="0">
                  <a:pos x="222" y="231"/>
                </a:cxn>
                <a:cxn ang="0">
                  <a:pos x="281" y="194"/>
                </a:cxn>
                <a:cxn ang="0">
                  <a:pos x="338" y="148"/>
                </a:cxn>
                <a:cxn ang="0">
                  <a:pos x="405" y="88"/>
                </a:cxn>
                <a:cxn ang="0">
                  <a:pos x="469" y="30"/>
                </a:cxn>
                <a:cxn ang="0">
                  <a:pos x="521" y="13"/>
                </a:cxn>
                <a:cxn ang="0">
                  <a:pos x="577" y="41"/>
                </a:cxn>
                <a:cxn ang="0">
                  <a:pos x="646" y="69"/>
                </a:cxn>
                <a:cxn ang="0">
                  <a:pos x="709" y="89"/>
                </a:cxn>
                <a:cxn ang="0">
                  <a:pos x="781" y="109"/>
                </a:cxn>
                <a:cxn ang="0">
                  <a:pos x="854" y="128"/>
                </a:cxn>
                <a:cxn ang="0">
                  <a:pos x="925" y="143"/>
                </a:cxn>
                <a:cxn ang="0">
                  <a:pos x="993" y="158"/>
                </a:cxn>
                <a:cxn ang="0">
                  <a:pos x="1085" y="172"/>
                </a:cxn>
                <a:cxn ang="0">
                  <a:pos x="749" y="282"/>
                </a:cxn>
                <a:cxn ang="0">
                  <a:pos x="828" y="385"/>
                </a:cxn>
                <a:cxn ang="0">
                  <a:pos x="888" y="445"/>
                </a:cxn>
                <a:cxn ang="0">
                  <a:pos x="975" y="526"/>
                </a:cxn>
                <a:cxn ang="0">
                  <a:pos x="1050" y="589"/>
                </a:cxn>
                <a:cxn ang="0">
                  <a:pos x="1110" y="636"/>
                </a:cxn>
                <a:cxn ang="0">
                  <a:pos x="1185" y="683"/>
                </a:cxn>
                <a:cxn ang="0">
                  <a:pos x="1262" y="722"/>
                </a:cxn>
                <a:cxn ang="0">
                  <a:pos x="1354" y="755"/>
                </a:cxn>
                <a:cxn ang="0">
                  <a:pos x="1453" y="779"/>
                </a:cxn>
                <a:cxn ang="0">
                  <a:pos x="1557" y="800"/>
                </a:cxn>
              </a:cxnLst>
              <a:rect l="0" t="0" r="r" b="b"/>
              <a:pathLst>
                <a:path w="1645" h="824">
                  <a:moveTo>
                    <a:pt x="1645" y="817"/>
                  </a:moveTo>
                  <a:lnTo>
                    <a:pt x="1554" y="824"/>
                  </a:lnTo>
                  <a:lnTo>
                    <a:pt x="1510" y="824"/>
                  </a:lnTo>
                  <a:lnTo>
                    <a:pt x="1456" y="824"/>
                  </a:lnTo>
                  <a:lnTo>
                    <a:pt x="1405" y="820"/>
                  </a:lnTo>
                  <a:lnTo>
                    <a:pt x="1354" y="817"/>
                  </a:lnTo>
                  <a:lnTo>
                    <a:pt x="1304" y="811"/>
                  </a:lnTo>
                  <a:lnTo>
                    <a:pt x="1259" y="803"/>
                  </a:lnTo>
                  <a:lnTo>
                    <a:pt x="1209" y="794"/>
                  </a:lnTo>
                  <a:lnTo>
                    <a:pt x="1149" y="779"/>
                  </a:lnTo>
                  <a:lnTo>
                    <a:pt x="1095" y="761"/>
                  </a:lnTo>
                  <a:lnTo>
                    <a:pt x="1044" y="746"/>
                  </a:lnTo>
                  <a:lnTo>
                    <a:pt x="987" y="725"/>
                  </a:lnTo>
                  <a:lnTo>
                    <a:pt x="933" y="701"/>
                  </a:lnTo>
                  <a:lnTo>
                    <a:pt x="879" y="677"/>
                  </a:lnTo>
                  <a:lnTo>
                    <a:pt x="834" y="654"/>
                  </a:lnTo>
                  <a:lnTo>
                    <a:pt x="783" y="630"/>
                  </a:lnTo>
                  <a:lnTo>
                    <a:pt x="740" y="607"/>
                  </a:lnTo>
                  <a:lnTo>
                    <a:pt x="692" y="580"/>
                  </a:lnTo>
                  <a:lnTo>
                    <a:pt x="644" y="553"/>
                  </a:lnTo>
                  <a:lnTo>
                    <a:pt x="596" y="520"/>
                  </a:lnTo>
                  <a:lnTo>
                    <a:pt x="554" y="493"/>
                  </a:lnTo>
                  <a:lnTo>
                    <a:pt x="509" y="457"/>
                  </a:lnTo>
                  <a:lnTo>
                    <a:pt x="467" y="424"/>
                  </a:lnTo>
                  <a:lnTo>
                    <a:pt x="428" y="391"/>
                  </a:lnTo>
                  <a:lnTo>
                    <a:pt x="396" y="355"/>
                  </a:lnTo>
                  <a:lnTo>
                    <a:pt x="369" y="324"/>
                  </a:lnTo>
                  <a:lnTo>
                    <a:pt x="348" y="291"/>
                  </a:lnTo>
                  <a:lnTo>
                    <a:pt x="0" y="336"/>
                  </a:lnTo>
                  <a:lnTo>
                    <a:pt x="49" y="312"/>
                  </a:lnTo>
                  <a:lnTo>
                    <a:pt x="106" y="288"/>
                  </a:lnTo>
                  <a:lnTo>
                    <a:pt x="151" y="267"/>
                  </a:lnTo>
                  <a:lnTo>
                    <a:pt x="185" y="251"/>
                  </a:lnTo>
                  <a:lnTo>
                    <a:pt x="222" y="231"/>
                  </a:lnTo>
                  <a:lnTo>
                    <a:pt x="252" y="213"/>
                  </a:lnTo>
                  <a:lnTo>
                    <a:pt x="281" y="194"/>
                  </a:lnTo>
                  <a:lnTo>
                    <a:pt x="307" y="171"/>
                  </a:lnTo>
                  <a:lnTo>
                    <a:pt x="338" y="148"/>
                  </a:lnTo>
                  <a:lnTo>
                    <a:pt x="372" y="119"/>
                  </a:lnTo>
                  <a:lnTo>
                    <a:pt x="405" y="88"/>
                  </a:lnTo>
                  <a:lnTo>
                    <a:pt x="434" y="62"/>
                  </a:lnTo>
                  <a:lnTo>
                    <a:pt x="469" y="30"/>
                  </a:lnTo>
                  <a:lnTo>
                    <a:pt x="494" y="0"/>
                  </a:lnTo>
                  <a:lnTo>
                    <a:pt x="521" y="13"/>
                  </a:lnTo>
                  <a:lnTo>
                    <a:pt x="548" y="28"/>
                  </a:lnTo>
                  <a:lnTo>
                    <a:pt x="577" y="41"/>
                  </a:lnTo>
                  <a:lnTo>
                    <a:pt x="611" y="55"/>
                  </a:lnTo>
                  <a:lnTo>
                    <a:pt x="646" y="69"/>
                  </a:lnTo>
                  <a:lnTo>
                    <a:pt x="678" y="80"/>
                  </a:lnTo>
                  <a:lnTo>
                    <a:pt x="709" y="89"/>
                  </a:lnTo>
                  <a:lnTo>
                    <a:pt x="744" y="100"/>
                  </a:lnTo>
                  <a:lnTo>
                    <a:pt x="781" y="109"/>
                  </a:lnTo>
                  <a:lnTo>
                    <a:pt x="819" y="119"/>
                  </a:lnTo>
                  <a:lnTo>
                    <a:pt x="854" y="128"/>
                  </a:lnTo>
                  <a:lnTo>
                    <a:pt x="888" y="137"/>
                  </a:lnTo>
                  <a:lnTo>
                    <a:pt x="925" y="143"/>
                  </a:lnTo>
                  <a:lnTo>
                    <a:pt x="960" y="151"/>
                  </a:lnTo>
                  <a:lnTo>
                    <a:pt x="993" y="158"/>
                  </a:lnTo>
                  <a:lnTo>
                    <a:pt x="1032" y="166"/>
                  </a:lnTo>
                  <a:lnTo>
                    <a:pt x="1085" y="172"/>
                  </a:lnTo>
                  <a:lnTo>
                    <a:pt x="725" y="234"/>
                  </a:lnTo>
                  <a:lnTo>
                    <a:pt x="749" y="282"/>
                  </a:lnTo>
                  <a:lnTo>
                    <a:pt x="777" y="318"/>
                  </a:lnTo>
                  <a:lnTo>
                    <a:pt x="828" y="385"/>
                  </a:lnTo>
                  <a:lnTo>
                    <a:pt x="858" y="415"/>
                  </a:lnTo>
                  <a:lnTo>
                    <a:pt x="888" y="445"/>
                  </a:lnTo>
                  <a:lnTo>
                    <a:pt x="942" y="496"/>
                  </a:lnTo>
                  <a:lnTo>
                    <a:pt x="975" y="526"/>
                  </a:lnTo>
                  <a:lnTo>
                    <a:pt x="1014" y="562"/>
                  </a:lnTo>
                  <a:lnTo>
                    <a:pt x="1050" y="589"/>
                  </a:lnTo>
                  <a:lnTo>
                    <a:pt x="1080" y="613"/>
                  </a:lnTo>
                  <a:lnTo>
                    <a:pt x="1110" y="636"/>
                  </a:lnTo>
                  <a:lnTo>
                    <a:pt x="1146" y="659"/>
                  </a:lnTo>
                  <a:lnTo>
                    <a:pt x="1185" y="683"/>
                  </a:lnTo>
                  <a:lnTo>
                    <a:pt x="1224" y="701"/>
                  </a:lnTo>
                  <a:lnTo>
                    <a:pt x="1262" y="722"/>
                  </a:lnTo>
                  <a:lnTo>
                    <a:pt x="1310" y="740"/>
                  </a:lnTo>
                  <a:lnTo>
                    <a:pt x="1354" y="755"/>
                  </a:lnTo>
                  <a:lnTo>
                    <a:pt x="1405" y="767"/>
                  </a:lnTo>
                  <a:lnTo>
                    <a:pt x="1453" y="779"/>
                  </a:lnTo>
                  <a:lnTo>
                    <a:pt x="1504" y="791"/>
                  </a:lnTo>
                  <a:lnTo>
                    <a:pt x="1557" y="800"/>
                  </a:lnTo>
                  <a:lnTo>
                    <a:pt x="1645" y="81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utoUpdateAnimBg="0"/>
      <p:bldP spid="65539" grpId="0" autoUpdateAnimBg="0"/>
      <p:bldP spid="65540" grpId="0" autoUpdateAnimBg="0"/>
      <p:bldP spid="65541" grpId="0" animBg="1"/>
      <p:bldP spid="6554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WordArt 2"/>
          <p:cNvSpPr>
            <a:spLocks noChangeArrowheads="1" noChangeShapeType="1" noTextEdit="1"/>
          </p:cNvSpPr>
          <p:nvPr/>
        </p:nvSpPr>
        <p:spPr bwMode="auto">
          <a:xfrm>
            <a:off x="3276600" y="457200"/>
            <a:ext cx="2514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PRK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2057400" y="2667000"/>
            <a:ext cx="51435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4800" b="1">
                <a:solidFill>
                  <a:schemeClr val="tx2"/>
                </a:solidFill>
              </a:rPr>
              <a:t>Anestesia </a:t>
            </a:r>
            <a:r>
              <a:rPr lang="it-IT" sz="4800" b="1" i="1">
                <a:solidFill>
                  <a:schemeClr val="tx2"/>
                </a:solidFill>
              </a:rPr>
              <a:t>topica</a:t>
            </a:r>
            <a:endParaRPr lang="it-IT" sz="4800" b="1">
              <a:solidFill>
                <a:schemeClr val="tx2"/>
              </a:solidFill>
            </a:endParaRPr>
          </a:p>
          <a:p>
            <a:pPr algn="ctr"/>
            <a:r>
              <a:rPr lang="it-IT" sz="4800" b="1">
                <a:solidFill>
                  <a:schemeClr val="tx2"/>
                </a:solidFill>
              </a:rPr>
              <a:t>(collirio anestetico)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 animBg="1"/>
      <p:bldP spid="117763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uttingflapcrss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9400" y="1371600"/>
            <a:ext cx="6096000" cy="4572000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657600" y="76200"/>
            <a:ext cx="1631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5400" b="1">
                <a:solidFill>
                  <a:schemeClr val="tx2"/>
                </a:solidFill>
              </a:rPr>
              <a:t>PRK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LASIK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71600"/>
            <a:ext cx="6096000" cy="4572000"/>
          </a:xfrm>
          <a:prstGeom prst="rect">
            <a:avLst/>
          </a:prstGeom>
          <a:noFill/>
        </p:spPr>
      </p:pic>
      <p:sp>
        <p:nvSpPr>
          <p:cNvPr id="12293" name="Oval 5"/>
          <p:cNvSpPr>
            <a:spLocks noChangeArrowheads="1"/>
          </p:cNvSpPr>
          <p:nvPr/>
        </p:nvSpPr>
        <p:spPr bwMode="auto">
          <a:xfrm>
            <a:off x="4267200" y="4057650"/>
            <a:ext cx="685800" cy="133350"/>
          </a:xfrm>
          <a:prstGeom prst="ellipse">
            <a:avLst/>
          </a:prstGeom>
          <a:gradFill rotWithShape="0">
            <a:gsLst>
              <a:gs pos="0">
                <a:srgbClr val="5F5F5F"/>
              </a:gs>
              <a:gs pos="100000">
                <a:srgbClr val="5F5F5F">
                  <a:gamma/>
                  <a:tint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4337050" y="4051300"/>
            <a:ext cx="533400" cy="101600"/>
          </a:xfrm>
          <a:prstGeom prst="ellipse">
            <a:avLst/>
          </a:prstGeom>
          <a:gradFill rotWithShape="0">
            <a:gsLst>
              <a:gs pos="0">
                <a:srgbClr val="5F5F5F"/>
              </a:gs>
              <a:gs pos="100000">
                <a:srgbClr val="5F5F5F">
                  <a:gamma/>
                  <a:tint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4337050" y="1968500"/>
            <a:ext cx="533400" cy="2178050"/>
            <a:chOff x="2784" y="1136"/>
            <a:chExt cx="336" cy="1372"/>
          </a:xfrm>
        </p:grpSpPr>
        <p:sp>
          <p:nvSpPr>
            <p:cNvPr id="12296" name="Oval 8"/>
            <p:cNvSpPr>
              <a:spLocks noChangeArrowheads="1"/>
            </p:cNvSpPr>
            <p:nvPr/>
          </p:nvSpPr>
          <p:spPr bwMode="auto">
            <a:xfrm>
              <a:off x="2784" y="2444"/>
              <a:ext cx="336" cy="64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297" name="Rectangle 9"/>
            <p:cNvSpPr>
              <a:spLocks noChangeArrowheads="1"/>
            </p:cNvSpPr>
            <p:nvPr/>
          </p:nvSpPr>
          <p:spPr bwMode="auto">
            <a:xfrm>
              <a:off x="2786" y="1136"/>
              <a:ext cx="332" cy="133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2298" name="Group 10"/>
          <p:cNvGrpSpPr>
            <a:grpSpLocks/>
          </p:cNvGrpSpPr>
          <p:nvPr/>
        </p:nvGrpSpPr>
        <p:grpSpPr bwMode="auto">
          <a:xfrm>
            <a:off x="4267200" y="1993900"/>
            <a:ext cx="685800" cy="2197100"/>
            <a:chOff x="2828" y="960"/>
            <a:chExt cx="432" cy="1384"/>
          </a:xfrm>
        </p:grpSpPr>
        <p:sp>
          <p:nvSpPr>
            <p:cNvPr id="12299" name="Oval 11"/>
            <p:cNvSpPr>
              <a:spLocks noChangeArrowheads="1"/>
            </p:cNvSpPr>
            <p:nvPr/>
          </p:nvSpPr>
          <p:spPr bwMode="auto">
            <a:xfrm>
              <a:off x="2828" y="2260"/>
              <a:ext cx="432" cy="84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00" name="Rectangle 12"/>
            <p:cNvSpPr>
              <a:spLocks noChangeArrowheads="1"/>
            </p:cNvSpPr>
            <p:nvPr/>
          </p:nvSpPr>
          <p:spPr bwMode="auto">
            <a:xfrm>
              <a:off x="2830" y="960"/>
              <a:ext cx="428" cy="133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2301" name="Oval 13"/>
          <p:cNvSpPr>
            <a:spLocks noChangeArrowheads="1"/>
          </p:cNvSpPr>
          <p:nvPr/>
        </p:nvSpPr>
        <p:spPr bwMode="auto">
          <a:xfrm>
            <a:off x="4191000" y="4038600"/>
            <a:ext cx="838200" cy="133350"/>
          </a:xfrm>
          <a:prstGeom prst="ellipse">
            <a:avLst/>
          </a:prstGeom>
          <a:gradFill rotWithShape="0">
            <a:gsLst>
              <a:gs pos="0">
                <a:srgbClr val="5F5F5F"/>
              </a:gs>
              <a:gs pos="100000">
                <a:srgbClr val="5F5F5F">
                  <a:gamma/>
                  <a:tint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2311" name="Group 23"/>
          <p:cNvGrpSpPr>
            <a:grpSpLocks/>
          </p:cNvGrpSpPr>
          <p:nvPr/>
        </p:nvGrpSpPr>
        <p:grpSpPr bwMode="auto">
          <a:xfrm>
            <a:off x="4191000" y="1981200"/>
            <a:ext cx="838200" cy="2209800"/>
            <a:chOff x="2828" y="960"/>
            <a:chExt cx="432" cy="1384"/>
          </a:xfrm>
        </p:grpSpPr>
        <p:sp>
          <p:nvSpPr>
            <p:cNvPr id="12312" name="Oval 24"/>
            <p:cNvSpPr>
              <a:spLocks noChangeArrowheads="1"/>
            </p:cNvSpPr>
            <p:nvPr/>
          </p:nvSpPr>
          <p:spPr bwMode="auto">
            <a:xfrm>
              <a:off x="2828" y="2260"/>
              <a:ext cx="432" cy="84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13" name="Rectangle 25"/>
            <p:cNvSpPr>
              <a:spLocks noChangeArrowheads="1"/>
            </p:cNvSpPr>
            <p:nvPr/>
          </p:nvSpPr>
          <p:spPr bwMode="auto">
            <a:xfrm>
              <a:off x="2830" y="960"/>
              <a:ext cx="428" cy="133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2315" name="Group 27"/>
          <p:cNvGrpSpPr>
            <a:grpSpLocks/>
          </p:cNvGrpSpPr>
          <p:nvPr/>
        </p:nvGrpSpPr>
        <p:grpSpPr bwMode="auto">
          <a:xfrm>
            <a:off x="1524000" y="1371600"/>
            <a:ext cx="6096000" cy="4572000"/>
            <a:chOff x="960" y="672"/>
            <a:chExt cx="3840" cy="2880"/>
          </a:xfrm>
        </p:grpSpPr>
        <p:pic>
          <p:nvPicPr>
            <p:cNvPr id="12316" name="Picture 28" descr="LASIKres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672"/>
              <a:ext cx="3840" cy="2880"/>
            </a:xfrm>
            <a:prstGeom prst="rect">
              <a:avLst/>
            </a:prstGeom>
            <a:noFill/>
          </p:spPr>
        </p:pic>
        <p:sp>
          <p:nvSpPr>
            <p:cNvPr id="12317" name="Rectangle 29"/>
            <p:cNvSpPr>
              <a:spLocks noChangeArrowheads="1"/>
            </p:cNvSpPr>
            <p:nvPr/>
          </p:nvSpPr>
          <p:spPr bwMode="auto">
            <a:xfrm>
              <a:off x="2256" y="2278"/>
              <a:ext cx="1344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18" name="AutoShape 30"/>
            <p:cNvSpPr>
              <a:spLocks noChangeArrowheads="1"/>
            </p:cNvSpPr>
            <p:nvPr/>
          </p:nvSpPr>
          <p:spPr bwMode="auto">
            <a:xfrm rot="5400000">
              <a:off x="2832" y="1824"/>
              <a:ext cx="144" cy="1296"/>
            </a:xfrm>
            <a:prstGeom prst="moon">
              <a:avLst>
                <a:gd name="adj" fmla="val 17912"/>
              </a:avLst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3657600" y="76200"/>
            <a:ext cx="1631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5400" b="1">
                <a:solidFill>
                  <a:schemeClr val="tx2"/>
                </a:solidFill>
              </a:rPr>
              <a:t>PRK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 animBg="1"/>
      <p:bldP spid="1230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Cuttingflapcrss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988" y="1370013"/>
            <a:ext cx="6096000" cy="4572000"/>
          </a:xfrm>
          <a:prstGeom prst="rect">
            <a:avLst/>
          </a:prstGeom>
          <a:noFill/>
          <a:effectLst/>
        </p:spPr>
      </p:pic>
      <p:grpSp>
        <p:nvGrpSpPr>
          <p:cNvPr id="17424" name="Group 16"/>
          <p:cNvGrpSpPr>
            <a:grpSpLocks/>
          </p:cNvGrpSpPr>
          <p:nvPr/>
        </p:nvGrpSpPr>
        <p:grpSpPr bwMode="auto">
          <a:xfrm>
            <a:off x="1550988" y="1370013"/>
            <a:ext cx="6096000" cy="4572000"/>
            <a:chOff x="960" y="768"/>
            <a:chExt cx="3840" cy="2880"/>
          </a:xfrm>
        </p:grpSpPr>
        <p:pic>
          <p:nvPicPr>
            <p:cNvPr id="17410" name="Picture 2" descr="Cuttingflapcrsse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768"/>
              <a:ext cx="3840" cy="2880"/>
            </a:xfrm>
            <a:prstGeom prst="rect">
              <a:avLst/>
            </a:prstGeom>
            <a:noFill/>
            <a:effectLst/>
          </p:spPr>
        </p:pic>
        <p:grpSp>
          <p:nvGrpSpPr>
            <p:cNvPr id="17421" name="Group 13"/>
            <p:cNvGrpSpPr>
              <a:grpSpLocks/>
            </p:cNvGrpSpPr>
            <p:nvPr/>
          </p:nvGrpSpPr>
          <p:grpSpPr bwMode="auto">
            <a:xfrm>
              <a:off x="2160" y="2540"/>
              <a:ext cx="1440" cy="436"/>
              <a:chOff x="2160" y="2540"/>
              <a:chExt cx="1440" cy="436"/>
            </a:xfrm>
          </p:grpSpPr>
          <p:sp>
            <p:nvSpPr>
              <p:cNvPr id="17412" name="Rectangle 4"/>
              <p:cNvSpPr>
                <a:spLocks noChangeArrowheads="1"/>
              </p:cNvSpPr>
              <p:nvPr/>
            </p:nvSpPr>
            <p:spPr bwMode="auto">
              <a:xfrm>
                <a:off x="2206" y="2670"/>
                <a:ext cx="1327" cy="141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413" name="AutoShape 5"/>
              <p:cNvSpPr>
                <a:spLocks noChangeArrowheads="1"/>
              </p:cNvSpPr>
              <p:nvPr/>
            </p:nvSpPr>
            <p:spPr bwMode="auto">
              <a:xfrm rot="5400000">
                <a:off x="2784" y="2160"/>
                <a:ext cx="192" cy="1440"/>
              </a:xfrm>
              <a:prstGeom prst="moon">
                <a:avLst>
                  <a:gd name="adj" fmla="val 13019"/>
                </a:avLst>
              </a:prstGeom>
              <a:gradFill rotWithShape="0">
                <a:gsLst>
                  <a:gs pos="0">
                    <a:srgbClr val="5F5F5F"/>
                  </a:gs>
                  <a:gs pos="100000">
                    <a:srgbClr val="3D3D3D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419" name="Rectangle 11"/>
              <p:cNvSpPr>
                <a:spLocks noChangeArrowheads="1"/>
              </p:cNvSpPr>
              <p:nvPr/>
            </p:nvSpPr>
            <p:spPr bwMode="auto">
              <a:xfrm rot="-4682509">
                <a:off x="3288" y="2568"/>
                <a:ext cx="240" cy="288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420" name="Rectangle 12"/>
              <p:cNvSpPr>
                <a:spLocks noChangeArrowheads="1"/>
              </p:cNvSpPr>
              <p:nvPr/>
            </p:nvSpPr>
            <p:spPr bwMode="auto">
              <a:xfrm rot="4624268" flipH="1">
                <a:off x="2201" y="2539"/>
                <a:ext cx="286" cy="288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3657600" y="76200"/>
            <a:ext cx="1631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5400" b="1">
                <a:solidFill>
                  <a:schemeClr val="tx2"/>
                </a:solidFill>
              </a:rPr>
              <a:t>PRK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WordArt 2"/>
          <p:cNvSpPr>
            <a:spLocks noChangeArrowheads="1" noChangeShapeType="1" noTextEdit="1"/>
          </p:cNvSpPr>
          <p:nvPr/>
        </p:nvSpPr>
        <p:spPr bwMode="auto">
          <a:xfrm>
            <a:off x="3048000" y="381000"/>
            <a:ext cx="3276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LASIK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957388" y="3048000"/>
            <a:ext cx="5462587" cy="1431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4400" b="1"/>
              <a:t>Cheratomileusi in situ</a:t>
            </a:r>
          </a:p>
          <a:p>
            <a:pPr algn="ctr"/>
            <a:r>
              <a:rPr lang="it-IT" sz="4400" b="1"/>
              <a:t>assistita dal laser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nimBg="1"/>
      <p:bldP spid="6349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eye12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5689600" cy="5329238"/>
          </a:xfrm>
          <a:prstGeom prst="rect">
            <a:avLst/>
          </a:prstGeom>
          <a:noFill/>
          <a:effectLst/>
        </p:spPr>
      </p:pic>
      <p:graphicFrame>
        <p:nvGraphicFramePr>
          <p:cNvPr id="183296" name="Object 0"/>
          <p:cNvGraphicFramePr>
            <a:graphicFrameLocks noChangeAspect="1"/>
          </p:cNvGraphicFramePr>
          <p:nvPr/>
        </p:nvGraphicFramePr>
        <p:xfrm>
          <a:off x="609600" y="2819400"/>
          <a:ext cx="803275" cy="1447800"/>
        </p:xfrm>
        <a:graphic>
          <a:graphicData uri="http://schemas.openxmlformats.org/presentationml/2006/ole">
            <p:oleObj spid="_x0000_s183296" name="ClipArt" r:id="rId4" imgW="2478240" imgH="4461120" progId="">
              <p:embed/>
            </p:oleObj>
          </a:graphicData>
        </a:graphic>
      </p:graphicFrame>
      <p:grpSp>
        <p:nvGrpSpPr>
          <p:cNvPr id="94441" name="Group 233"/>
          <p:cNvGrpSpPr>
            <a:grpSpLocks/>
          </p:cNvGrpSpPr>
          <p:nvPr/>
        </p:nvGrpSpPr>
        <p:grpSpPr bwMode="auto">
          <a:xfrm>
            <a:off x="990600" y="2819400"/>
            <a:ext cx="5486400" cy="1524000"/>
            <a:chOff x="624" y="1776"/>
            <a:chExt cx="3456" cy="960"/>
          </a:xfrm>
        </p:grpSpPr>
        <p:grpSp>
          <p:nvGrpSpPr>
            <p:cNvPr id="94435" name="Group 227"/>
            <p:cNvGrpSpPr>
              <a:grpSpLocks/>
            </p:cNvGrpSpPr>
            <p:nvPr/>
          </p:nvGrpSpPr>
          <p:grpSpPr bwMode="auto">
            <a:xfrm>
              <a:off x="624" y="1776"/>
              <a:ext cx="1536" cy="960"/>
              <a:chOff x="624" y="1776"/>
              <a:chExt cx="1536" cy="960"/>
            </a:xfrm>
          </p:grpSpPr>
          <p:sp>
            <p:nvSpPr>
              <p:cNvPr id="94212" name="Line 4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4213" name="Line 5"/>
              <p:cNvSpPr>
                <a:spLocks noChangeShapeType="1"/>
              </p:cNvSpPr>
              <p:nvPr/>
            </p:nvSpPr>
            <p:spPr bwMode="auto">
              <a:xfrm>
                <a:off x="624" y="273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4436" name="Group 228"/>
            <p:cNvGrpSpPr>
              <a:grpSpLocks/>
            </p:cNvGrpSpPr>
            <p:nvPr/>
          </p:nvGrpSpPr>
          <p:grpSpPr bwMode="auto">
            <a:xfrm>
              <a:off x="2160" y="1776"/>
              <a:ext cx="1920" cy="960"/>
              <a:chOff x="2160" y="1776"/>
              <a:chExt cx="1920" cy="960"/>
            </a:xfrm>
          </p:grpSpPr>
          <p:sp>
            <p:nvSpPr>
              <p:cNvPr id="94214" name="Line 6"/>
              <p:cNvSpPr>
                <a:spLocks noChangeShapeType="1"/>
              </p:cNvSpPr>
              <p:nvPr/>
            </p:nvSpPr>
            <p:spPr bwMode="auto">
              <a:xfrm>
                <a:off x="2160" y="1776"/>
                <a:ext cx="192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4252" name="Line 44"/>
              <p:cNvSpPr>
                <a:spLocks noChangeShapeType="1"/>
              </p:cNvSpPr>
              <p:nvPr/>
            </p:nvSpPr>
            <p:spPr bwMode="auto">
              <a:xfrm flipV="1">
                <a:off x="2160" y="2160"/>
                <a:ext cx="192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94255" name="Group 47"/>
          <p:cNvGrpSpPr>
            <a:grpSpLocks/>
          </p:cNvGrpSpPr>
          <p:nvPr/>
        </p:nvGrpSpPr>
        <p:grpSpPr bwMode="auto">
          <a:xfrm>
            <a:off x="5410200" y="1600200"/>
            <a:ext cx="1143000" cy="3886200"/>
            <a:chOff x="4512" y="1008"/>
            <a:chExt cx="720" cy="2448"/>
          </a:xfrm>
        </p:grpSpPr>
        <p:sp>
          <p:nvSpPr>
            <p:cNvPr id="94253" name="Arc 45"/>
            <p:cNvSpPr>
              <a:spLocks/>
            </p:cNvSpPr>
            <p:nvPr/>
          </p:nvSpPr>
          <p:spPr bwMode="auto">
            <a:xfrm>
              <a:off x="4512" y="1008"/>
              <a:ext cx="720" cy="12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54" name="Arc 46"/>
            <p:cNvSpPr>
              <a:spLocks/>
            </p:cNvSpPr>
            <p:nvPr/>
          </p:nvSpPr>
          <p:spPr bwMode="auto">
            <a:xfrm flipV="1">
              <a:off x="4512" y="2208"/>
              <a:ext cx="720" cy="12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94251" name="Group 43"/>
          <p:cNvGrpSpPr>
            <a:grpSpLocks/>
          </p:cNvGrpSpPr>
          <p:nvPr/>
        </p:nvGrpSpPr>
        <p:grpSpPr bwMode="auto">
          <a:xfrm flipV="1">
            <a:off x="6292850" y="3429000"/>
            <a:ext cx="412750" cy="609600"/>
            <a:chOff x="483" y="1875"/>
            <a:chExt cx="500" cy="909"/>
          </a:xfrm>
        </p:grpSpPr>
        <p:grpSp>
          <p:nvGrpSpPr>
            <p:cNvPr id="94233" name="Group 25"/>
            <p:cNvGrpSpPr>
              <a:grpSpLocks/>
            </p:cNvGrpSpPr>
            <p:nvPr/>
          </p:nvGrpSpPr>
          <p:grpSpPr bwMode="auto">
            <a:xfrm>
              <a:off x="619" y="2571"/>
              <a:ext cx="227" cy="213"/>
              <a:chOff x="619" y="2571"/>
              <a:chExt cx="227" cy="213"/>
            </a:xfrm>
          </p:grpSpPr>
          <p:grpSp>
            <p:nvGrpSpPr>
              <p:cNvPr id="94227" name="Group 19"/>
              <p:cNvGrpSpPr>
                <a:grpSpLocks/>
              </p:cNvGrpSpPr>
              <p:nvPr/>
            </p:nvGrpSpPr>
            <p:grpSpPr bwMode="auto">
              <a:xfrm>
                <a:off x="619" y="2571"/>
                <a:ext cx="227" cy="213"/>
                <a:chOff x="619" y="2571"/>
                <a:chExt cx="227" cy="213"/>
              </a:xfrm>
            </p:grpSpPr>
            <p:grpSp>
              <p:nvGrpSpPr>
                <p:cNvPr id="94218" name="Group 10"/>
                <p:cNvGrpSpPr>
                  <a:grpSpLocks/>
                </p:cNvGrpSpPr>
                <p:nvPr/>
              </p:nvGrpSpPr>
              <p:grpSpPr bwMode="auto">
                <a:xfrm>
                  <a:off x="676" y="2735"/>
                  <a:ext cx="123" cy="49"/>
                  <a:chOff x="676" y="2735"/>
                  <a:chExt cx="123" cy="49"/>
                </a:xfrm>
              </p:grpSpPr>
              <p:sp>
                <p:nvSpPr>
                  <p:cNvPr id="94216" name="Freeform 8"/>
                  <p:cNvSpPr>
                    <a:spLocks/>
                  </p:cNvSpPr>
                  <p:nvPr/>
                </p:nvSpPr>
                <p:spPr bwMode="auto">
                  <a:xfrm>
                    <a:off x="676" y="2735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217" name="Freeform 9"/>
                  <p:cNvSpPr>
                    <a:spLocks/>
                  </p:cNvSpPr>
                  <p:nvPr/>
                </p:nvSpPr>
                <p:spPr bwMode="auto">
                  <a:xfrm>
                    <a:off x="695" y="2735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4226" name="Group 18"/>
                <p:cNvGrpSpPr>
                  <a:grpSpLocks/>
                </p:cNvGrpSpPr>
                <p:nvPr/>
              </p:nvGrpSpPr>
              <p:grpSpPr bwMode="auto">
                <a:xfrm>
                  <a:off x="619" y="2571"/>
                  <a:ext cx="227" cy="178"/>
                  <a:chOff x="619" y="2571"/>
                  <a:chExt cx="227" cy="178"/>
                </a:xfrm>
              </p:grpSpPr>
              <p:sp>
                <p:nvSpPr>
                  <p:cNvPr id="94219" name="Freeform 11"/>
                  <p:cNvSpPr>
                    <a:spLocks/>
                  </p:cNvSpPr>
                  <p:nvPr/>
                </p:nvSpPr>
                <p:spPr bwMode="auto">
                  <a:xfrm>
                    <a:off x="619" y="2571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220" name="Freeform 12"/>
                  <p:cNvSpPr>
                    <a:spLocks/>
                  </p:cNvSpPr>
                  <p:nvPr/>
                </p:nvSpPr>
                <p:spPr bwMode="auto">
                  <a:xfrm>
                    <a:off x="620" y="2594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221" name="Freeform 13"/>
                  <p:cNvSpPr>
                    <a:spLocks/>
                  </p:cNvSpPr>
                  <p:nvPr/>
                </p:nvSpPr>
                <p:spPr bwMode="auto">
                  <a:xfrm>
                    <a:off x="621" y="2625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222" name="Freeform 14"/>
                  <p:cNvSpPr>
                    <a:spLocks/>
                  </p:cNvSpPr>
                  <p:nvPr/>
                </p:nvSpPr>
                <p:spPr bwMode="auto">
                  <a:xfrm>
                    <a:off x="619" y="2651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223" name="Freeform 15"/>
                  <p:cNvSpPr>
                    <a:spLocks/>
                  </p:cNvSpPr>
                  <p:nvPr/>
                </p:nvSpPr>
                <p:spPr bwMode="auto">
                  <a:xfrm>
                    <a:off x="624" y="2679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224" name="Freeform 16"/>
                  <p:cNvSpPr>
                    <a:spLocks/>
                  </p:cNvSpPr>
                  <p:nvPr/>
                </p:nvSpPr>
                <p:spPr bwMode="auto">
                  <a:xfrm>
                    <a:off x="625" y="2577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225" name="Freeform 17"/>
                  <p:cNvSpPr>
                    <a:spLocks/>
                  </p:cNvSpPr>
                  <p:nvPr/>
                </p:nvSpPr>
                <p:spPr bwMode="auto">
                  <a:xfrm>
                    <a:off x="664" y="2573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94232" name="Group 24"/>
              <p:cNvGrpSpPr>
                <a:grpSpLocks/>
              </p:cNvGrpSpPr>
              <p:nvPr/>
            </p:nvGrpSpPr>
            <p:grpSpPr bwMode="auto">
              <a:xfrm>
                <a:off x="770" y="2600"/>
                <a:ext cx="54" cy="108"/>
                <a:chOff x="770" y="2600"/>
                <a:chExt cx="54" cy="108"/>
              </a:xfrm>
            </p:grpSpPr>
            <p:sp>
              <p:nvSpPr>
                <p:cNvPr id="94228" name="Freeform 20"/>
                <p:cNvSpPr>
                  <a:spLocks/>
                </p:cNvSpPr>
                <p:nvPr/>
              </p:nvSpPr>
              <p:spPr bwMode="auto">
                <a:xfrm>
                  <a:off x="780" y="2629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4229" name="Freeform 21"/>
                <p:cNvSpPr>
                  <a:spLocks/>
                </p:cNvSpPr>
                <p:nvPr/>
              </p:nvSpPr>
              <p:spPr bwMode="auto">
                <a:xfrm>
                  <a:off x="788" y="2656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4230" name="Freeform 22"/>
                <p:cNvSpPr>
                  <a:spLocks/>
                </p:cNvSpPr>
                <p:nvPr/>
              </p:nvSpPr>
              <p:spPr bwMode="auto">
                <a:xfrm>
                  <a:off x="786" y="2689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4231" name="Freeform 23"/>
                <p:cNvSpPr>
                  <a:spLocks/>
                </p:cNvSpPr>
                <p:nvPr/>
              </p:nvSpPr>
              <p:spPr bwMode="auto">
                <a:xfrm>
                  <a:off x="770" y="2600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94250" name="Group 42"/>
            <p:cNvGrpSpPr>
              <a:grpSpLocks/>
            </p:cNvGrpSpPr>
            <p:nvPr/>
          </p:nvGrpSpPr>
          <p:grpSpPr bwMode="auto">
            <a:xfrm>
              <a:off x="483" y="1875"/>
              <a:ext cx="500" cy="719"/>
              <a:chOff x="483" y="1875"/>
              <a:chExt cx="500" cy="719"/>
            </a:xfrm>
          </p:grpSpPr>
          <p:sp>
            <p:nvSpPr>
              <p:cNvPr id="94234" name="Freeform 26"/>
              <p:cNvSpPr>
                <a:spLocks/>
              </p:cNvSpPr>
              <p:nvPr/>
            </p:nvSpPr>
            <p:spPr bwMode="auto">
              <a:xfrm>
                <a:off x="483" y="1875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94249" name="Group 41"/>
              <p:cNvGrpSpPr>
                <a:grpSpLocks/>
              </p:cNvGrpSpPr>
              <p:nvPr/>
            </p:nvGrpSpPr>
            <p:grpSpPr bwMode="auto">
              <a:xfrm>
                <a:off x="623" y="1947"/>
                <a:ext cx="313" cy="639"/>
                <a:chOff x="623" y="1947"/>
                <a:chExt cx="313" cy="639"/>
              </a:xfrm>
            </p:grpSpPr>
            <p:sp>
              <p:nvSpPr>
                <p:cNvPr id="94235" name="Oval 27"/>
                <p:cNvSpPr>
                  <a:spLocks noChangeArrowheads="1"/>
                </p:cNvSpPr>
                <p:nvPr/>
              </p:nvSpPr>
              <p:spPr bwMode="auto">
                <a:xfrm>
                  <a:off x="623" y="2513"/>
                  <a:ext cx="220" cy="73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4236" name="Freeform 28"/>
                <p:cNvSpPr>
                  <a:spLocks/>
                </p:cNvSpPr>
                <p:nvPr/>
              </p:nvSpPr>
              <p:spPr bwMode="auto">
                <a:xfrm>
                  <a:off x="852" y="1947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94247" name="Group 39"/>
                <p:cNvGrpSpPr>
                  <a:grpSpLocks/>
                </p:cNvGrpSpPr>
                <p:nvPr/>
              </p:nvGrpSpPr>
              <p:grpSpPr bwMode="auto">
                <a:xfrm>
                  <a:off x="663" y="2091"/>
                  <a:ext cx="140" cy="447"/>
                  <a:chOff x="663" y="2091"/>
                  <a:chExt cx="140" cy="447"/>
                </a:xfrm>
              </p:grpSpPr>
              <p:sp>
                <p:nvSpPr>
                  <p:cNvPr id="94237" name="Freeform 29"/>
                  <p:cNvSpPr>
                    <a:spLocks/>
                  </p:cNvSpPr>
                  <p:nvPr/>
                </p:nvSpPr>
                <p:spPr bwMode="auto">
                  <a:xfrm>
                    <a:off x="689" y="2278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238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733" y="2286"/>
                    <a:ext cx="12" cy="18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94241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663" y="2091"/>
                    <a:ext cx="140" cy="205"/>
                    <a:chOff x="663" y="2091"/>
                    <a:chExt cx="140" cy="205"/>
                  </a:xfrm>
                </p:grpSpPr>
                <p:sp>
                  <p:nvSpPr>
                    <p:cNvPr id="9423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" y="2091"/>
                      <a:ext cx="128" cy="7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2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663" y="2123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94246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707" y="2315"/>
                    <a:ext cx="49" cy="199"/>
                    <a:chOff x="707" y="2315"/>
                    <a:chExt cx="49" cy="199"/>
                  </a:xfrm>
                </p:grpSpPr>
                <p:sp>
                  <p:nvSpPr>
                    <p:cNvPr id="94242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5" y="2320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243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47" y="2320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244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55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245" name="Line 3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07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94248" name="Freeform 40"/>
                <p:cNvSpPr>
                  <a:spLocks/>
                </p:cNvSpPr>
                <p:nvPr/>
              </p:nvSpPr>
              <p:spPr bwMode="auto">
                <a:xfrm>
                  <a:off x="723" y="2409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grpSp>
        <p:nvGrpSpPr>
          <p:cNvPr id="94625" name="Group 417"/>
          <p:cNvGrpSpPr>
            <a:grpSpLocks/>
          </p:cNvGrpSpPr>
          <p:nvPr/>
        </p:nvGrpSpPr>
        <p:grpSpPr bwMode="auto">
          <a:xfrm>
            <a:off x="609600" y="2819400"/>
            <a:ext cx="793750" cy="1443038"/>
            <a:chOff x="531" y="483"/>
            <a:chExt cx="500" cy="909"/>
          </a:xfrm>
        </p:grpSpPr>
        <p:grpSp>
          <p:nvGrpSpPr>
            <p:cNvPr id="94626" name="Group 418"/>
            <p:cNvGrpSpPr>
              <a:grpSpLocks/>
            </p:cNvGrpSpPr>
            <p:nvPr/>
          </p:nvGrpSpPr>
          <p:grpSpPr bwMode="auto">
            <a:xfrm>
              <a:off x="667" y="1179"/>
              <a:ext cx="227" cy="213"/>
              <a:chOff x="667" y="1179"/>
              <a:chExt cx="227" cy="213"/>
            </a:xfrm>
          </p:grpSpPr>
          <p:grpSp>
            <p:nvGrpSpPr>
              <p:cNvPr id="94627" name="Group 419"/>
              <p:cNvGrpSpPr>
                <a:grpSpLocks/>
              </p:cNvGrpSpPr>
              <p:nvPr/>
            </p:nvGrpSpPr>
            <p:grpSpPr bwMode="auto">
              <a:xfrm>
                <a:off x="667" y="1179"/>
                <a:ext cx="227" cy="213"/>
                <a:chOff x="667" y="1179"/>
                <a:chExt cx="227" cy="213"/>
              </a:xfrm>
            </p:grpSpPr>
            <p:grpSp>
              <p:nvGrpSpPr>
                <p:cNvPr id="94628" name="Group 420"/>
                <p:cNvGrpSpPr>
                  <a:grpSpLocks/>
                </p:cNvGrpSpPr>
                <p:nvPr/>
              </p:nvGrpSpPr>
              <p:grpSpPr bwMode="auto">
                <a:xfrm>
                  <a:off x="724" y="1343"/>
                  <a:ext cx="123" cy="49"/>
                  <a:chOff x="724" y="1343"/>
                  <a:chExt cx="123" cy="49"/>
                </a:xfrm>
              </p:grpSpPr>
              <p:sp>
                <p:nvSpPr>
                  <p:cNvPr id="94629" name="Freeform 421"/>
                  <p:cNvSpPr>
                    <a:spLocks/>
                  </p:cNvSpPr>
                  <p:nvPr/>
                </p:nvSpPr>
                <p:spPr bwMode="auto">
                  <a:xfrm>
                    <a:off x="724" y="1343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630" name="Freeform 422"/>
                  <p:cNvSpPr>
                    <a:spLocks/>
                  </p:cNvSpPr>
                  <p:nvPr/>
                </p:nvSpPr>
                <p:spPr bwMode="auto">
                  <a:xfrm>
                    <a:off x="743" y="1343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4631" name="Group 423"/>
                <p:cNvGrpSpPr>
                  <a:grpSpLocks/>
                </p:cNvGrpSpPr>
                <p:nvPr/>
              </p:nvGrpSpPr>
              <p:grpSpPr bwMode="auto">
                <a:xfrm>
                  <a:off x="667" y="1179"/>
                  <a:ext cx="227" cy="178"/>
                  <a:chOff x="667" y="1179"/>
                  <a:chExt cx="227" cy="178"/>
                </a:xfrm>
              </p:grpSpPr>
              <p:sp>
                <p:nvSpPr>
                  <p:cNvPr id="94632" name="Freeform 424"/>
                  <p:cNvSpPr>
                    <a:spLocks/>
                  </p:cNvSpPr>
                  <p:nvPr/>
                </p:nvSpPr>
                <p:spPr bwMode="auto">
                  <a:xfrm>
                    <a:off x="667" y="1179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633" name="Freeform 425"/>
                  <p:cNvSpPr>
                    <a:spLocks/>
                  </p:cNvSpPr>
                  <p:nvPr/>
                </p:nvSpPr>
                <p:spPr bwMode="auto">
                  <a:xfrm>
                    <a:off x="668" y="1202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634" name="Freeform 426"/>
                  <p:cNvSpPr>
                    <a:spLocks/>
                  </p:cNvSpPr>
                  <p:nvPr/>
                </p:nvSpPr>
                <p:spPr bwMode="auto">
                  <a:xfrm>
                    <a:off x="669" y="1233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635" name="Freeform 427"/>
                  <p:cNvSpPr>
                    <a:spLocks/>
                  </p:cNvSpPr>
                  <p:nvPr/>
                </p:nvSpPr>
                <p:spPr bwMode="auto">
                  <a:xfrm>
                    <a:off x="667" y="1259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636" name="Freeform 428"/>
                  <p:cNvSpPr>
                    <a:spLocks/>
                  </p:cNvSpPr>
                  <p:nvPr/>
                </p:nvSpPr>
                <p:spPr bwMode="auto">
                  <a:xfrm>
                    <a:off x="672" y="1287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637" name="Freeform 429"/>
                  <p:cNvSpPr>
                    <a:spLocks/>
                  </p:cNvSpPr>
                  <p:nvPr/>
                </p:nvSpPr>
                <p:spPr bwMode="auto">
                  <a:xfrm>
                    <a:off x="673" y="1185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638" name="Freeform 430"/>
                  <p:cNvSpPr>
                    <a:spLocks/>
                  </p:cNvSpPr>
                  <p:nvPr/>
                </p:nvSpPr>
                <p:spPr bwMode="auto">
                  <a:xfrm>
                    <a:off x="712" y="1181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94639" name="Group 431"/>
              <p:cNvGrpSpPr>
                <a:grpSpLocks/>
              </p:cNvGrpSpPr>
              <p:nvPr/>
            </p:nvGrpSpPr>
            <p:grpSpPr bwMode="auto">
              <a:xfrm>
                <a:off x="818" y="1208"/>
                <a:ext cx="54" cy="108"/>
                <a:chOff x="818" y="1208"/>
                <a:chExt cx="54" cy="108"/>
              </a:xfrm>
            </p:grpSpPr>
            <p:sp>
              <p:nvSpPr>
                <p:cNvPr id="94640" name="Freeform 432"/>
                <p:cNvSpPr>
                  <a:spLocks/>
                </p:cNvSpPr>
                <p:nvPr/>
              </p:nvSpPr>
              <p:spPr bwMode="auto">
                <a:xfrm>
                  <a:off x="828" y="1237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4641" name="Freeform 433"/>
                <p:cNvSpPr>
                  <a:spLocks/>
                </p:cNvSpPr>
                <p:nvPr/>
              </p:nvSpPr>
              <p:spPr bwMode="auto">
                <a:xfrm>
                  <a:off x="836" y="1264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4642" name="Freeform 434"/>
                <p:cNvSpPr>
                  <a:spLocks/>
                </p:cNvSpPr>
                <p:nvPr/>
              </p:nvSpPr>
              <p:spPr bwMode="auto">
                <a:xfrm>
                  <a:off x="834" y="1297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4643" name="Freeform 435"/>
                <p:cNvSpPr>
                  <a:spLocks/>
                </p:cNvSpPr>
                <p:nvPr/>
              </p:nvSpPr>
              <p:spPr bwMode="auto">
                <a:xfrm>
                  <a:off x="818" y="1208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94644" name="Group 436"/>
            <p:cNvGrpSpPr>
              <a:grpSpLocks/>
            </p:cNvGrpSpPr>
            <p:nvPr/>
          </p:nvGrpSpPr>
          <p:grpSpPr bwMode="auto">
            <a:xfrm>
              <a:off x="531" y="483"/>
              <a:ext cx="500" cy="719"/>
              <a:chOff x="531" y="483"/>
              <a:chExt cx="500" cy="719"/>
            </a:xfrm>
          </p:grpSpPr>
          <p:sp>
            <p:nvSpPr>
              <p:cNvPr id="94645" name="Freeform 437"/>
              <p:cNvSpPr>
                <a:spLocks/>
              </p:cNvSpPr>
              <p:nvPr/>
            </p:nvSpPr>
            <p:spPr bwMode="auto">
              <a:xfrm>
                <a:off x="531" y="483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>
                  <a:alpha val="5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94646" name="Group 438"/>
              <p:cNvGrpSpPr>
                <a:grpSpLocks/>
              </p:cNvGrpSpPr>
              <p:nvPr/>
            </p:nvGrpSpPr>
            <p:grpSpPr bwMode="auto">
              <a:xfrm>
                <a:off x="671" y="555"/>
                <a:ext cx="313" cy="639"/>
                <a:chOff x="671" y="555"/>
                <a:chExt cx="313" cy="639"/>
              </a:xfrm>
            </p:grpSpPr>
            <p:sp>
              <p:nvSpPr>
                <p:cNvPr id="94647" name="Oval 439"/>
                <p:cNvSpPr>
                  <a:spLocks noChangeArrowheads="1"/>
                </p:cNvSpPr>
                <p:nvPr/>
              </p:nvSpPr>
              <p:spPr bwMode="auto">
                <a:xfrm>
                  <a:off x="671" y="1121"/>
                  <a:ext cx="220" cy="73"/>
                </a:xfrm>
                <a:prstGeom prst="ellipse">
                  <a:avLst/>
                </a:prstGeom>
                <a:solidFill>
                  <a:srgbClr val="A0A0A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4648" name="Freeform 440"/>
                <p:cNvSpPr>
                  <a:spLocks/>
                </p:cNvSpPr>
                <p:nvPr/>
              </p:nvSpPr>
              <p:spPr bwMode="auto">
                <a:xfrm>
                  <a:off x="900" y="555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94649" name="Group 441"/>
                <p:cNvGrpSpPr>
                  <a:grpSpLocks/>
                </p:cNvGrpSpPr>
                <p:nvPr/>
              </p:nvGrpSpPr>
              <p:grpSpPr bwMode="auto">
                <a:xfrm>
                  <a:off x="711" y="699"/>
                  <a:ext cx="140" cy="447"/>
                  <a:chOff x="711" y="699"/>
                  <a:chExt cx="140" cy="447"/>
                </a:xfrm>
              </p:grpSpPr>
              <p:sp>
                <p:nvSpPr>
                  <p:cNvPr id="94650" name="Freeform 442"/>
                  <p:cNvSpPr>
                    <a:spLocks/>
                  </p:cNvSpPr>
                  <p:nvPr/>
                </p:nvSpPr>
                <p:spPr bwMode="auto">
                  <a:xfrm>
                    <a:off x="737" y="886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651" name="Oval 443"/>
                  <p:cNvSpPr>
                    <a:spLocks noChangeArrowheads="1"/>
                  </p:cNvSpPr>
                  <p:nvPr/>
                </p:nvSpPr>
                <p:spPr bwMode="auto">
                  <a:xfrm>
                    <a:off x="781" y="894"/>
                    <a:ext cx="12" cy="18"/>
                  </a:xfrm>
                  <a:prstGeom prst="ellipse">
                    <a:avLst/>
                  </a:prstGeom>
                  <a:solidFill>
                    <a:srgbClr val="E0E0E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94652" name="Group 444"/>
                  <p:cNvGrpSpPr>
                    <a:grpSpLocks/>
                  </p:cNvGrpSpPr>
                  <p:nvPr/>
                </p:nvGrpSpPr>
                <p:grpSpPr bwMode="auto">
                  <a:xfrm>
                    <a:off x="711" y="699"/>
                    <a:ext cx="140" cy="205"/>
                    <a:chOff x="711" y="699"/>
                    <a:chExt cx="140" cy="205"/>
                  </a:xfrm>
                </p:grpSpPr>
                <p:sp>
                  <p:nvSpPr>
                    <p:cNvPr id="94653" name="Oval 4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9" y="699"/>
                      <a:ext cx="128" cy="70"/>
                    </a:xfrm>
                    <a:prstGeom prst="ellipse">
                      <a:avLst/>
                    </a:prstGeom>
                    <a:solidFill>
                      <a:srgbClr val="FFFFFF">
                        <a:alpha val="50000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654" name="Freeform 446"/>
                    <p:cNvSpPr>
                      <a:spLocks/>
                    </p:cNvSpPr>
                    <p:nvPr/>
                  </p:nvSpPr>
                  <p:spPr bwMode="auto">
                    <a:xfrm>
                      <a:off x="711" y="731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94655" name="Group 447"/>
                  <p:cNvGrpSpPr>
                    <a:grpSpLocks/>
                  </p:cNvGrpSpPr>
                  <p:nvPr/>
                </p:nvGrpSpPr>
                <p:grpSpPr bwMode="auto">
                  <a:xfrm>
                    <a:off x="755" y="923"/>
                    <a:ext cx="49" cy="199"/>
                    <a:chOff x="755" y="923"/>
                    <a:chExt cx="49" cy="199"/>
                  </a:xfrm>
                </p:grpSpPr>
                <p:sp>
                  <p:nvSpPr>
                    <p:cNvPr id="94656" name="Line 4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3" y="928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657" name="Line 4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5" y="928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658" name="Line 4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3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659" name="Line 45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55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94660" name="Freeform 452"/>
                <p:cNvSpPr>
                  <a:spLocks/>
                </p:cNvSpPr>
                <p:nvPr/>
              </p:nvSpPr>
              <p:spPr bwMode="auto">
                <a:xfrm>
                  <a:off x="771" y="1017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94661" name="Text Box 453"/>
          <p:cNvSpPr txBox="1">
            <a:spLocks noChangeArrowheads="1"/>
          </p:cNvSpPr>
          <p:nvPr/>
        </p:nvSpPr>
        <p:spPr bwMode="auto">
          <a:xfrm>
            <a:off x="3030538" y="76200"/>
            <a:ext cx="29130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MIOPIA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94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4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WordArt 2"/>
          <p:cNvSpPr>
            <a:spLocks noChangeArrowheads="1" noChangeShapeType="1" noTextEdit="1"/>
          </p:cNvSpPr>
          <p:nvPr/>
        </p:nvSpPr>
        <p:spPr bwMode="auto">
          <a:xfrm>
            <a:off x="3048000" y="381000"/>
            <a:ext cx="3276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LASIK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00200" y="2133600"/>
            <a:ext cx="5319713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  <a:buFontTx/>
              <a:buChar char="•"/>
            </a:pPr>
            <a:r>
              <a:rPr lang="it-IT" sz="4800" b="1"/>
              <a:t> Microcheratomo</a:t>
            </a:r>
          </a:p>
          <a:p>
            <a:pPr>
              <a:lnSpc>
                <a:spcPct val="180000"/>
              </a:lnSpc>
              <a:buFontTx/>
              <a:buChar char="•"/>
            </a:pPr>
            <a:r>
              <a:rPr lang="it-IT" sz="4800" b="1"/>
              <a:t> Laser ad Eccimeri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981200" y="5181600"/>
            <a:ext cx="47291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4400" b="1">
                <a:solidFill>
                  <a:schemeClr val="tx2"/>
                </a:solidFill>
              </a:rPr>
              <a:t>Anestesia </a:t>
            </a:r>
            <a:r>
              <a:rPr lang="it-IT" sz="4400" b="1" i="1">
                <a:solidFill>
                  <a:schemeClr val="tx2"/>
                </a:solidFill>
              </a:rPr>
              <a:t>topica</a:t>
            </a:r>
            <a:endParaRPr lang="it-IT" sz="4400" b="1">
              <a:solidFill>
                <a:schemeClr val="tx2"/>
              </a:solidFill>
            </a:endParaRPr>
          </a:p>
          <a:p>
            <a:pPr algn="ctr"/>
            <a:r>
              <a:rPr lang="it-IT" sz="4400" b="1">
                <a:solidFill>
                  <a:schemeClr val="tx2"/>
                </a:solidFill>
              </a:rPr>
              <a:t>(collirio anestetico)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nimBg="1"/>
      <p:bldP spid="62467" grpId="0" build="p" autoUpdateAnimBg="0" advAuto="1000"/>
      <p:bldP spid="6246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C0600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09575"/>
            <a:ext cx="7239000" cy="61023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C0101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431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" name="Picture 122" descr="steepcorn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  <p:pic>
        <p:nvPicPr>
          <p:cNvPr id="4098" name="Picture 2" descr="Cuttingflapcrss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9400" y="1143000"/>
            <a:ext cx="6096000" cy="4572000"/>
          </a:xfrm>
          <a:prstGeom prst="rect">
            <a:avLst/>
          </a:prstGeom>
          <a:noFill/>
        </p:spPr>
      </p:pic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4876800" y="1790700"/>
            <a:ext cx="4267200" cy="3084513"/>
            <a:chOff x="3213" y="1809"/>
            <a:chExt cx="1941" cy="1403"/>
          </a:xfrm>
        </p:grpSpPr>
        <p:sp>
          <p:nvSpPr>
            <p:cNvPr id="4102" name="Freeform 6"/>
            <p:cNvSpPr>
              <a:spLocks/>
            </p:cNvSpPr>
            <p:nvPr/>
          </p:nvSpPr>
          <p:spPr bwMode="auto">
            <a:xfrm>
              <a:off x="4548" y="2024"/>
              <a:ext cx="493" cy="797"/>
            </a:xfrm>
            <a:custGeom>
              <a:avLst/>
              <a:gdLst/>
              <a:ahLst/>
              <a:cxnLst>
                <a:cxn ang="0">
                  <a:pos x="240" y="788"/>
                </a:cxn>
                <a:cxn ang="0">
                  <a:pos x="492" y="709"/>
                </a:cxn>
                <a:cxn ang="0">
                  <a:pos x="272" y="0"/>
                </a:cxn>
                <a:cxn ang="0">
                  <a:pos x="0" y="90"/>
                </a:cxn>
                <a:cxn ang="0">
                  <a:pos x="220" y="796"/>
                </a:cxn>
                <a:cxn ang="0">
                  <a:pos x="240" y="788"/>
                </a:cxn>
              </a:cxnLst>
              <a:rect l="0" t="0" r="r" b="b"/>
              <a:pathLst>
                <a:path w="493" h="797">
                  <a:moveTo>
                    <a:pt x="240" y="788"/>
                  </a:moveTo>
                  <a:lnTo>
                    <a:pt x="492" y="709"/>
                  </a:lnTo>
                  <a:lnTo>
                    <a:pt x="272" y="0"/>
                  </a:lnTo>
                  <a:lnTo>
                    <a:pt x="0" y="90"/>
                  </a:lnTo>
                  <a:lnTo>
                    <a:pt x="220" y="796"/>
                  </a:lnTo>
                  <a:lnTo>
                    <a:pt x="240" y="788"/>
                  </a:lnTo>
                </a:path>
              </a:pathLst>
            </a:custGeom>
            <a:gradFill rotWithShape="0">
              <a:gsLst>
                <a:gs pos="0">
                  <a:srgbClr val="393939"/>
                </a:gs>
                <a:gs pos="50000">
                  <a:srgbClr val="393939">
                    <a:gamma/>
                    <a:tint val="0"/>
                    <a:invGamma/>
                  </a:srgbClr>
                </a:gs>
                <a:gs pos="100000">
                  <a:srgbClr val="393939"/>
                </a:gs>
              </a:gsLst>
              <a:lin ang="540000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3251" y="3142"/>
              <a:ext cx="1041" cy="70"/>
            </a:xfrm>
            <a:prstGeom prst="rect">
              <a:avLst/>
            </a:prstGeom>
            <a:gradFill rotWithShape="0">
              <a:gsLst>
                <a:gs pos="0">
                  <a:srgbClr val="CBCBCB"/>
                </a:gs>
                <a:gs pos="50000">
                  <a:srgbClr val="CBCBCB">
                    <a:gamma/>
                    <a:shade val="49804"/>
                    <a:invGamma/>
                  </a:srgbClr>
                </a:gs>
                <a:gs pos="100000">
                  <a:srgbClr val="CBCBCB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auto">
            <a:xfrm>
              <a:off x="3248" y="2812"/>
              <a:ext cx="1573" cy="329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4" y="328"/>
                </a:cxn>
                <a:cxn ang="0">
                  <a:pos x="1044" y="328"/>
                </a:cxn>
                <a:cxn ang="0">
                  <a:pos x="1076" y="268"/>
                </a:cxn>
                <a:cxn ang="0">
                  <a:pos x="1572" y="116"/>
                </a:cxn>
                <a:cxn ang="0">
                  <a:pos x="1544" y="8"/>
                </a:cxn>
                <a:cxn ang="0">
                  <a:pos x="1528" y="0"/>
                </a:cxn>
                <a:cxn ang="0">
                  <a:pos x="552" y="312"/>
                </a:cxn>
                <a:cxn ang="0">
                  <a:pos x="416" y="12"/>
                </a:cxn>
                <a:cxn ang="0">
                  <a:pos x="0" y="0"/>
                </a:cxn>
              </a:cxnLst>
              <a:rect l="0" t="0" r="r" b="b"/>
              <a:pathLst>
                <a:path w="1573" h="329">
                  <a:moveTo>
                    <a:pt x="4" y="20"/>
                  </a:moveTo>
                  <a:lnTo>
                    <a:pt x="4" y="328"/>
                  </a:lnTo>
                  <a:lnTo>
                    <a:pt x="1044" y="328"/>
                  </a:lnTo>
                  <a:lnTo>
                    <a:pt x="1076" y="268"/>
                  </a:lnTo>
                  <a:lnTo>
                    <a:pt x="1572" y="116"/>
                  </a:lnTo>
                  <a:lnTo>
                    <a:pt x="1544" y="8"/>
                  </a:lnTo>
                  <a:lnTo>
                    <a:pt x="1528" y="0"/>
                  </a:lnTo>
                  <a:lnTo>
                    <a:pt x="552" y="312"/>
                  </a:lnTo>
                  <a:lnTo>
                    <a:pt x="416" y="1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5F5F5F"/>
                </a:gs>
                <a:gs pos="5000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 w="9525" cap="rnd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grpSp>
          <p:nvGrpSpPr>
            <p:cNvPr id="4105" name="Group 9"/>
            <p:cNvGrpSpPr>
              <a:grpSpLocks/>
            </p:cNvGrpSpPr>
            <p:nvPr/>
          </p:nvGrpSpPr>
          <p:grpSpPr bwMode="auto">
            <a:xfrm>
              <a:off x="3213" y="1809"/>
              <a:ext cx="1573" cy="1291"/>
              <a:chOff x="3213" y="1809"/>
              <a:chExt cx="1573" cy="1291"/>
            </a:xfrm>
          </p:grpSpPr>
          <p:sp>
            <p:nvSpPr>
              <p:cNvPr id="4106" name="Freeform 10"/>
              <p:cNvSpPr>
                <a:spLocks/>
              </p:cNvSpPr>
              <p:nvPr/>
            </p:nvSpPr>
            <p:spPr bwMode="auto">
              <a:xfrm>
                <a:off x="3213" y="1809"/>
                <a:ext cx="1573" cy="1291"/>
              </a:xfrm>
              <a:custGeom>
                <a:avLst/>
                <a:gdLst/>
                <a:ahLst/>
                <a:cxnLst>
                  <a:cxn ang="0">
                    <a:pos x="150" y="1287"/>
                  </a:cxn>
                  <a:cxn ang="0">
                    <a:pos x="696" y="1287"/>
                  </a:cxn>
                  <a:cxn ang="0">
                    <a:pos x="1554" y="1002"/>
                  </a:cxn>
                  <a:cxn ang="0">
                    <a:pos x="1563" y="978"/>
                  </a:cxn>
                  <a:cxn ang="0">
                    <a:pos x="1572" y="954"/>
                  </a:cxn>
                  <a:cxn ang="0">
                    <a:pos x="1293" y="33"/>
                  </a:cxn>
                  <a:cxn ang="0">
                    <a:pos x="1266" y="9"/>
                  </a:cxn>
                  <a:cxn ang="0">
                    <a:pos x="1221" y="0"/>
                  </a:cxn>
                  <a:cxn ang="0">
                    <a:pos x="714" y="171"/>
                  </a:cxn>
                  <a:cxn ang="0">
                    <a:pos x="684" y="210"/>
                  </a:cxn>
                  <a:cxn ang="0">
                    <a:pos x="672" y="423"/>
                  </a:cxn>
                  <a:cxn ang="0">
                    <a:pos x="666" y="471"/>
                  </a:cxn>
                  <a:cxn ang="0">
                    <a:pos x="648" y="507"/>
                  </a:cxn>
                  <a:cxn ang="0">
                    <a:pos x="54" y="1002"/>
                  </a:cxn>
                  <a:cxn ang="0">
                    <a:pos x="39" y="1017"/>
                  </a:cxn>
                  <a:cxn ang="0">
                    <a:pos x="21" y="1041"/>
                  </a:cxn>
                  <a:cxn ang="0">
                    <a:pos x="9" y="1068"/>
                  </a:cxn>
                  <a:cxn ang="0">
                    <a:pos x="0" y="1119"/>
                  </a:cxn>
                  <a:cxn ang="0">
                    <a:pos x="3" y="1164"/>
                  </a:cxn>
                  <a:cxn ang="0">
                    <a:pos x="18" y="1197"/>
                  </a:cxn>
                  <a:cxn ang="0">
                    <a:pos x="42" y="1239"/>
                  </a:cxn>
                  <a:cxn ang="0">
                    <a:pos x="81" y="1269"/>
                  </a:cxn>
                  <a:cxn ang="0">
                    <a:pos x="123" y="1284"/>
                  </a:cxn>
                  <a:cxn ang="0">
                    <a:pos x="165" y="1290"/>
                  </a:cxn>
                </a:cxnLst>
                <a:rect l="0" t="0" r="r" b="b"/>
                <a:pathLst>
                  <a:path w="1573" h="1291">
                    <a:moveTo>
                      <a:pt x="150" y="1287"/>
                    </a:moveTo>
                    <a:lnTo>
                      <a:pt x="696" y="1287"/>
                    </a:lnTo>
                    <a:lnTo>
                      <a:pt x="1554" y="1002"/>
                    </a:lnTo>
                    <a:lnTo>
                      <a:pt x="1563" y="978"/>
                    </a:lnTo>
                    <a:lnTo>
                      <a:pt x="1572" y="954"/>
                    </a:lnTo>
                    <a:lnTo>
                      <a:pt x="1293" y="33"/>
                    </a:lnTo>
                    <a:lnTo>
                      <a:pt x="1266" y="9"/>
                    </a:lnTo>
                    <a:lnTo>
                      <a:pt x="1221" y="0"/>
                    </a:lnTo>
                    <a:lnTo>
                      <a:pt x="714" y="171"/>
                    </a:lnTo>
                    <a:lnTo>
                      <a:pt x="684" y="210"/>
                    </a:lnTo>
                    <a:lnTo>
                      <a:pt x="672" y="423"/>
                    </a:lnTo>
                    <a:lnTo>
                      <a:pt x="666" y="471"/>
                    </a:lnTo>
                    <a:lnTo>
                      <a:pt x="648" y="507"/>
                    </a:lnTo>
                    <a:lnTo>
                      <a:pt x="54" y="1002"/>
                    </a:lnTo>
                    <a:lnTo>
                      <a:pt x="39" y="1017"/>
                    </a:lnTo>
                    <a:lnTo>
                      <a:pt x="21" y="1041"/>
                    </a:lnTo>
                    <a:lnTo>
                      <a:pt x="9" y="1068"/>
                    </a:lnTo>
                    <a:lnTo>
                      <a:pt x="0" y="1119"/>
                    </a:lnTo>
                    <a:lnTo>
                      <a:pt x="3" y="1164"/>
                    </a:lnTo>
                    <a:lnTo>
                      <a:pt x="18" y="1197"/>
                    </a:lnTo>
                    <a:lnTo>
                      <a:pt x="42" y="1239"/>
                    </a:lnTo>
                    <a:lnTo>
                      <a:pt x="81" y="1269"/>
                    </a:lnTo>
                    <a:lnTo>
                      <a:pt x="123" y="1284"/>
                    </a:lnTo>
                    <a:lnTo>
                      <a:pt x="165" y="1290"/>
                    </a:lnTo>
                  </a:path>
                </a:pathLst>
              </a:custGeom>
              <a:gradFill rotWithShape="0">
                <a:gsLst>
                  <a:gs pos="0">
                    <a:srgbClr val="5F5F5F">
                      <a:gamma/>
                      <a:tint val="0"/>
                      <a:invGamma/>
                    </a:srgbClr>
                  </a:gs>
                  <a:gs pos="50000">
                    <a:srgbClr val="5F5F5F"/>
                  </a:gs>
                  <a:gs pos="100000">
                    <a:srgbClr val="5F5F5F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7" name="Line 11"/>
              <p:cNvSpPr>
                <a:spLocks noChangeShapeType="1"/>
              </p:cNvSpPr>
              <p:nvPr/>
            </p:nvSpPr>
            <p:spPr bwMode="auto">
              <a:xfrm flipV="1">
                <a:off x="4272" y="2852"/>
                <a:ext cx="348" cy="112"/>
              </a:xfrm>
              <a:prstGeom prst="line">
                <a:avLst/>
              </a:prstGeom>
              <a:noFill/>
              <a:ln w="508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108" name="Group 12"/>
            <p:cNvGrpSpPr>
              <a:grpSpLocks/>
            </p:cNvGrpSpPr>
            <p:nvPr/>
          </p:nvGrpSpPr>
          <p:grpSpPr bwMode="auto">
            <a:xfrm>
              <a:off x="3628" y="2404"/>
              <a:ext cx="712" cy="712"/>
              <a:chOff x="3628" y="2404"/>
              <a:chExt cx="712" cy="712"/>
            </a:xfrm>
          </p:grpSpPr>
          <p:grpSp>
            <p:nvGrpSpPr>
              <p:cNvPr id="4109" name="Group 13"/>
              <p:cNvGrpSpPr>
                <a:grpSpLocks/>
              </p:cNvGrpSpPr>
              <p:nvPr/>
            </p:nvGrpSpPr>
            <p:grpSpPr bwMode="auto">
              <a:xfrm>
                <a:off x="3628" y="2404"/>
                <a:ext cx="712" cy="712"/>
                <a:chOff x="3628" y="2404"/>
                <a:chExt cx="712" cy="712"/>
              </a:xfrm>
            </p:grpSpPr>
            <p:sp>
              <p:nvSpPr>
                <p:cNvPr id="4110" name="Oval 14"/>
                <p:cNvSpPr>
                  <a:spLocks noChangeArrowheads="1"/>
                </p:cNvSpPr>
                <p:nvPr/>
              </p:nvSpPr>
              <p:spPr bwMode="auto">
                <a:xfrm>
                  <a:off x="3628" y="2404"/>
                  <a:ext cx="712" cy="7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7777">
                        <a:gamma/>
                        <a:tint val="0"/>
                        <a:invGamma/>
                      </a:srgbClr>
                    </a:gs>
                    <a:gs pos="100000">
                      <a:srgbClr val="777777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111" name="Oval 15"/>
                <p:cNvSpPr>
                  <a:spLocks noChangeArrowheads="1"/>
                </p:cNvSpPr>
                <p:nvPr/>
              </p:nvSpPr>
              <p:spPr bwMode="auto">
                <a:xfrm>
                  <a:off x="3781" y="2548"/>
                  <a:ext cx="424" cy="424"/>
                </a:xfrm>
                <a:prstGeom prst="ellipse">
                  <a:avLst/>
                </a:prstGeom>
                <a:solidFill>
                  <a:srgbClr val="777777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4112" name="Oval 16"/>
              <p:cNvSpPr>
                <a:spLocks noChangeArrowheads="1"/>
              </p:cNvSpPr>
              <p:nvPr/>
            </p:nvSpPr>
            <p:spPr bwMode="auto">
              <a:xfrm>
                <a:off x="3804" y="2572"/>
                <a:ext cx="372" cy="372"/>
              </a:xfrm>
              <a:prstGeom prst="ellipse">
                <a:avLst/>
              </a:prstGeom>
              <a:gradFill rotWithShape="0">
                <a:gsLst>
                  <a:gs pos="0">
                    <a:schemeClr val="folHlink">
                      <a:gamma/>
                      <a:tint val="0"/>
                      <a:invGamma/>
                    </a:schemeClr>
                  </a:gs>
                  <a:gs pos="100000">
                    <a:schemeClr val="folHlink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13" name="Line 17"/>
              <p:cNvSpPr>
                <a:spLocks noChangeShapeType="1"/>
              </p:cNvSpPr>
              <p:nvPr/>
            </p:nvSpPr>
            <p:spPr bwMode="auto">
              <a:xfrm>
                <a:off x="3900" y="276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5F5F5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14" name="Line 18"/>
              <p:cNvSpPr>
                <a:spLocks noChangeShapeType="1"/>
              </p:cNvSpPr>
              <p:nvPr/>
            </p:nvSpPr>
            <p:spPr bwMode="auto">
              <a:xfrm>
                <a:off x="3996" y="2672"/>
                <a:ext cx="0" cy="168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3284" y="281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16" name="Line 20"/>
            <p:cNvSpPr>
              <a:spLocks noChangeShapeType="1"/>
            </p:cNvSpPr>
            <p:nvPr/>
          </p:nvSpPr>
          <p:spPr bwMode="auto">
            <a:xfrm>
              <a:off x="3380" y="2812"/>
              <a:ext cx="0" cy="224"/>
            </a:xfrm>
            <a:prstGeom prst="line">
              <a:avLst/>
            </a:prstGeom>
            <a:noFill/>
            <a:ln w="50800">
              <a:solidFill>
                <a:srgbClr val="5F5F5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117" name="Group 21"/>
            <p:cNvGrpSpPr>
              <a:grpSpLocks/>
            </p:cNvGrpSpPr>
            <p:nvPr/>
          </p:nvGrpSpPr>
          <p:grpSpPr bwMode="auto">
            <a:xfrm>
              <a:off x="3904" y="2031"/>
              <a:ext cx="376" cy="376"/>
              <a:chOff x="3904" y="2031"/>
              <a:chExt cx="376" cy="376"/>
            </a:xfrm>
          </p:grpSpPr>
          <p:sp>
            <p:nvSpPr>
              <p:cNvPr id="4118" name="Oval 22"/>
              <p:cNvSpPr>
                <a:spLocks noChangeArrowheads="1"/>
              </p:cNvSpPr>
              <p:nvPr/>
            </p:nvSpPr>
            <p:spPr bwMode="auto">
              <a:xfrm>
                <a:off x="3904" y="2031"/>
                <a:ext cx="376" cy="376"/>
              </a:xfrm>
              <a:prstGeom prst="ellipse">
                <a:avLst/>
              </a:prstGeom>
              <a:gradFill rotWithShape="0">
                <a:gsLst>
                  <a:gs pos="0">
                    <a:srgbClr val="777777">
                      <a:gamma/>
                      <a:tint val="60000"/>
                      <a:invGamma/>
                    </a:srgbClr>
                  </a:gs>
                  <a:gs pos="100000">
                    <a:srgbClr val="777777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auto">
              <a:xfrm>
                <a:off x="3996" y="2122"/>
                <a:ext cx="195" cy="192"/>
              </a:xfrm>
              <a:prstGeom prst="ellipse">
                <a:avLst/>
              </a:prstGeom>
              <a:gradFill rotWithShape="0">
                <a:gsLst>
                  <a:gs pos="0">
                    <a:srgbClr val="777777">
                      <a:gamma/>
                      <a:tint val="0"/>
                      <a:invGamma/>
                    </a:srgbClr>
                  </a:gs>
                  <a:gs pos="100000">
                    <a:srgbClr val="777777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20" name="Line 24"/>
              <p:cNvSpPr>
                <a:spLocks noChangeShapeType="1"/>
              </p:cNvSpPr>
              <p:nvPr/>
            </p:nvSpPr>
            <p:spPr bwMode="auto">
              <a:xfrm>
                <a:off x="4096" y="2148"/>
                <a:ext cx="0" cy="144"/>
              </a:xfrm>
              <a:prstGeom prst="line">
                <a:avLst/>
              </a:prstGeom>
              <a:noFill/>
              <a:ln w="50800">
                <a:solidFill>
                  <a:srgbClr val="5F5F5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4121" name="Rectangle 25"/>
            <p:cNvSpPr>
              <a:spLocks noChangeArrowheads="1"/>
            </p:cNvSpPr>
            <p:nvPr/>
          </p:nvSpPr>
          <p:spPr bwMode="auto">
            <a:xfrm rot="20501250">
              <a:off x="4883" y="2015"/>
              <a:ext cx="26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22" name="Rectangle 26"/>
            <p:cNvSpPr>
              <a:spLocks noChangeArrowheads="1"/>
            </p:cNvSpPr>
            <p:nvPr/>
          </p:nvSpPr>
          <p:spPr bwMode="auto">
            <a:xfrm rot="20501250">
              <a:off x="4867" y="2015"/>
              <a:ext cx="26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23" name="Rectangle 27"/>
            <p:cNvSpPr>
              <a:spLocks noChangeArrowheads="1"/>
            </p:cNvSpPr>
            <p:nvPr/>
          </p:nvSpPr>
          <p:spPr bwMode="auto">
            <a:xfrm rot="20501250">
              <a:off x="4805" y="2042"/>
              <a:ext cx="37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24" name="Rectangle 28"/>
            <p:cNvSpPr>
              <a:spLocks noChangeArrowheads="1"/>
            </p:cNvSpPr>
            <p:nvPr/>
          </p:nvSpPr>
          <p:spPr bwMode="auto">
            <a:xfrm rot="20501250">
              <a:off x="4741" y="2062"/>
              <a:ext cx="41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auto">
            <a:xfrm flipV="1">
              <a:off x="4528" y="2728"/>
              <a:ext cx="512" cy="164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26" name="Oval 30"/>
            <p:cNvSpPr>
              <a:spLocks noChangeArrowheads="1"/>
            </p:cNvSpPr>
            <p:nvPr/>
          </p:nvSpPr>
          <p:spPr bwMode="auto">
            <a:xfrm>
              <a:off x="4246" y="1986"/>
              <a:ext cx="184" cy="184"/>
            </a:xfrm>
            <a:prstGeom prst="ellipse">
              <a:avLst/>
            </a:prstGeom>
            <a:gradFill rotWithShape="0">
              <a:gsLst>
                <a:gs pos="0">
                  <a:srgbClr val="777777">
                    <a:gamma/>
                    <a:tint val="50196"/>
                    <a:invGamma/>
                  </a:srgbClr>
                </a:gs>
                <a:gs pos="100000">
                  <a:srgbClr val="777777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127" name="Group 31"/>
            <p:cNvGrpSpPr>
              <a:grpSpLocks/>
            </p:cNvGrpSpPr>
            <p:nvPr/>
          </p:nvGrpSpPr>
          <p:grpSpPr bwMode="auto">
            <a:xfrm>
              <a:off x="4684" y="1974"/>
              <a:ext cx="470" cy="860"/>
              <a:chOff x="4684" y="1974"/>
              <a:chExt cx="470" cy="860"/>
            </a:xfrm>
          </p:grpSpPr>
          <p:sp>
            <p:nvSpPr>
              <p:cNvPr id="4128" name="Rectangle 32"/>
              <p:cNvSpPr>
                <a:spLocks noChangeArrowheads="1"/>
              </p:cNvSpPr>
              <p:nvPr/>
            </p:nvSpPr>
            <p:spPr bwMode="auto">
              <a:xfrm rot="20580000">
                <a:off x="4684" y="2062"/>
                <a:ext cx="147" cy="772"/>
              </a:xfrm>
              <a:prstGeom prst="rect">
                <a:avLst/>
              </a:prstGeom>
              <a:gradFill rotWithShape="0">
                <a:gsLst>
                  <a:gs pos="0">
                    <a:srgbClr val="5F5F5F"/>
                  </a:gs>
                  <a:gs pos="50000">
                    <a:srgbClr val="5F5F5F">
                      <a:gamma/>
                      <a:tint val="0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29" name="Rectangle 33" descr="75%"/>
              <p:cNvSpPr>
                <a:spLocks noChangeArrowheads="1"/>
              </p:cNvSpPr>
              <p:nvPr/>
            </p:nvSpPr>
            <p:spPr bwMode="auto">
              <a:xfrm rot="20580000">
                <a:off x="4779" y="1974"/>
                <a:ext cx="375" cy="827"/>
              </a:xfrm>
              <a:prstGeom prst="rect">
                <a:avLst/>
              </a:prstGeom>
              <a:pattFill prst="pct75">
                <a:fgClr>
                  <a:srgbClr val="CBCBCB"/>
                </a:fgClr>
                <a:bgClr>
                  <a:srgbClr val="5F5F5F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3581400" y="1792288"/>
            <a:ext cx="4267200" cy="3084512"/>
            <a:chOff x="3213" y="1809"/>
            <a:chExt cx="1941" cy="1403"/>
          </a:xfrm>
        </p:grpSpPr>
        <p:sp>
          <p:nvSpPr>
            <p:cNvPr id="4131" name="Freeform 35"/>
            <p:cNvSpPr>
              <a:spLocks/>
            </p:cNvSpPr>
            <p:nvPr/>
          </p:nvSpPr>
          <p:spPr bwMode="auto">
            <a:xfrm>
              <a:off x="4548" y="2024"/>
              <a:ext cx="493" cy="797"/>
            </a:xfrm>
            <a:custGeom>
              <a:avLst/>
              <a:gdLst/>
              <a:ahLst/>
              <a:cxnLst>
                <a:cxn ang="0">
                  <a:pos x="240" y="788"/>
                </a:cxn>
                <a:cxn ang="0">
                  <a:pos x="492" y="709"/>
                </a:cxn>
                <a:cxn ang="0">
                  <a:pos x="272" y="0"/>
                </a:cxn>
                <a:cxn ang="0">
                  <a:pos x="0" y="90"/>
                </a:cxn>
                <a:cxn ang="0">
                  <a:pos x="220" y="796"/>
                </a:cxn>
                <a:cxn ang="0">
                  <a:pos x="240" y="788"/>
                </a:cxn>
              </a:cxnLst>
              <a:rect l="0" t="0" r="r" b="b"/>
              <a:pathLst>
                <a:path w="493" h="797">
                  <a:moveTo>
                    <a:pt x="240" y="788"/>
                  </a:moveTo>
                  <a:lnTo>
                    <a:pt x="492" y="709"/>
                  </a:lnTo>
                  <a:lnTo>
                    <a:pt x="272" y="0"/>
                  </a:lnTo>
                  <a:lnTo>
                    <a:pt x="0" y="90"/>
                  </a:lnTo>
                  <a:lnTo>
                    <a:pt x="220" y="796"/>
                  </a:lnTo>
                  <a:lnTo>
                    <a:pt x="240" y="788"/>
                  </a:lnTo>
                </a:path>
              </a:pathLst>
            </a:custGeom>
            <a:gradFill rotWithShape="0">
              <a:gsLst>
                <a:gs pos="0">
                  <a:srgbClr val="393939"/>
                </a:gs>
                <a:gs pos="50000">
                  <a:srgbClr val="393939">
                    <a:gamma/>
                    <a:tint val="0"/>
                    <a:invGamma/>
                  </a:srgbClr>
                </a:gs>
                <a:gs pos="100000">
                  <a:srgbClr val="393939"/>
                </a:gs>
              </a:gsLst>
              <a:lin ang="540000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4132" name="Rectangle 36"/>
            <p:cNvSpPr>
              <a:spLocks noChangeArrowheads="1"/>
            </p:cNvSpPr>
            <p:nvPr/>
          </p:nvSpPr>
          <p:spPr bwMode="auto">
            <a:xfrm>
              <a:off x="3251" y="3142"/>
              <a:ext cx="1041" cy="70"/>
            </a:xfrm>
            <a:prstGeom prst="rect">
              <a:avLst/>
            </a:prstGeom>
            <a:gradFill rotWithShape="0">
              <a:gsLst>
                <a:gs pos="0">
                  <a:srgbClr val="CBCBCB"/>
                </a:gs>
                <a:gs pos="50000">
                  <a:srgbClr val="CBCBCB">
                    <a:gamma/>
                    <a:shade val="49804"/>
                    <a:invGamma/>
                  </a:srgbClr>
                </a:gs>
                <a:gs pos="100000">
                  <a:srgbClr val="CBCBCB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auto">
            <a:xfrm>
              <a:off x="3248" y="2812"/>
              <a:ext cx="1573" cy="329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4" y="328"/>
                </a:cxn>
                <a:cxn ang="0">
                  <a:pos x="1044" y="328"/>
                </a:cxn>
                <a:cxn ang="0">
                  <a:pos x="1076" y="268"/>
                </a:cxn>
                <a:cxn ang="0">
                  <a:pos x="1572" y="116"/>
                </a:cxn>
                <a:cxn ang="0">
                  <a:pos x="1544" y="8"/>
                </a:cxn>
                <a:cxn ang="0">
                  <a:pos x="1528" y="0"/>
                </a:cxn>
                <a:cxn ang="0">
                  <a:pos x="552" y="312"/>
                </a:cxn>
                <a:cxn ang="0">
                  <a:pos x="416" y="12"/>
                </a:cxn>
                <a:cxn ang="0">
                  <a:pos x="0" y="0"/>
                </a:cxn>
              </a:cxnLst>
              <a:rect l="0" t="0" r="r" b="b"/>
              <a:pathLst>
                <a:path w="1573" h="329">
                  <a:moveTo>
                    <a:pt x="4" y="20"/>
                  </a:moveTo>
                  <a:lnTo>
                    <a:pt x="4" y="328"/>
                  </a:lnTo>
                  <a:lnTo>
                    <a:pt x="1044" y="328"/>
                  </a:lnTo>
                  <a:lnTo>
                    <a:pt x="1076" y="268"/>
                  </a:lnTo>
                  <a:lnTo>
                    <a:pt x="1572" y="116"/>
                  </a:lnTo>
                  <a:lnTo>
                    <a:pt x="1544" y="8"/>
                  </a:lnTo>
                  <a:lnTo>
                    <a:pt x="1528" y="0"/>
                  </a:lnTo>
                  <a:lnTo>
                    <a:pt x="552" y="312"/>
                  </a:lnTo>
                  <a:lnTo>
                    <a:pt x="416" y="1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5F5F5F"/>
                </a:gs>
                <a:gs pos="5000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 w="9525" cap="rnd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grpSp>
          <p:nvGrpSpPr>
            <p:cNvPr id="4134" name="Group 38"/>
            <p:cNvGrpSpPr>
              <a:grpSpLocks/>
            </p:cNvGrpSpPr>
            <p:nvPr/>
          </p:nvGrpSpPr>
          <p:grpSpPr bwMode="auto">
            <a:xfrm>
              <a:off x="3213" y="1809"/>
              <a:ext cx="1573" cy="1291"/>
              <a:chOff x="3213" y="1809"/>
              <a:chExt cx="1573" cy="1291"/>
            </a:xfrm>
          </p:grpSpPr>
          <p:sp>
            <p:nvSpPr>
              <p:cNvPr id="4135" name="Freeform 39"/>
              <p:cNvSpPr>
                <a:spLocks/>
              </p:cNvSpPr>
              <p:nvPr/>
            </p:nvSpPr>
            <p:spPr bwMode="auto">
              <a:xfrm>
                <a:off x="3213" y="1809"/>
                <a:ext cx="1573" cy="1291"/>
              </a:xfrm>
              <a:custGeom>
                <a:avLst/>
                <a:gdLst/>
                <a:ahLst/>
                <a:cxnLst>
                  <a:cxn ang="0">
                    <a:pos x="150" y="1287"/>
                  </a:cxn>
                  <a:cxn ang="0">
                    <a:pos x="696" y="1287"/>
                  </a:cxn>
                  <a:cxn ang="0">
                    <a:pos x="1554" y="1002"/>
                  </a:cxn>
                  <a:cxn ang="0">
                    <a:pos x="1563" y="978"/>
                  </a:cxn>
                  <a:cxn ang="0">
                    <a:pos x="1572" y="954"/>
                  </a:cxn>
                  <a:cxn ang="0">
                    <a:pos x="1293" y="33"/>
                  </a:cxn>
                  <a:cxn ang="0">
                    <a:pos x="1266" y="9"/>
                  </a:cxn>
                  <a:cxn ang="0">
                    <a:pos x="1221" y="0"/>
                  </a:cxn>
                  <a:cxn ang="0">
                    <a:pos x="714" y="171"/>
                  </a:cxn>
                  <a:cxn ang="0">
                    <a:pos x="684" y="210"/>
                  </a:cxn>
                  <a:cxn ang="0">
                    <a:pos x="672" y="423"/>
                  </a:cxn>
                  <a:cxn ang="0">
                    <a:pos x="666" y="471"/>
                  </a:cxn>
                  <a:cxn ang="0">
                    <a:pos x="648" y="507"/>
                  </a:cxn>
                  <a:cxn ang="0">
                    <a:pos x="54" y="1002"/>
                  </a:cxn>
                  <a:cxn ang="0">
                    <a:pos x="39" y="1017"/>
                  </a:cxn>
                  <a:cxn ang="0">
                    <a:pos x="21" y="1041"/>
                  </a:cxn>
                  <a:cxn ang="0">
                    <a:pos x="9" y="1068"/>
                  </a:cxn>
                  <a:cxn ang="0">
                    <a:pos x="0" y="1119"/>
                  </a:cxn>
                  <a:cxn ang="0">
                    <a:pos x="3" y="1164"/>
                  </a:cxn>
                  <a:cxn ang="0">
                    <a:pos x="18" y="1197"/>
                  </a:cxn>
                  <a:cxn ang="0">
                    <a:pos x="42" y="1239"/>
                  </a:cxn>
                  <a:cxn ang="0">
                    <a:pos x="81" y="1269"/>
                  </a:cxn>
                  <a:cxn ang="0">
                    <a:pos x="123" y="1284"/>
                  </a:cxn>
                  <a:cxn ang="0">
                    <a:pos x="165" y="1290"/>
                  </a:cxn>
                </a:cxnLst>
                <a:rect l="0" t="0" r="r" b="b"/>
                <a:pathLst>
                  <a:path w="1573" h="1291">
                    <a:moveTo>
                      <a:pt x="150" y="1287"/>
                    </a:moveTo>
                    <a:lnTo>
                      <a:pt x="696" y="1287"/>
                    </a:lnTo>
                    <a:lnTo>
                      <a:pt x="1554" y="1002"/>
                    </a:lnTo>
                    <a:lnTo>
                      <a:pt x="1563" y="978"/>
                    </a:lnTo>
                    <a:lnTo>
                      <a:pt x="1572" y="954"/>
                    </a:lnTo>
                    <a:lnTo>
                      <a:pt x="1293" y="33"/>
                    </a:lnTo>
                    <a:lnTo>
                      <a:pt x="1266" y="9"/>
                    </a:lnTo>
                    <a:lnTo>
                      <a:pt x="1221" y="0"/>
                    </a:lnTo>
                    <a:lnTo>
                      <a:pt x="714" y="171"/>
                    </a:lnTo>
                    <a:lnTo>
                      <a:pt x="684" y="210"/>
                    </a:lnTo>
                    <a:lnTo>
                      <a:pt x="672" y="423"/>
                    </a:lnTo>
                    <a:lnTo>
                      <a:pt x="666" y="471"/>
                    </a:lnTo>
                    <a:lnTo>
                      <a:pt x="648" y="507"/>
                    </a:lnTo>
                    <a:lnTo>
                      <a:pt x="54" y="1002"/>
                    </a:lnTo>
                    <a:lnTo>
                      <a:pt x="39" y="1017"/>
                    </a:lnTo>
                    <a:lnTo>
                      <a:pt x="21" y="1041"/>
                    </a:lnTo>
                    <a:lnTo>
                      <a:pt x="9" y="1068"/>
                    </a:lnTo>
                    <a:lnTo>
                      <a:pt x="0" y="1119"/>
                    </a:lnTo>
                    <a:lnTo>
                      <a:pt x="3" y="1164"/>
                    </a:lnTo>
                    <a:lnTo>
                      <a:pt x="18" y="1197"/>
                    </a:lnTo>
                    <a:lnTo>
                      <a:pt x="42" y="1239"/>
                    </a:lnTo>
                    <a:lnTo>
                      <a:pt x="81" y="1269"/>
                    </a:lnTo>
                    <a:lnTo>
                      <a:pt x="123" y="1284"/>
                    </a:lnTo>
                    <a:lnTo>
                      <a:pt x="165" y="1290"/>
                    </a:lnTo>
                  </a:path>
                </a:pathLst>
              </a:custGeom>
              <a:gradFill rotWithShape="0">
                <a:gsLst>
                  <a:gs pos="0">
                    <a:srgbClr val="5F5F5F">
                      <a:gamma/>
                      <a:tint val="0"/>
                      <a:invGamma/>
                    </a:srgbClr>
                  </a:gs>
                  <a:gs pos="50000">
                    <a:srgbClr val="5F5F5F"/>
                  </a:gs>
                  <a:gs pos="100000">
                    <a:srgbClr val="5F5F5F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6" name="Line 40"/>
              <p:cNvSpPr>
                <a:spLocks noChangeShapeType="1"/>
              </p:cNvSpPr>
              <p:nvPr/>
            </p:nvSpPr>
            <p:spPr bwMode="auto">
              <a:xfrm flipV="1">
                <a:off x="4272" y="2852"/>
                <a:ext cx="348" cy="112"/>
              </a:xfrm>
              <a:prstGeom prst="line">
                <a:avLst/>
              </a:prstGeom>
              <a:noFill/>
              <a:ln w="508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137" name="Group 41"/>
            <p:cNvGrpSpPr>
              <a:grpSpLocks/>
            </p:cNvGrpSpPr>
            <p:nvPr/>
          </p:nvGrpSpPr>
          <p:grpSpPr bwMode="auto">
            <a:xfrm>
              <a:off x="3628" y="2404"/>
              <a:ext cx="712" cy="712"/>
              <a:chOff x="3628" y="2404"/>
              <a:chExt cx="712" cy="712"/>
            </a:xfrm>
          </p:grpSpPr>
          <p:grpSp>
            <p:nvGrpSpPr>
              <p:cNvPr id="4138" name="Group 42"/>
              <p:cNvGrpSpPr>
                <a:grpSpLocks/>
              </p:cNvGrpSpPr>
              <p:nvPr/>
            </p:nvGrpSpPr>
            <p:grpSpPr bwMode="auto">
              <a:xfrm>
                <a:off x="3628" y="2404"/>
                <a:ext cx="712" cy="712"/>
                <a:chOff x="3628" y="2404"/>
                <a:chExt cx="712" cy="712"/>
              </a:xfrm>
            </p:grpSpPr>
            <p:sp>
              <p:nvSpPr>
                <p:cNvPr id="4139" name="Oval 43"/>
                <p:cNvSpPr>
                  <a:spLocks noChangeArrowheads="1"/>
                </p:cNvSpPr>
                <p:nvPr/>
              </p:nvSpPr>
              <p:spPr bwMode="auto">
                <a:xfrm>
                  <a:off x="3628" y="2404"/>
                  <a:ext cx="712" cy="7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7777">
                        <a:gamma/>
                        <a:tint val="0"/>
                        <a:invGamma/>
                      </a:srgbClr>
                    </a:gs>
                    <a:gs pos="100000">
                      <a:srgbClr val="777777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140" name="Oval 44"/>
                <p:cNvSpPr>
                  <a:spLocks noChangeArrowheads="1"/>
                </p:cNvSpPr>
                <p:nvPr/>
              </p:nvSpPr>
              <p:spPr bwMode="auto">
                <a:xfrm>
                  <a:off x="3781" y="2548"/>
                  <a:ext cx="424" cy="424"/>
                </a:xfrm>
                <a:prstGeom prst="ellipse">
                  <a:avLst/>
                </a:prstGeom>
                <a:solidFill>
                  <a:srgbClr val="777777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4141" name="Oval 45"/>
              <p:cNvSpPr>
                <a:spLocks noChangeArrowheads="1"/>
              </p:cNvSpPr>
              <p:nvPr/>
            </p:nvSpPr>
            <p:spPr bwMode="auto">
              <a:xfrm>
                <a:off x="3804" y="2572"/>
                <a:ext cx="372" cy="372"/>
              </a:xfrm>
              <a:prstGeom prst="ellipse">
                <a:avLst/>
              </a:prstGeom>
              <a:gradFill rotWithShape="0">
                <a:gsLst>
                  <a:gs pos="0">
                    <a:schemeClr val="folHlink">
                      <a:gamma/>
                      <a:tint val="0"/>
                      <a:invGamma/>
                    </a:schemeClr>
                  </a:gs>
                  <a:gs pos="100000">
                    <a:schemeClr val="folHlink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42" name="Line 46"/>
              <p:cNvSpPr>
                <a:spLocks noChangeShapeType="1"/>
              </p:cNvSpPr>
              <p:nvPr/>
            </p:nvSpPr>
            <p:spPr bwMode="auto">
              <a:xfrm>
                <a:off x="3900" y="276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5F5F5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43" name="Line 47"/>
              <p:cNvSpPr>
                <a:spLocks noChangeShapeType="1"/>
              </p:cNvSpPr>
              <p:nvPr/>
            </p:nvSpPr>
            <p:spPr bwMode="auto">
              <a:xfrm>
                <a:off x="3996" y="2672"/>
                <a:ext cx="0" cy="168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4144" name="Oval 48"/>
            <p:cNvSpPr>
              <a:spLocks noChangeArrowheads="1"/>
            </p:cNvSpPr>
            <p:nvPr/>
          </p:nvSpPr>
          <p:spPr bwMode="auto">
            <a:xfrm>
              <a:off x="3284" y="281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45" name="Line 49"/>
            <p:cNvSpPr>
              <a:spLocks noChangeShapeType="1"/>
            </p:cNvSpPr>
            <p:nvPr/>
          </p:nvSpPr>
          <p:spPr bwMode="auto">
            <a:xfrm>
              <a:off x="3380" y="2812"/>
              <a:ext cx="0" cy="224"/>
            </a:xfrm>
            <a:prstGeom prst="line">
              <a:avLst/>
            </a:prstGeom>
            <a:noFill/>
            <a:ln w="50800">
              <a:solidFill>
                <a:srgbClr val="5F5F5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146" name="Group 50"/>
            <p:cNvGrpSpPr>
              <a:grpSpLocks/>
            </p:cNvGrpSpPr>
            <p:nvPr/>
          </p:nvGrpSpPr>
          <p:grpSpPr bwMode="auto">
            <a:xfrm>
              <a:off x="3904" y="2031"/>
              <a:ext cx="376" cy="376"/>
              <a:chOff x="3904" y="2031"/>
              <a:chExt cx="376" cy="376"/>
            </a:xfrm>
          </p:grpSpPr>
          <p:sp>
            <p:nvSpPr>
              <p:cNvPr id="4147" name="Oval 51"/>
              <p:cNvSpPr>
                <a:spLocks noChangeArrowheads="1"/>
              </p:cNvSpPr>
              <p:nvPr/>
            </p:nvSpPr>
            <p:spPr bwMode="auto">
              <a:xfrm>
                <a:off x="3904" y="2031"/>
                <a:ext cx="376" cy="376"/>
              </a:xfrm>
              <a:prstGeom prst="ellipse">
                <a:avLst/>
              </a:prstGeom>
              <a:gradFill rotWithShape="0">
                <a:gsLst>
                  <a:gs pos="0">
                    <a:srgbClr val="777777">
                      <a:gamma/>
                      <a:tint val="60000"/>
                      <a:invGamma/>
                    </a:srgbClr>
                  </a:gs>
                  <a:gs pos="100000">
                    <a:srgbClr val="777777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auto">
              <a:xfrm>
                <a:off x="3996" y="2122"/>
                <a:ext cx="195" cy="192"/>
              </a:xfrm>
              <a:prstGeom prst="ellipse">
                <a:avLst/>
              </a:prstGeom>
              <a:gradFill rotWithShape="0">
                <a:gsLst>
                  <a:gs pos="0">
                    <a:srgbClr val="777777">
                      <a:gamma/>
                      <a:tint val="0"/>
                      <a:invGamma/>
                    </a:srgbClr>
                  </a:gs>
                  <a:gs pos="100000">
                    <a:srgbClr val="777777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49" name="Line 53"/>
              <p:cNvSpPr>
                <a:spLocks noChangeShapeType="1"/>
              </p:cNvSpPr>
              <p:nvPr/>
            </p:nvSpPr>
            <p:spPr bwMode="auto">
              <a:xfrm>
                <a:off x="4096" y="2148"/>
                <a:ext cx="0" cy="144"/>
              </a:xfrm>
              <a:prstGeom prst="line">
                <a:avLst/>
              </a:prstGeom>
              <a:noFill/>
              <a:ln w="50800">
                <a:solidFill>
                  <a:srgbClr val="5F5F5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4150" name="Rectangle 54"/>
            <p:cNvSpPr>
              <a:spLocks noChangeArrowheads="1"/>
            </p:cNvSpPr>
            <p:nvPr/>
          </p:nvSpPr>
          <p:spPr bwMode="auto">
            <a:xfrm rot="20501250">
              <a:off x="4883" y="2015"/>
              <a:ext cx="26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51" name="Rectangle 55"/>
            <p:cNvSpPr>
              <a:spLocks noChangeArrowheads="1"/>
            </p:cNvSpPr>
            <p:nvPr/>
          </p:nvSpPr>
          <p:spPr bwMode="auto">
            <a:xfrm rot="20501250">
              <a:off x="4867" y="2015"/>
              <a:ext cx="26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52" name="Rectangle 56"/>
            <p:cNvSpPr>
              <a:spLocks noChangeArrowheads="1"/>
            </p:cNvSpPr>
            <p:nvPr/>
          </p:nvSpPr>
          <p:spPr bwMode="auto">
            <a:xfrm rot="20501250">
              <a:off x="4805" y="2042"/>
              <a:ext cx="37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53" name="Rectangle 57"/>
            <p:cNvSpPr>
              <a:spLocks noChangeArrowheads="1"/>
            </p:cNvSpPr>
            <p:nvPr/>
          </p:nvSpPr>
          <p:spPr bwMode="auto">
            <a:xfrm rot="20501250">
              <a:off x="4741" y="2062"/>
              <a:ext cx="41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54" name="Line 58"/>
            <p:cNvSpPr>
              <a:spLocks noChangeShapeType="1"/>
            </p:cNvSpPr>
            <p:nvPr/>
          </p:nvSpPr>
          <p:spPr bwMode="auto">
            <a:xfrm flipV="1">
              <a:off x="4528" y="2728"/>
              <a:ext cx="512" cy="164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55" name="Oval 59"/>
            <p:cNvSpPr>
              <a:spLocks noChangeArrowheads="1"/>
            </p:cNvSpPr>
            <p:nvPr/>
          </p:nvSpPr>
          <p:spPr bwMode="auto">
            <a:xfrm>
              <a:off x="4246" y="1986"/>
              <a:ext cx="184" cy="184"/>
            </a:xfrm>
            <a:prstGeom prst="ellipse">
              <a:avLst/>
            </a:prstGeom>
            <a:gradFill rotWithShape="0">
              <a:gsLst>
                <a:gs pos="0">
                  <a:srgbClr val="777777">
                    <a:gamma/>
                    <a:tint val="50196"/>
                    <a:invGamma/>
                  </a:srgbClr>
                </a:gs>
                <a:gs pos="100000">
                  <a:srgbClr val="777777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156" name="Group 60"/>
            <p:cNvGrpSpPr>
              <a:grpSpLocks/>
            </p:cNvGrpSpPr>
            <p:nvPr/>
          </p:nvGrpSpPr>
          <p:grpSpPr bwMode="auto">
            <a:xfrm>
              <a:off x="4684" y="1974"/>
              <a:ext cx="470" cy="860"/>
              <a:chOff x="4684" y="1974"/>
              <a:chExt cx="470" cy="860"/>
            </a:xfrm>
          </p:grpSpPr>
          <p:sp>
            <p:nvSpPr>
              <p:cNvPr id="4157" name="Rectangle 61"/>
              <p:cNvSpPr>
                <a:spLocks noChangeArrowheads="1"/>
              </p:cNvSpPr>
              <p:nvPr/>
            </p:nvSpPr>
            <p:spPr bwMode="auto">
              <a:xfrm rot="20580000">
                <a:off x="4684" y="2062"/>
                <a:ext cx="147" cy="772"/>
              </a:xfrm>
              <a:prstGeom prst="rect">
                <a:avLst/>
              </a:prstGeom>
              <a:gradFill rotWithShape="0">
                <a:gsLst>
                  <a:gs pos="0">
                    <a:srgbClr val="5F5F5F"/>
                  </a:gs>
                  <a:gs pos="50000">
                    <a:srgbClr val="5F5F5F">
                      <a:gamma/>
                      <a:tint val="0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58" name="Rectangle 62" descr="75%"/>
              <p:cNvSpPr>
                <a:spLocks noChangeArrowheads="1"/>
              </p:cNvSpPr>
              <p:nvPr/>
            </p:nvSpPr>
            <p:spPr bwMode="auto">
              <a:xfrm rot="20580000">
                <a:off x="4779" y="1974"/>
                <a:ext cx="375" cy="827"/>
              </a:xfrm>
              <a:prstGeom prst="rect">
                <a:avLst/>
              </a:prstGeom>
              <a:pattFill prst="pct75">
                <a:fgClr>
                  <a:srgbClr val="CBCBCB"/>
                </a:fgClr>
                <a:bgClr>
                  <a:srgbClr val="5F5F5F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4159" name="Group 63"/>
          <p:cNvGrpSpPr>
            <a:grpSpLocks/>
          </p:cNvGrpSpPr>
          <p:nvPr/>
        </p:nvGrpSpPr>
        <p:grpSpPr bwMode="auto">
          <a:xfrm>
            <a:off x="2362200" y="1792288"/>
            <a:ext cx="4267200" cy="3084512"/>
            <a:chOff x="3213" y="1809"/>
            <a:chExt cx="1941" cy="1403"/>
          </a:xfrm>
        </p:grpSpPr>
        <p:sp>
          <p:nvSpPr>
            <p:cNvPr id="4160" name="Freeform 64"/>
            <p:cNvSpPr>
              <a:spLocks/>
            </p:cNvSpPr>
            <p:nvPr/>
          </p:nvSpPr>
          <p:spPr bwMode="auto">
            <a:xfrm>
              <a:off x="4548" y="2024"/>
              <a:ext cx="493" cy="797"/>
            </a:xfrm>
            <a:custGeom>
              <a:avLst/>
              <a:gdLst/>
              <a:ahLst/>
              <a:cxnLst>
                <a:cxn ang="0">
                  <a:pos x="240" y="788"/>
                </a:cxn>
                <a:cxn ang="0">
                  <a:pos x="492" y="709"/>
                </a:cxn>
                <a:cxn ang="0">
                  <a:pos x="272" y="0"/>
                </a:cxn>
                <a:cxn ang="0">
                  <a:pos x="0" y="90"/>
                </a:cxn>
                <a:cxn ang="0">
                  <a:pos x="220" y="796"/>
                </a:cxn>
                <a:cxn ang="0">
                  <a:pos x="240" y="788"/>
                </a:cxn>
              </a:cxnLst>
              <a:rect l="0" t="0" r="r" b="b"/>
              <a:pathLst>
                <a:path w="493" h="797">
                  <a:moveTo>
                    <a:pt x="240" y="788"/>
                  </a:moveTo>
                  <a:lnTo>
                    <a:pt x="492" y="709"/>
                  </a:lnTo>
                  <a:lnTo>
                    <a:pt x="272" y="0"/>
                  </a:lnTo>
                  <a:lnTo>
                    <a:pt x="0" y="90"/>
                  </a:lnTo>
                  <a:lnTo>
                    <a:pt x="220" y="796"/>
                  </a:lnTo>
                  <a:lnTo>
                    <a:pt x="240" y="788"/>
                  </a:lnTo>
                </a:path>
              </a:pathLst>
            </a:custGeom>
            <a:gradFill rotWithShape="0">
              <a:gsLst>
                <a:gs pos="0">
                  <a:srgbClr val="393939"/>
                </a:gs>
                <a:gs pos="50000">
                  <a:srgbClr val="393939">
                    <a:gamma/>
                    <a:tint val="0"/>
                    <a:invGamma/>
                  </a:srgbClr>
                </a:gs>
                <a:gs pos="100000">
                  <a:srgbClr val="393939"/>
                </a:gs>
              </a:gsLst>
              <a:lin ang="540000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4161" name="Rectangle 65"/>
            <p:cNvSpPr>
              <a:spLocks noChangeArrowheads="1"/>
            </p:cNvSpPr>
            <p:nvPr/>
          </p:nvSpPr>
          <p:spPr bwMode="auto">
            <a:xfrm>
              <a:off x="3251" y="3142"/>
              <a:ext cx="1041" cy="70"/>
            </a:xfrm>
            <a:prstGeom prst="rect">
              <a:avLst/>
            </a:prstGeom>
            <a:gradFill rotWithShape="0">
              <a:gsLst>
                <a:gs pos="0">
                  <a:srgbClr val="CBCBCB"/>
                </a:gs>
                <a:gs pos="50000">
                  <a:srgbClr val="CBCBCB">
                    <a:gamma/>
                    <a:shade val="49804"/>
                    <a:invGamma/>
                  </a:srgbClr>
                </a:gs>
                <a:gs pos="100000">
                  <a:srgbClr val="CBCBCB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62" name="Freeform 66"/>
            <p:cNvSpPr>
              <a:spLocks/>
            </p:cNvSpPr>
            <p:nvPr/>
          </p:nvSpPr>
          <p:spPr bwMode="auto">
            <a:xfrm>
              <a:off x="3248" y="2812"/>
              <a:ext cx="1573" cy="329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4" y="328"/>
                </a:cxn>
                <a:cxn ang="0">
                  <a:pos x="1044" y="328"/>
                </a:cxn>
                <a:cxn ang="0">
                  <a:pos x="1076" y="268"/>
                </a:cxn>
                <a:cxn ang="0">
                  <a:pos x="1572" y="116"/>
                </a:cxn>
                <a:cxn ang="0">
                  <a:pos x="1544" y="8"/>
                </a:cxn>
                <a:cxn ang="0">
                  <a:pos x="1528" y="0"/>
                </a:cxn>
                <a:cxn ang="0">
                  <a:pos x="552" y="312"/>
                </a:cxn>
                <a:cxn ang="0">
                  <a:pos x="416" y="12"/>
                </a:cxn>
                <a:cxn ang="0">
                  <a:pos x="0" y="0"/>
                </a:cxn>
              </a:cxnLst>
              <a:rect l="0" t="0" r="r" b="b"/>
              <a:pathLst>
                <a:path w="1573" h="329">
                  <a:moveTo>
                    <a:pt x="4" y="20"/>
                  </a:moveTo>
                  <a:lnTo>
                    <a:pt x="4" y="328"/>
                  </a:lnTo>
                  <a:lnTo>
                    <a:pt x="1044" y="328"/>
                  </a:lnTo>
                  <a:lnTo>
                    <a:pt x="1076" y="268"/>
                  </a:lnTo>
                  <a:lnTo>
                    <a:pt x="1572" y="116"/>
                  </a:lnTo>
                  <a:lnTo>
                    <a:pt x="1544" y="8"/>
                  </a:lnTo>
                  <a:lnTo>
                    <a:pt x="1528" y="0"/>
                  </a:lnTo>
                  <a:lnTo>
                    <a:pt x="552" y="312"/>
                  </a:lnTo>
                  <a:lnTo>
                    <a:pt x="416" y="1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5F5F5F"/>
                </a:gs>
                <a:gs pos="5000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 w="9525" cap="rnd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grpSp>
          <p:nvGrpSpPr>
            <p:cNvPr id="4163" name="Group 67"/>
            <p:cNvGrpSpPr>
              <a:grpSpLocks/>
            </p:cNvGrpSpPr>
            <p:nvPr/>
          </p:nvGrpSpPr>
          <p:grpSpPr bwMode="auto">
            <a:xfrm>
              <a:off x="3213" y="1809"/>
              <a:ext cx="1573" cy="1291"/>
              <a:chOff x="3213" y="1809"/>
              <a:chExt cx="1573" cy="1291"/>
            </a:xfrm>
          </p:grpSpPr>
          <p:sp>
            <p:nvSpPr>
              <p:cNvPr id="4164" name="Freeform 68"/>
              <p:cNvSpPr>
                <a:spLocks/>
              </p:cNvSpPr>
              <p:nvPr/>
            </p:nvSpPr>
            <p:spPr bwMode="auto">
              <a:xfrm>
                <a:off x="3213" y="1809"/>
                <a:ext cx="1573" cy="1291"/>
              </a:xfrm>
              <a:custGeom>
                <a:avLst/>
                <a:gdLst/>
                <a:ahLst/>
                <a:cxnLst>
                  <a:cxn ang="0">
                    <a:pos x="150" y="1287"/>
                  </a:cxn>
                  <a:cxn ang="0">
                    <a:pos x="696" y="1287"/>
                  </a:cxn>
                  <a:cxn ang="0">
                    <a:pos x="1554" y="1002"/>
                  </a:cxn>
                  <a:cxn ang="0">
                    <a:pos x="1563" y="978"/>
                  </a:cxn>
                  <a:cxn ang="0">
                    <a:pos x="1572" y="954"/>
                  </a:cxn>
                  <a:cxn ang="0">
                    <a:pos x="1293" y="33"/>
                  </a:cxn>
                  <a:cxn ang="0">
                    <a:pos x="1266" y="9"/>
                  </a:cxn>
                  <a:cxn ang="0">
                    <a:pos x="1221" y="0"/>
                  </a:cxn>
                  <a:cxn ang="0">
                    <a:pos x="714" y="171"/>
                  </a:cxn>
                  <a:cxn ang="0">
                    <a:pos x="684" y="210"/>
                  </a:cxn>
                  <a:cxn ang="0">
                    <a:pos x="672" y="423"/>
                  </a:cxn>
                  <a:cxn ang="0">
                    <a:pos x="666" y="471"/>
                  </a:cxn>
                  <a:cxn ang="0">
                    <a:pos x="648" y="507"/>
                  </a:cxn>
                  <a:cxn ang="0">
                    <a:pos x="54" y="1002"/>
                  </a:cxn>
                  <a:cxn ang="0">
                    <a:pos x="39" y="1017"/>
                  </a:cxn>
                  <a:cxn ang="0">
                    <a:pos x="21" y="1041"/>
                  </a:cxn>
                  <a:cxn ang="0">
                    <a:pos x="9" y="1068"/>
                  </a:cxn>
                  <a:cxn ang="0">
                    <a:pos x="0" y="1119"/>
                  </a:cxn>
                  <a:cxn ang="0">
                    <a:pos x="3" y="1164"/>
                  </a:cxn>
                  <a:cxn ang="0">
                    <a:pos x="18" y="1197"/>
                  </a:cxn>
                  <a:cxn ang="0">
                    <a:pos x="42" y="1239"/>
                  </a:cxn>
                  <a:cxn ang="0">
                    <a:pos x="81" y="1269"/>
                  </a:cxn>
                  <a:cxn ang="0">
                    <a:pos x="123" y="1284"/>
                  </a:cxn>
                  <a:cxn ang="0">
                    <a:pos x="165" y="1290"/>
                  </a:cxn>
                </a:cxnLst>
                <a:rect l="0" t="0" r="r" b="b"/>
                <a:pathLst>
                  <a:path w="1573" h="1291">
                    <a:moveTo>
                      <a:pt x="150" y="1287"/>
                    </a:moveTo>
                    <a:lnTo>
                      <a:pt x="696" y="1287"/>
                    </a:lnTo>
                    <a:lnTo>
                      <a:pt x="1554" y="1002"/>
                    </a:lnTo>
                    <a:lnTo>
                      <a:pt x="1563" y="978"/>
                    </a:lnTo>
                    <a:lnTo>
                      <a:pt x="1572" y="954"/>
                    </a:lnTo>
                    <a:lnTo>
                      <a:pt x="1293" y="33"/>
                    </a:lnTo>
                    <a:lnTo>
                      <a:pt x="1266" y="9"/>
                    </a:lnTo>
                    <a:lnTo>
                      <a:pt x="1221" y="0"/>
                    </a:lnTo>
                    <a:lnTo>
                      <a:pt x="714" y="171"/>
                    </a:lnTo>
                    <a:lnTo>
                      <a:pt x="684" y="210"/>
                    </a:lnTo>
                    <a:lnTo>
                      <a:pt x="672" y="423"/>
                    </a:lnTo>
                    <a:lnTo>
                      <a:pt x="666" y="471"/>
                    </a:lnTo>
                    <a:lnTo>
                      <a:pt x="648" y="507"/>
                    </a:lnTo>
                    <a:lnTo>
                      <a:pt x="54" y="1002"/>
                    </a:lnTo>
                    <a:lnTo>
                      <a:pt x="39" y="1017"/>
                    </a:lnTo>
                    <a:lnTo>
                      <a:pt x="21" y="1041"/>
                    </a:lnTo>
                    <a:lnTo>
                      <a:pt x="9" y="1068"/>
                    </a:lnTo>
                    <a:lnTo>
                      <a:pt x="0" y="1119"/>
                    </a:lnTo>
                    <a:lnTo>
                      <a:pt x="3" y="1164"/>
                    </a:lnTo>
                    <a:lnTo>
                      <a:pt x="18" y="1197"/>
                    </a:lnTo>
                    <a:lnTo>
                      <a:pt x="42" y="1239"/>
                    </a:lnTo>
                    <a:lnTo>
                      <a:pt x="81" y="1269"/>
                    </a:lnTo>
                    <a:lnTo>
                      <a:pt x="123" y="1284"/>
                    </a:lnTo>
                    <a:lnTo>
                      <a:pt x="165" y="1290"/>
                    </a:lnTo>
                  </a:path>
                </a:pathLst>
              </a:custGeom>
              <a:gradFill rotWithShape="0">
                <a:gsLst>
                  <a:gs pos="0">
                    <a:srgbClr val="5F5F5F">
                      <a:gamma/>
                      <a:tint val="0"/>
                      <a:invGamma/>
                    </a:srgbClr>
                  </a:gs>
                  <a:gs pos="50000">
                    <a:srgbClr val="5F5F5F"/>
                  </a:gs>
                  <a:gs pos="100000">
                    <a:srgbClr val="5F5F5F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5" name="Line 69"/>
              <p:cNvSpPr>
                <a:spLocks noChangeShapeType="1"/>
              </p:cNvSpPr>
              <p:nvPr/>
            </p:nvSpPr>
            <p:spPr bwMode="auto">
              <a:xfrm flipV="1">
                <a:off x="4272" y="2852"/>
                <a:ext cx="348" cy="112"/>
              </a:xfrm>
              <a:prstGeom prst="line">
                <a:avLst/>
              </a:prstGeom>
              <a:noFill/>
              <a:ln w="508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166" name="Group 70"/>
            <p:cNvGrpSpPr>
              <a:grpSpLocks/>
            </p:cNvGrpSpPr>
            <p:nvPr/>
          </p:nvGrpSpPr>
          <p:grpSpPr bwMode="auto">
            <a:xfrm>
              <a:off x="3628" y="2404"/>
              <a:ext cx="712" cy="712"/>
              <a:chOff x="3628" y="2404"/>
              <a:chExt cx="712" cy="712"/>
            </a:xfrm>
          </p:grpSpPr>
          <p:grpSp>
            <p:nvGrpSpPr>
              <p:cNvPr id="4167" name="Group 71"/>
              <p:cNvGrpSpPr>
                <a:grpSpLocks/>
              </p:cNvGrpSpPr>
              <p:nvPr/>
            </p:nvGrpSpPr>
            <p:grpSpPr bwMode="auto">
              <a:xfrm>
                <a:off x="3628" y="2404"/>
                <a:ext cx="712" cy="712"/>
                <a:chOff x="3628" y="2404"/>
                <a:chExt cx="712" cy="712"/>
              </a:xfrm>
            </p:grpSpPr>
            <p:sp>
              <p:nvSpPr>
                <p:cNvPr id="4168" name="Oval 72"/>
                <p:cNvSpPr>
                  <a:spLocks noChangeArrowheads="1"/>
                </p:cNvSpPr>
                <p:nvPr/>
              </p:nvSpPr>
              <p:spPr bwMode="auto">
                <a:xfrm>
                  <a:off x="3628" y="2404"/>
                  <a:ext cx="712" cy="7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77777">
                        <a:gamma/>
                        <a:tint val="0"/>
                        <a:invGamma/>
                      </a:srgbClr>
                    </a:gs>
                    <a:gs pos="100000">
                      <a:srgbClr val="777777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169" name="Oval 73"/>
                <p:cNvSpPr>
                  <a:spLocks noChangeArrowheads="1"/>
                </p:cNvSpPr>
                <p:nvPr/>
              </p:nvSpPr>
              <p:spPr bwMode="auto">
                <a:xfrm>
                  <a:off x="3781" y="2548"/>
                  <a:ext cx="424" cy="424"/>
                </a:xfrm>
                <a:prstGeom prst="ellipse">
                  <a:avLst/>
                </a:prstGeom>
                <a:solidFill>
                  <a:srgbClr val="777777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4170" name="Oval 74"/>
              <p:cNvSpPr>
                <a:spLocks noChangeArrowheads="1"/>
              </p:cNvSpPr>
              <p:nvPr/>
            </p:nvSpPr>
            <p:spPr bwMode="auto">
              <a:xfrm>
                <a:off x="3804" y="2572"/>
                <a:ext cx="372" cy="372"/>
              </a:xfrm>
              <a:prstGeom prst="ellipse">
                <a:avLst/>
              </a:prstGeom>
              <a:gradFill rotWithShape="0">
                <a:gsLst>
                  <a:gs pos="0">
                    <a:schemeClr val="folHlink">
                      <a:gamma/>
                      <a:tint val="0"/>
                      <a:invGamma/>
                    </a:schemeClr>
                  </a:gs>
                  <a:gs pos="100000">
                    <a:schemeClr val="folHlink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71" name="Line 75"/>
              <p:cNvSpPr>
                <a:spLocks noChangeShapeType="1"/>
              </p:cNvSpPr>
              <p:nvPr/>
            </p:nvSpPr>
            <p:spPr bwMode="auto">
              <a:xfrm>
                <a:off x="3900" y="276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5F5F5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72" name="Line 76"/>
              <p:cNvSpPr>
                <a:spLocks noChangeShapeType="1"/>
              </p:cNvSpPr>
              <p:nvPr/>
            </p:nvSpPr>
            <p:spPr bwMode="auto">
              <a:xfrm>
                <a:off x="3996" y="2672"/>
                <a:ext cx="0" cy="168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4173" name="Oval 77"/>
            <p:cNvSpPr>
              <a:spLocks noChangeArrowheads="1"/>
            </p:cNvSpPr>
            <p:nvPr/>
          </p:nvSpPr>
          <p:spPr bwMode="auto">
            <a:xfrm>
              <a:off x="3284" y="2816"/>
              <a:ext cx="216" cy="216"/>
            </a:xfrm>
            <a:prstGeom prst="ellipse">
              <a:avLst/>
            </a:prstGeom>
            <a:gradFill rotWithShape="0">
              <a:gsLst>
                <a:gs pos="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74" name="Line 78"/>
            <p:cNvSpPr>
              <a:spLocks noChangeShapeType="1"/>
            </p:cNvSpPr>
            <p:nvPr/>
          </p:nvSpPr>
          <p:spPr bwMode="auto">
            <a:xfrm>
              <a:off x="3380" y="2812"/>
              <a:ext cx="0" cy="224"/>
            </a:xfrm>
            <a:prstGeom prst="line">
              <a:avLst/>
            </a:prstGeom>
            <a:noFill/>
            <a:ln w="50800">
              <a:solidFill>
                <a:srgbClr val="5F5F5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175" name="Group 79"/>
            <p:cNvGrpSpPr>
              <a:grpSpLocks/>
            </p:cNvGrpSpPr>
            <p:nvPr/>
          </p:nvGrpSpPr>
          <p:grpSpPr bwMode="auto">
            <a:xfrm>
              <a:off x="3904" y="2031"/>
              <a:ext cx="376" cy="376"/>
              <a:chOff x="3904" y="2031"/>
              <a:chExt cx="376" cy="376"/>
            </a:xfrm>
          </p:grpSpPr>
          <p:sp>
            <p:nvSpPr>
              <p:cNvPr id="4176" name="Oval 80"/>
              <p:cNvSpPr>
                <a:spLocks noChangeArrowheads="1"/>
              </p:cNvSpPr>
              <p:nvPr/>
            </p:nvSpPr>
            <p:spPr bwMode="auto">
              <a:xfrm>
                <a:off x="3904" y="2031"/>
                <a:ext cx="376" cy="376"/>
              </a:xfrm>
              <a:prstGeom prst="ellipse">
                <a:avLst/>
              </a:prstGeom>
              <a:gradFill rotWithShape="0">
                <a:gsLst>
                  <a:gs pos="0">
                    <a:srgbClr val="777777">
                      <a:gamma/>
                      <a:tint val="60000"/>
                      <a:invGamma/>
                    </a:srgbClr>
                  </a:gs>
                  <a:gs pos="100000">
                    <a:srgbClr val="777777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77" name="Oval 81"/>
              <p:cNvSpPr>
                <a:spLocks noChangeArrowheads="1"/>
              </p:cNvSpPr>
              <p:nvPr/>
            </p:nvSpPr>
            <p:spPr bwMode="auto">
              <a:xfrm>
                <a:off x="3996" y="2122"/>
                <a:ext cx="195" cy="192"/>
              </a:xfrm>
              <a:prstGeom prst="ellipse">
                <a:avLst/>
              </a:prstGeom>
              <a:gradFill rotWithShape="0">
                <a:gsLst>
                  <a:gs pos="0">
                    <a:srgbClr val="777777">
                      <a:gamma/>
                      <a:tint val="0"/>
                      <a:invGamma/>
                    </a:srgbClr>
                  </a:gs>
                  <a:gs pos="100000">
                    <a:srgbClr val="777777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78" name="Line 82"/>
              <p:cNvSpPr>
                <a:spLocks noChangeShapeType="1"/>
              </p:cNvSpPr>
              <p:nvPr/>
            </p:nvSpPr>
            <p:spPr bwMode="auto">
              <a:xfrm>
                <a:off x="4096" y="2148"/>
                <a:ext cx="0" cy="144"/>
              </a:xfrm>
              <a:prstGeom prst="line">
                <a:avLst/>
              </a:prstGeom>
              <a:noFill/>
              <a:ln w="50800">
                <a:solidFill>
                  <a:srgbClr val="5F5F5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4179" name="Rectangle 83"/>
            <p:cNvSpPr>
              <a:spLocks noChangeArrowheads="1"/>
            </p:cNvSpPr>
            <p:nvPr/>
          </p:nvSpPr>
          <p:spPr bwMode="auto">
            <a:xfrm rot="20501250">
              <a:off x="4883" y="2015"/>
              <a:ext cx="26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80" name="Rectangle 84"/>
            <p:cNvSpPr>
              <a:spLocks noChangeArrowheads="1"/>
            </p:cNvSpPr>
            <p:nvPr/>
          </p:nvSpPr>
          <p:spPr bwMode="auto">
            <a:xfrm rot="20501250">
              <a:off x="4867" y="2015"/>
              <a:ext cx="26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81" name="Rectangle 85"/>
            <p:cNvSpPr>
              <a:spLocks noChangeArrowheads="1"/>
            </p:cNvSpPr>
            <p:nvPr/>
          </p:nvSpPr>
          <p:spPr bwMode="auto">
            <a:xfrm rot="20501250">
              <a:off x="4805" y="2042"/>
              <a:ext cx="37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82" name="Rectangle 86"/>
            <p:cNvSpPr>
              <a:spLocks noChangeArrowheads="1"/>
            </p:cNvSpPr>
            <p:nvPr/>
          </p:nvSpPr>
          <p:spPr bwMode="auto">
            <a:xfrm rot="20501250">
              <a:off x="4741" y="2062"/>
              <a:ext cx="41" cy="755"/>
            </a:xfrm>
            <a:prstGeom prst="rect">
              <a:avLst/>
            </a:prstGeom>
            <a:gradFill rotWithShape="0">
              <a:gsLst>
                <a:gs pos="0">
                  <a:srgbClr val="393939">
                    <a:gamma/>
                    <a:tint val="0"/>
                    <a:invGamma/>
                  </a:srgbClr>
                </a:gs>
                <a:gs pos="50000">
                  <a:srgbClr val="393939"/>
                </a:gs>
                <a:gs pos="100000">
                  <a:srgbClr val="39393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83" name="Line 87"/>
            <p:cNvSpPr>
              <a:spLocks noChangeShapeType="1"/>
            </p:cNvSpPr>
            <p:nvPr/>
          </p:nvSpPr>
          <p:spPr bwMode="auto">
            <a:xfrm flipV="1">
              <a:off x="4528" y="2728"/>
              <a:ext cx="512" cy="164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84" name="Oval 88"/>
            <p:cNvSpPr>
              <a:spLocks noChangeArrowheads="1"/>
            </p:cNvSpPr>
            <p:nvPr/>
          </p:nvSpPr>
          <p:spPr bwMode="auto">
            <a:xfrm>
              <a:off x="4246" y="1986"/>
              <a:ext cx="184" cy="184"/>
            </a:xfrm>
            <a:prstGeom prst="ellipse">
              <a:avLst/>
            </a:prstGeom>
            <a:gradFill rotWithShape="0">
              <a:gsLst>
                <a:gs pos="0">
                  <a:srgbClr val="777777">
                    <a:gamma/>
                    <a:tint val="50196"/>
                    <a:invGamma/>
                  </a:srgbClr>
                </a:gs>
                <a:gs pos="100000">
                  <a:srgbClr val="777777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185" name="Group 89"/>
            <p:cNvGrpSpPr>
              <a:grpSpLocks/>
            </p:cNvGrpSpPr>
            <p:nvPr/>
          </p:nvGrpSpPr>
          <p:grpSpPr bwMode="auto">
            <a:xfrm>
              <a:off x="4684" y="1974"/>
              <a:ext cx="470" cy="860"/>
              <a:chOff x="4684" y="1974"/>
              <a:chExt cx="470" cy="860"/>
            </a:xfrm>
          </p:grpSpPr>
          <p:sp>
            <p:nvSpPr>
              <p:cNvPr id="4186" name="Rectangle 90"/>
              <p:cNvSpPr>
                <a:spLocks noChangeArrowheads="1"/>
              </p:cNvSpPr>
              <p:nvPr/>
            </p:nvSpPr>
            <p:spPr bwMode="auto">
              <a:xfrm rot="20580000">
                <a:off x="4684" y="2062"/>
                <a:ext cx="147" cy="772"/>
              </a:xfrm>
              <a:prstGeom prst="rect">
                <a:avLst/>
              </a:prstGeom>
              <a:gradFill rotWithShape="0">
                <a:gsLst>
                  <a:gs pos="0">
                    <a:srgbClr val="5F5F5F"/>
                  </a:gs>
                  <a:gs pos="50000">
                    <a:srgbClr val="5F5F5F">
                      <a:gamma/>
                      <a:tint val="0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87" name="Rectangle 91" descr="75%"/>
              <p:cNvSpPr>
                <a:spLocks noChangeArrowheads="1"/>
              </p:cNvSpPr>
              <p:nvPr/>
            </p:nvSpPr>
            <p:spPr bwMode="auto">
              <a:xfrm rot="20580000">
                <a:off x="4779" y="1974"/>
                <a:ext cx="375" cy="827"/>
              </a:xfrm>
              <a:prstGeom prst="rect">
                <a:avLst/>
              </a:prstGeom>
              <a:pattFill prst="pct75">
                <a:fgClr>
                  <a:srgbClr val="CBCBCB"/>
                </a:fgClr>
                <a:bgClr>
                  <a:srgbClr val="5F5F5F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4188" name="Group 92"/>
          <p:cNvGrpSpPr>
            <a:grpSpLocks/>
          </p:cNvGrpSpPr>
          <p:nvPr/>
        </p:nvGrpSpPr>
        <p:grpSpPr bwMode="auto">
          <a:xfrm>
            <a:off x="2192338" y="4495800"/>
            <a:ext cx="4876800" cy="685800"/>
            <a:chOff x="1785" y="2457"/>
            <a:chExt cx="2304" cy="498"/>
          </a:xfrm>
        </p:grpSpPr>
        <p:sp>
          <p:nvSpPr>
            <p:cNvPr id="4189" name="Rectangle 93"/>
            <p:cNvSpPr>
              <a:spLocks noChangeArrowheads="1"/>
            </p:cNvSpPr>
            <p:nvPr/>
          </p:nvSpPr>
          <p:spPr bwMode="auto">
            <a:xfrm>
              <a:off x="1785" y="2528"/>
              <a:ext cx="1157" cy="76"/>
            </a:xfrm>
            <a:prstGeom prst="rect">
              <a:avLst/>
            </a:prstGeom>
            <a:gradFill rotWithShape="0">
              <a:gsLst>
                <a:gs pos="0">
                  <a:srgbClr val="5F5F5F"/>
                </a:gs>
                <a:gs pos="100000">
                  <a:srgbClr val="5F5F5F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90" name="Rectangle 94"/>
            <p:cNvSpPr>
              <a:spLocks noChangeArrowheads="1"/>
            </p:cNvSpPr>
            <p:nvPr/>
          </p:nvSpPr>
          <p:spPr bwMode="auto">
            <a:xfrm>
              <a:off x="1785" y="2599"/>
              <a:ext cx="2304" cy="356"/>
            </a:xfrm>
            <a:prstGeom prst="rect">
              <a:avLst/>
            </a:prstGeom>
            <a:gradFill rotWithShape="0">
              <a:gsLst>
                <a:gs pos="0">
                  <a:srgbClr val="5F5F5F"/>
                </a:gs>
                <a:gs pos="5000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91" name="Rectangle 95"/>
            <p:cNvSpPr>
              <a:spLocks noChangeArrowheads="1"/>
            </p:cNvSpPr>
            <p:nvPr/>
          </p:nvSpPr>
          <p:spPr bwMode="auto">
            <a:xfrm>
              <a:off x="1785" y="2457"/>
              <a:ext cx="2112" cy="7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92" name="Rectangle 96"/>
            <p:cNvSpPr>
              <a:spLocks noChangeArrowheads="1"/>
            </p:cNvSpPr>
            <p:nvPr/>
          </p:nvSpPr>
          <p:spPr bwMode="auto">
            <a:xfrm>
              <a:off x="3731" y="2505"/>
              <a:ext cx="357" cy="98"/>
            </a:xfrm>
            <a:prstGeom prst="rect">
              <a:avLst/>
            </a:prstGeom>
            <a:gradFill rotWithShape="0">
              <a:gsLst>
                <a:gs pos="0">
                  <a:srgbClr val="5F5F5F"/>
                </a:gs>
                <a:gs pos="5000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93" name="Rectangle 97"/>
            <p:cNvSpPr>
              <a:spLocks noChangeArrowheads="1"/>
            </p:cNvSpPr>
            <p:nvPr/>
          </p:nvSpPr>
          <p:spPr bwMode="auto">
            <a:xfrm flipH="1">
              <a:off x="2908" y="2505"/>
              <a:ext cx="830" cy="97"/>
            </a:xfrm>
            <a:prstGeom prst="rect">
              <a:avLst/>
            </a:prstGeom>
            <a:gradFill rotWithShape="0">
              <a:gsLst>
                <a:gs pos="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196" name="Group 100"/>
          <p:cNvGrpSpPr>
            <a:grpSpLocks/>
          </p:cNvGrpSpPr>
          <p:nvPr/>
        </p:nvGrpSpPr>
        <p:grpSpPr bwMode="auto">
          <a:xfrm>
            <a:off x="2192338" y="4648200"/>
            <a:ext cx="4876800" cy="685800"/>
            <a:chOff x="1785" y="2457"/>
            <a:chExt cx="2304" cy="498"/>
          </a:xfrm>
        </p:grpSpPr>
        <p:sp>
          <p:nvSpPr>
            <p:cNvPr id="4197" name="Rectangle 101"/>
            <p:cNvSpPr>
              <a:spLocks noChangeArrowheads="1"/>
            </p:cNvSpPr>
            <p:nvPr/>
          </p:nvSpPr>
          <p:spPr bwMode="auto">
            <a:xfrm>
              <a:off x="1785" y="2528"/>
              <a:ext cx="1157" cy="76"/>
            </a:xfrm>
            <a:prstGeom prst="rect">
              <a:avLst/>
            </a:prstGeom>
            <a:gradFill rotWithShape="0">
              <a:gsLst>
                <a:gs pos="0">
                  <a:srgbClr val="5F5F5F"/>
                </a:gs>
                <a:gs pos="100000">
                  <a:srgbClr val="5F5F5F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98" name="Rectangle 102"/>
            <p:cNvSpPr>
              <a:spLocks noChangeArrowheads="1"/>
            </p:cNvSpPr>
            <p:nvPr/>
          </p:nvSpPr>
          <p:spPr bwMode="auto">
            <a:xfrm>
              <a:off x="1785" y="2599"/>
              <a:ext cx="2304" cy="356"/>
            </a:xfrm>
            <a:prstGeom prst="rect">
              <a:avLst/>
            </a:prstGeom>
            <a:gradFill rotWithShape="0">
              <a:gsLst>
                <a:gs pos="0">
                  <a:srgbClr val="5F5F5F"/>
                </a:gs>
                <a:gs pos="5000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99" name="Rectangle 103"/>
            <p:cNvSpPr>
              <a:spLocks noChangeArrowheads="1"/>
            </p:cNvSpPr>
            <p:nvPr/>
          </p:nvSpPr>
          <p:spPr bwMode="auto">
            <a:xfrm>
              <a:off x="1785" y="2457"/>
              <a:ext cx="2112" cy="7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0" name="Rectangle 104"/>
            <p:cNvSpPr>
              <a:spLocks noChangeArrowheads="1"/>
            </p:cNvSpPr>
            <p:nvPr/>
          </p:nvSpPr>
          <p:spPr bwMode="auto">
            <a:xfrm>
              <a:off x="3731" y="2505"/>
              <a:ext cx="357" cy="98"/>
            </a:xfrm>
            <a:prstGeom prst="rect">
              <a:avLst/>
            </a:prstGeom>
            <a:gradFill rotWithShape="0">
              <a:gsLst>
                <a:gs pos="0">
                  <a:srgbClr val="5F5F5F"/>
                </a:gs>
                <a:gs pos="5000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1" name="Rectangle 105"/>
            <p:cNvSpPr>
              <a:spLocks noChangeArrowheads="1"/>
            </p:cNvSpPr>
            <p:nvPr/>
          </p:nvSpPr>
          <p:spPr bwMode="auto">
            <a:xfrm flipH="1">
              <a:off x="2908" y="2505"/>
              <a:ext cx="830" cy="97"/>
            </a:xfrm>
            <a:prstGeom prst="rect">
              <a:avLst/>
            </a:prstGeom>
            <a:gradFill rotWithShape="0">
              <a:gsLst>
                <a:gs pos="0">
                  <a:srgbClr val="5F5F5F">
                    <a:gamma/>
                    <a:tint val="0"/>
                    <a:invGamma/>
                  </a:srgbClr>
                </a:gs>
                <a:gs pos="100000">
                  <a:srgbClr val="5F5F5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4222" name="Picture 126" descr="Ls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6700" y="1143000"/>
            <a:ext cx="6096000" cy="4572000"/>
          </a:xfrm>
          <a:prstGeom prst="rect">
            <a:avLst/>
          </a:prstGeom>
          <a:noFill/>
        </p:spPr>
      </p:pic>
      <p:pic>
        <p:nvPicPr>
          <p:cNvPr id="4223" name="Picture 127" descr="Lsk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  <p:pic>
        <p:nvPicPr>
          <p:cNvPr id="4224" name="Picture 128" descr="Lsk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  <p:grpSp>
        <p:nvGrpSpPr>
          <p:cNvPr id="4225" name="Group 129"/>
          <p:cNvGrpSpPr>
            <a:grpSpLocks/>
          </p:cNvGrpSpPr>
          <p:nvPr/>
        </p:nvGrpSpPr>
        <p:grpSpPr bwMode="auto">
          <a:xfrm>
            <a:off x="4349750" y="1828800"/>
            <a:ext cx="685800" cy="2197100"/>
            <a:chOff x="2828" y="960"/>
            <a:chExt cx="432" cy="1384"/>
          </a:xfrm>
        </p:grpSpPr>
        <p:sp>
          <p:nvSpPr>
            <p:cNvPr id="4226" name="Oval 130"/>
            <p:cNvSpPr>
              <a:spLocks noChangeArrowheads="1"/>
            </p:cNvSpPr>
            <p:nvPr/>
          </p:nvSpPr>
          <p:spPr bwMode="auto">
            <a:xfrm>
              <a:off x="2828" y="2260"/>
              <a:ext cx="432" cy="84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27" name="Rectangle 131"/>
            <p:cNvSpPr>
              <a:spLocks noChangeArrowheads="1"/>
            </p:cNvSpPr>
            <p:nvPr/>
          </p:nvSpPr>
          <p:spPr bwMode="auto">
            <a:xfrm>
              <a:off x="2830" y="960"/>
              <a:ext cx="428" cy="133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228" name="Oval 132"/>
          <p:cNvSpPr>
            <a:spLocks noChangeArrowheads="1"/>
          </p:cNvSpPr>
          <p:nvPr/>
        </p:nvSpPr>
        <p:spPr bwMode="auto">
          <a:xfrm>
            <a:off x="4349750" y="3892550"/>
            <a:ext cx="685800" cy="133350"/>
          </a:xfrm>
          <a:prstGeom prst="ellipse">
            <a:avLst/>
          </a:prstGeom>
          <a:gradFill rotWithShape="0">
            <a:gsLst>
              <a:gs pos="0">
                <a:srgbClr val="5F5F5F"/>
              </a:gs>
              <a:gs pos="100000">
                <a:srgbClr val="5F5F5F">
                  <a:gamma/>
                  <a:tint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229" name="Oval 133"/>
          <p:cNvSpPr>
            <a:spLocks noChangeArrowheads="1"/>
          </p:cNvSpPr>
          <p:nvPr/>
        </p:nvSpPr>
        <p:spPr bwMode="auto">
          <a:xfrm>
            <a:off x="4419600" y="3886200"/>
            <a:ext cx="533400" cy="101600"/>
          </a:xfrm>
          <a:prstGeom prst="ellipse">
            <a:avLst/>
          </a:prstGeom>
          <a:gradFill rotWithShape="0">
            <a:gsLst>
              <a:gs pos="0">
                <a:srgbClr val="5F5F5F"/>
              </a:gs>
              <a:gs pos="100000">
                <a:srgbClr val="5F5F5F">
                  <a:gamma/>
                  <a:tint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230" name="Group 134"/>
          <p:cNvGrpSpPr>
            <a:grpSpLocks/>
          </p:cNvGrpSpPr>
          <p:nvPr/>
        </p:nvGrpSpPr>
        <p:grpSpPr bwMode="auto">
          <a:xfrm>
            <a:off x="4419600" y="1803400"/>
            <a:ext cx="533400" cy="2178050"/>
            <a:chOff x="2784" y="1136"/>
            <a:chExt cx="336" cy="1372"/>
          </a:xfrm>
        </p:grpSpPr>
        <p:sp>
          <p:nvSpPr>
            <p:cNvPr id="4231" name="Oval 135"/>
            <p:cNvSpPr>
              <a:spLocks noChangeArrowheads="1"/>
            </p:cNvSpPr>
            <p:nvPr/>
          </p:nvSpPr>
          <p:spPr bwMode="auto">
            <a:xfrm>
              <a:off x="2784" y="2444"/>
              <a:ext cx="336" cy="64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32" name="Rectangle 136"/>
            <p:cNvSpPr>
              <a:spLocks noChangeArrowheads="1"/>
            </p:cNvSpPr>
            <p:nvPr/>
          </p:nvSpPr>
          <p:spPr bwMode="auto">
            <a:xfrm>
              <a:off x="2786" y="1136"/>
              <a:ext cx="332" cy="133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4233" name="Picture 137" descr="Lsk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  <p:grpSp>
        <p:nvGrpSpPr>
          <p:cNvPr id="4234" name="Group 138"/>
          <p:cNvGrpSpPr>
            <a:grpSpLocks/>
          </p:cNvGrpSpPr>
          <p:nvPr/>
        </p:nvGrpSpPr>
        <p:grpSpPr bwMode="auto">
          <a:xfrm>
            <a:off x="1524000" y="1143000"/>
            <a:ext cx="6096000" cy="4572000"/>
            <a:chOff x="960" y="720"/>
            <a:chExt cx="3840" cy="2880"/>
          </a:xfrm>
        </p:grpSpPr>
        <p:pic>
          <p:nvPicPr>
            <p:cNvPr id="4235" name="Picture 139" descr="LASIKres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60" y="720"/>
              <a:ext cx="3840" cy="2880"/>
            </a:xfrm>
            <a:prstGeom prst="rect">
              <a:avLst/>
            </a:prstGeom>
            <a:noFill/>
          </p:spPr>
        </p:pic>
        <p:sp>
          <p:nvSpPr>
            <p:cNvPr id="4236" name="Oval 140"/>
            <p:cNvSpPr>
              <a:spLocks noChangeArrowheads="1"/>
            </p:cNvSpPr>
            <p:nvPr/>
          </p:nvSpPr>
          <p:spPr bwMode="auto">
            <a:xfrm>
              <a:off x="2448" y="2448"/>
              <a:ext cx="912" cy="168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238" name="Text Box 142"/>
          <p:cNvSpPr txBox="1">
            <a:spLocks noChangeArrowheads="1"/>
          </p:cNvSpPr>
          <p:nvPr/>
        </p:nvSpPr>
        <p:spPr bwMode="auto">
          <a:xfrm>
            <a:off x="3429000" y="76200"/>
            <a:ext cx="2317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5400" b="1">
                <a:solidFill>
                  <a:schemeClr val="tx2"/>
                </a:solidFill>
              </a:rPr>
              <a:t>LASIK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8" grpId="0" animBg="1"/>
      <p:bldP spid="422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381000" y="407988"/>
            <a:ext cx="8394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400" b="1">
                <a:solidFill>
                  <a:schemeClr val="tx2"/>
                </a:solidFill>
              </a:rPr>
              <a:t>Moderne metodologie di ablazione</a:t>
            </a:r>
          </a:p>
        </p:txBody>
      </p:sp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546100" y="2224088"/>
            <a:ext cx="815975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3600" b="1"/>
              <a:t>Trattamenti fotoablativi (PRK e LASIK)</a:t>
            </a:r>
          </a:p>
          <a:p>
            <a:pPr algn="ctr">
              <a:lnSpc>
                <a:spcPct val="120000"/>
              </a:lnSpc>
            </a:pPr>
            <a:r>
              <a:rPr lang="it-IT" sz="4400" b="1" i="1">
                <a:solidFill>
                  <a:schemeClr val="tx2"/>
                </a:solidFill>
              </a:rPr>
              <a:t>personalizzati</a:t>
            </a:r>
            <a:endParaRPr lang="it-IT"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3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 autoUpdateAnimBg="0"/>
      <p:bldP spid="175107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WordArt 2"/>
          <p:cNvSpPr>
            <a:spLocks noChangeArrowheads="1" noChangeShapeType="1" noTextEdit="1"/>
          </p:cNvSpPr>
          <p:nvPr/>
        </p:nvSpPr>
        <p:spPr bwMode="auto">
          <a:xfrm>
            <a:off x="3352800" y="304800"/>
            <a:ext cx="2514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ICR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533400" y="2743200"/>
            <a:ext cx="8216900" cy="3140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4000" b="1"/>
              <a:t>Anelli in polimetilmetacrilato</a:t>
            </a:r>
          </a:p>
          <a:p>
            <a:pPr algn="ctr"/>
            <a:r>
              <a:rPr lang="it-IT" sz="4000" b="1"/>
              <a:t>che, impiantati nello stroma corneale</a:t>
            </a:r>
          </a:p>
          <a:p>
            <a:pPr algn="ctr"/>
            <a:r>
              <a:rPr lang="it-IT" sz="4000" b="1"/>
              <a:t>periferico, provocano una</a:t>
            </a:r>
          </a:p>
          <a:p>
            <a:pPr algn="ctr"/>
            <a:r>
              <a:rPr lang="it-IT" sz="4000" b="1"/>
              <a:t>variazione di curvatura della </a:t>
            </a:r>
          </a:p>
          <a:p>
            <a:pPr algn="ctr"/>
            <a:r>
              <a:rPr lang="it-IT" sz="4000" b="1"/>
              <a:t>cornea centrale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 animBg="1"/>
      <p:bldP spid="164867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457200" y="152400"/>
          <a:ext cx="8153400" cy="6634163"/>
        </p:xfrm>
        <a:graphic>
          <a:graphicData uri="http://schemas.openxmlformats.org/presentationml/2006/ole">
            <p:oleObj spid="_x0000_s162818" name="HP Deskscan" r:id="rId4" imgW="3531501" imgH="2875424" progId="">
              <p:embed/>
            </p:oleObj>
          </a:graphicData>
        </a:graphic>
      </p:graphicFrame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2895600" y="5715000"/>
            <a:ext cx="35671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2"/>
                </a:solidFill>
              </a:rPr>
              <a:t>INTRACORNEAL RING</a:t>
            </a:r>
          </a:p>
        </p:txBody>
      </p:sp>
    </p:spTree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794" name="Object 2"/>
          <p:cNvGraphicFramePr>
            <a:graphicFrameLocks noChangeAspect="1"/>
          </p:cNvGraphicFramePr>
          <p:nvPr/>
        </p:nvGraphicFramePr>
        <p:xfrm>
          <a:off x="533400" y="733425"/>
          <a:ext cx="8153400" cy="5341938"/>
        </p:xfrm>
        <a:graphic>
          <a:graphicData uri="http://schemas.openxmlformats.org/presentationml/2006/ole">
            <p:oleObj spid="_x0000_s161794" name="Fotografia di Photo Editor " r:id="rId3" imgW="6186667" imgH="4054191" progId="">
              <p:embed/>
            </p:oleObj>
          </a:graphicData>
        </a:graphic>
      </p:graphicFrame>
    </p:spTree>
  </p:cSld>
  <p:clrMapOvr>
    <a:masterClrMapping/>
  </p:clrMapOvr>
  <p:transition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457200" y="731838"/>
          <a:ext cx="8305800" cy="5345112"/>
        </p:xfrm>
        <a:graphic>
          <a:graphicData uri="http://schemas.openxmlformats.org/presentationml/2006/ole">
            <p:oleObj spid="_x0000_s160770" name="Fotografia di Photo Editor " r:id="rId3" imgW="6027942" imgH="3878916" progId="">
              <p:embed/>
            </p:oleObj>
          </a:graphicData>
        </a:graphic>
      </p:graphicFrame>
    </p:spTree>
  </p:cSld>
  <p:clrMapOvr>
    <a:masterClrMapping/>
  </p:clrMapOvr>
  <p:transition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746" name="Object 2"/>
          <p:cNvGraphicFramePr>
            <a:graphicFrameLocks noChangeAspect="1"/>
          </p:cNvGraphicFramePr>
          <p:nvPr/>
        </p:nvGraphicFramePr>
        <p:xfrm>
          <a:off x="533400" y="901700"/>
          <a:ext cx="8229600" cy="4962525"/>
        </p:xfrm>
        <a:graphic>
          <a:graphicData uri="http://schemas.openxmlformats.org/presentationml/2006/ole">
            <p:oleObj spid="_x0000_s159746" name="Fotografia di Photo Editor " r:id="rId3" imgW="6279424" imgH="3787468" progId="">
              <p:embed/>
            </p:oleObj>
          </a:graphicData>
        </a:graphic>
      </p:graphicFrame>
    </p:spTree>
  </p:cSld>
  <p:clrMapOvr>
    <a:masterClrMapping/>
  </p:clrMapOvr>
  <p:transition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48" name="Group 192"/>
          <p:cNvGrpSpPr>
            <a:grpSpLocks/>
          </p:cNvGrpSpPr>
          <p:nvPr/>
        </p:nvGrpSpPr>
        <p:grpSpPr bwMode="auto">
          <a:xfrm>
            <a:off x="609600" y="2819400"/>
            <a:ext cx="793750" cy="1443038"/>
            <a:chOff x="384" y="1776"/>
            <a:chExt cx="500" cy="909"/>
          </a:xfrm>
        </p:grpSpPr>
        <p:grpSp>
          <p:nvGrpSpPr>
            <p:cNvPr id="96413" name="Group 157"/>
            <p:cNvGrpSpPr>
              <a:grpSpLocks/>
            </p:cNvGrpSpPr>
            <p:nvPr/>
          </p:nvGrpSpPr>
          <p:grpSpPr bwMode="auto">
            <a:xfrm>
              <a:off x="520" y="2472"/>
              <a:ext cx="227" cy="213"/>
              <a:chOff x="667" y="1179"/>
              <a:chExt cx="227" cy="213"/>
            </a:xfrm>
          </p:grpSpPr>
          <p:grpSp>
            <p:nvGrpSpPr>
              <p:cNvPr id="96414" name="Group 158"/>
              <p:cNvGrpSpPr>
                <a:grpSpLocks/>
              </p:cNvGrpSpPr>
              <p:nvPr/>
            </p:nvGrpSpPr>
            <p:grpSpPr bwMode="auto">
              <a:xfrm>
                <a:off x="667" y="1179"/>
                <a:ext cx="227" cy="213"/>
                <a:chOff x="667" y="1179"/>
                <a:chExt cx="227" cy="213"/>
              </a:xfrm>
            </p:grpSpPr>
            <p:grpSp>
              <p:nvGrpSpPr>
                <p:cNvPr id="96415" name="Group 159"/>
                <p:cNvGrpSpPr>
                  <a:grpSpLocks/>
                </p:cNvGrpSpPr>
                <p:nvPr/>
              </p:nvGrpSpPr>
              <p:grpSpPr bwMode="auto">
                <a:xfrm>
                  <a:off x="724" y="1343"/>
                  <a:ext cx="123" cy="49"/>
                  <a:chOff x="724" y="1343"/>
                  <a:chExt cx="123" cy="49"/>
                </a:xfrm>
              </p:grpSpPr>
              <p:sp>
                <p:nvSpPr>
                  <p:cNvPr id="96416" name="Freeform 160"/>
                  <p:cNvSpPr>
                    <a:spLocks/>
                  </p:cNvSpPr>
                  <p:nvPr/>
                </p:nvSpPr>
                <p:spPr bwMode="auto">
                  <a:xfrm>
                    <a:off x="724" y="1343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417" name="Freeform 161"/>
                  <p:cNvSpPr>
                    <a:spLocks/>
                  </p:cNvSpPr>
                  <p:nvPr/>
                </p:nvSpPr>
                <p:spPr bwMode="auto">
                  <a:xfrm>
                    <a:off x="743" y="1343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6418" name="Group 162"/>
                <p:cNvGrpSpPr>
                  <a:grpSpLocks/>
                </p:cNvGrpSpPr>
                <p:nvPr/>
              </p:nvGrpSpPr>
              <p:grpSpPr bwMode="auto">
                <a:xfrm>
                  <a:off x="667" y="1179"/>
                  <a:ext cx="227" cy="178"/>
                  <a:chOff x="667" y="1179"/>
                  <a:chExt cx="227" cy="178"/>
                </a:xfrm>
              </p:grpSpPr>
              <p:sp>
                <p:nvSpPr>
                  <p:cNvPr id="96419" name="Freeform 163"/>
                  <p:cNvSpPr>
                    <a:spLocks/>
                  </p:cNvSpPr>
                  <p:nvPr/>
                </p:nvSpPr>
                <p:spPr bwMode="auto">
                  <a:xfrm>
                    <a:off x="667" y="1179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420" name="Freeform 164"/>
                  <p:cNvSpPr>
                    <a:spLocks/>
                  </p:cNvSpPr>
                  <p:nvPr/>
                </p:nvSpPr>
                <p:spPr bwMode="auto">
                  <a:xfrm>
                    <a:off x="668" y="1202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421" name="Freeform 165"/>
                  <p:cNvSpPr>
                    <a:spLocks/>
                  </p:cNvSpPr>
                  <p:nvPr/>
                </p:nvSpPr>
                <p:spPr bwMode="auto">
                  <a:xfrm>
                    <a:off x="669" y="1233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422" name="Freeform 166"/>
                  <p:cNvSpPr>
                    <a:spLocks/>
                  </p:cNvSpPr>
                  <p:nvPr/>
                </p:nvSpPr>
                <p:spPr bwMode="auto">
                  <a:xfrm>
                    <a:off x="667" y="1259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423" name="Freeform 167"/>
                  <p:cNvSpPr>
                    <a:spLocks/>
                  </p:cNvSpPr>
                  <p:nvPr/>
                </p:nvSpPr>
                <p:spPr bwMode="auto">
                  <a:xfrm>
                    <a:off x="672" y="1287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424" name="Freeform 168"/>
                  <p:cNvSpPr>
                    <a:spLocks/>
                  </p:cNvSpPr>
                  <p:nvPr/>
                </p:nvSpPr>
                <p:spPr bwMode="auto">
                  <a:xfrm>
                    <a:off x="673" y="1185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425" name="Freeform 169"/>
                  <p:cNvSpPr>
                    <a:spLocks/>
                  </p:cNvSpPr>
                  <p:nvPr/>
                </p:nvSpPr>
                <p:spPr bwMode="auto">
                  <a:xfrm>
                    <a:off x="712" y="1181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96426" name="Group 170"/>
              <p:cNvGrpSpPr>
                <a:grpSpLocks/>
              </p:cNvGrpSpPr>
              <p:nvPr/>
            </p:nvGrpSpPr>
            <p:grpSpPr bwMode="auto">
              <a:xfrm>
                <a:off x="818" y="1208"/>
                <a:ext cx="54" cy="108"/>
                <a:chOff x="818" y="1208"/>
                <a:chExt cx="54" cy="108"/>
              </a:xfrm>
            </p:grpSpPr>
            <p:sp>
              <p:nvSpPr>
                <p:cNvPr id="96427" name="Freeform 171"/>
                <p:cNvSpPr>
                  <a:spLocks/>
                </p:cNvSpPr>
                <p:nvPr/>
              </p:nvSpPr>
              <p:spPr bwMode="auto">
                <a:xfrm>
                  <a:off x="828" y="1237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428" name="Freeform 172"/>
                <p:cNvSpPr>
                  <a:spLocks/>
                </p:cNvSpPr>
                <p:nvPr/>
              </p:nvSpPr>
              <p:spPr bwMode="auto">
                <a:xfrm>
                  <a:off x="836" y="1264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429" name="Freeform 173"/>
                <p:cNvSpPr>
                  <a:spLocks/>
                </p:cNvSpPr>
                <p:nvPr/>
              </p:nvSpPr>
              <p:spPr bwMode="auto">
                <a:xfrm>
                  <a:off x="834" y="1297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430" name="Freeform 174"/>
                <p:cNvSpPr>
                  <a:spLocks/>
                </p:cNvSpPr>
                <p:nvPr/>
              </p:nvSpPr>
              <p:spPr bwMode="auto">
                <a:xfrm>
                  <a:off x="818" y="1208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96431" name="Group 175"/>
            <p:cNvGrpSpPr>
              <a:grpSpLocks/>
            </p:cNvGrpSpPr>
            <p:nvPr/>
          </p:nvGrpSpPr>
          <p:grpSpPr bwMode="auto">
            <a:xfrm>
              <a:off x="384" y="1776"/>
              <a:ext cx="500" cy="719"/>
              <a:chOff x="531" y="483"/>
              <a:chExt cx="500" cy="719"/>
            </a:xfrm>
          </p:grpSpPr>
          <p:sp>
            <p:nvSpPr>
              <p:cNvPr id="96432" name="Freeform 176"/>
              <p:cNvSpPr>
                <a:spLocks/>
              </p:cNvSpPr>
              <p:nvPr/>
            </p:nvSpPr>
            <p:spPr bwMode="auto">
              <a:xfrm>
                <a:off x="531" y="483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>
                  <a:alpha val="5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96433" name="Group 177"/>
              <p:cNvGrpSpPr>
                <a:grpSpLocks/>
              </p:cNvGrpSpPr>
              <p:nvPr/>
            </p:nvGrpSpPr>
            <p:grpSpPr bwMode="auto">
              <a:xfrm>
                <a:off x="671" y="555"/>
                <a:ext cx="313" cy="639"/>
                <a:chOff x="671" y="555"/>
                <a:chExt cx="313" cy="639"/>
              </a:xfrm>
            </p:grpSpPr>
            <p:sp>
              <p:nvSpPr>
                <p:cNvPr id="96434" name="Oval 178"/>
                <p:cNvSpPr>
                  <a:spLocks noChangeArrowheads="1"/>
                </p:cNvSpPr>
                <p:nvPr/>
              </p:nvSpPr>
              <p:spPr bwMode="auto">
                <a:xfrm>
                  <a:off x="671" y="1121"/>
                  <a:ext cx="220" cy="73"/>
                </a:xfrm>
                <a:prstGeom prst="ellipse">
                  <a:avLst/>
                </a:prstGeom>
                <a:solidFill>
                  <a:srgbClr val="A0A0A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435" name="Freeform 179"/>
                <p:cNvSpPr>
                  <a:spLocks/>
                </p:cNvSpPr>
                <p:nvPr/>
              </p:nvSpPr>
              <p:spPr bwMode="auto">
                <a:xfrm>
                  <a:off x="900" y="555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96436" name="Group 180"/>
                <p:cNvGrpSpPr>
                  <a:grpSpLocks/>
                </p:cNvGrpSpPr>
                <p:nvPr/>
              </p:nvGrpSpPr>
              <p:grpSpPr bwMode="auto">
                <a:xfrm>
                  <a:off x="711" y="699"/>
                  <a:ext cx="140" cy="447"/>
                  <a:chOff x="711" y="699"/>
                  <a:chExt cx="140" cy="447"/>
                </a:xfrm>
              </p:grpSpPr>
              <p:sp>
                <p:nvSpPr>
                  <p:cNvPr id="96437" name="Freeform 181"/>
                  <p:cNvSpPr>
                    <a:spLocks/>
                  </p:cNvSpPr>
                  <p:nvPr/>
                </p:nvSpPr>
                <p:spPr bwMode="auto">
                  <a:xfrm>
                    <a:off x="737" y="886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438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781" y="894"/>
                    <a:ext cx="12" cy="18"/>
                  </a:xfrm>
                  <a:prstGeom prst="ellipse">
                    <a:avLst/>
                  </a:prstGeom>
                  <a:solidFill>
                    <a:srgbClr val="E0E0E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96439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711" y="699"/>
                    <a:ext cx="140" cy="205"/>
                    <a:chOff x="711" y="699"/>
                    <a:chExt cx="140" cy="205"/>
                  </a:xfrm>
                </p:grpSpPr>
                <p:sp>
                  <p:nvSpPr>
                    <p:cNvPr id="96440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9" y="699"/>
                      <a:ext cx="128" cy="70"/>
                    </a:xfrm>
                    <a:prstGeom prst="ellipse">
                      <a:avLst/>
                    </a:prstGeom>
                    <a:solidFill>
                      <a:srgbClr val="FFFFFF">
                        <a:alpha val="50000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6441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711" y="731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96442" name="Group 186"/>
                  <p:cNvGrpSpPr>
                    <a:grpSpLocks/>
                  </p:cNvGrpSpPr>
                  <p:nvPr/>
                </p:nvGrpSpPr>
                <p:grpSpPr bwMode="auto">
                  <a:xfrm>
                    <a:off x="755" y="923"/>
                    <a:ext cx="49" cy="199"/>
                    <a:chOff x="755" y="923"/>
                    <a:chExt cx="49" cy="199"/>
                  </a:xfrm>
                </p:grpSpPr>
                <p:sp>
                  <p:nvSpPr>
                    <p:cNvPr id="96443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3" y="928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6444" name="Line 1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5" y="928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6445" name="Line 1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3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6446" name="Line 19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55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96447" name="Freeform 191"/>
                <p:cNvSpPr>
                  <a:spLocks/>
                </p:cNvSpPr>
                <p:nvPr/>
              </p:nvSpPr>
              <p:spPr bwMode="auto">
                <a:xfrm>
                  <a:off x="771" y="1017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pic>
        <p:nvPicPr>
          <p:cNvPr id="96258" name="Picture 2" descr="eye12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5689600" cy="5329238"/>
          </a:xfrm>
          <a:prstGeom prst="rect">
            <a:avLst/>
          </a:prstGeom>
          <a:noFill/>
          <a:effectLst/>
        </p:spPr>
      </p:pic>
      <p:grpSp>
        <p:nvGrpSpPr>
          <p:cNvPr id="96306" name="Group 50"/>
          <p:cNvGrpSpPr>
            <a:grpSpLocks/>
          </p:cNvGrpSpPr>
          <p:nvPr/>
        </p:nvGrpSpPr>
        <p:grpSpPr bwMode="auto">
          <a:xfrm>
            <a:off x="6324600" y="1905000"/>
            <a:ext cx="1143000" cy="3243263"/>
            <a:chOff x="3984" y="1200"/>
            <a:chExt cx="720" cy="2043"/>
          </a:xfrm>
        </p:grpSpPr>
        <p:sp>
          <p:nvSpPr>
            <p:cNvPr id="96307" name="Arc 51"/>
            <p:cNvSpPr>
              <a:spLocks/>
            </p:cNvSpPr>
            <p:nvPr/>
          </p:nvSpPr>
          <p:spPr bwMode="auto">
            <a:xfrm>
              <a:off x="3984" y="1200"/>
              <a:ext cx="720" cy="1056"/>
            </a:xfrm>
            <a:custGeom>
              <a:avLst/>
              <a:gdLst>
                <a:gd name="G0" fmla="+- 0 0 0"/>
                <a:gd name="G1" fmla="+- 20866 0 0"/>
                <a:gd name="G2" fmla="+- 21600 0 0"/>
                <a:gd name="T0" fmla="*/ 5583 w 21600"/>
                <a:gd name="T1" fmla="*/ 0 h 20866"/>
                <a:gd name="T2" fmla="*/ 21600 w 21600"/>
                <a:gd name="T3" fmla="*/ 20866 h 20866"/>
                <a:gd name="T4" fmla="*/ 0 w 21600"/>
                <a:gd name="T5" fmla="*/ 20866 h 20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866" fill="none" extrusionOk="0">
                  <a:moveTo>
                    <a:pt x="5583" y="-1"/>
                  </a:moveTo>
                  <a:cubicBezTo>
                    <a:pt x="15029" y="2527"/>
                    <a:pt x="21600" y="11086"/>
                    <a:pt x="21600" y="20866"/>
                  </a:cubicBezTo>
                </a:path>
                <a:path w="21600" h="20866" stroke="0" extrusionOk="0">
                  <a:moveTo>
                    <a:pt x="5583" y="-1"/>
                  </a:moveTo>
                  <a:cubicBezTo>
                    <a:pt x="15029" y="2527"/>
                    <a:pt x="21600" y="11086"/>
                    <a:pt x="21600" y="20866"/>
                  </a:cubicBezTo>
                  <a:lnTo>
                    <a:pt x="0" y="20866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308" name="Arc 52"/>
            <p:cNvSpPr>
              <a:spLocks/>
            </p:cNvSpPr>
            <p:nvPr/>
          </p:nvSpPr>
          <p:spPr bwMode="auto">
            <a:xfrm flipV="1">
              <a:off x="3984" y="2247"/>
              <a:ext cx="708" cy="996"/>
            </a:xfrm>
            <a:custGeom>
              <a:avLst/>
              <a:gdLst>
                <a:gd name="G0" fmla="+- 0 0 0"/>
                <a:gd name="G1" fmla="+- 21064 0 0"/>
                <a:gd name="G2" fmla="+- 21600 0 0"/>
                <a:gd name="T0" fmla="*/ 4783 w 21579"/>
                <a:gd name="T1" fmla="*/ 0 h 21064"/>
                <a:gd name="T2" fmla="*/ 21579 w 21579"/>
                <a:gd name="T3" fmla="*/ 20112 h 21064"/>
                <a:gd name="T4" fmla="*/ 0 w 21579"/>
                <a:gd name="T5" fmla="*/ 21064 h 2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79" h="21064" fill="none" extrusionOk="0">
                  <a:moveTo>
                    <a:pt x="4782" y="0"/>
                  </a:moveTo>
                  <a:cubicBezTo>
                    <a:pt x="14272" y="2155"/>
                    <a:pt x="21150" y="10389"/>
                    <a:pt x="21579" y="20111"/>
                  </a:cubicBezTo>
                </a:path>
                <a:path w="21579" h="21064" stroke="0" extrusionOk="0">
                  <a:moveTo>
                    <a:pt x="4782" y="0"/>
                  </a:moveTo>
                  <a:cubicBezTo>
                    <a:pt x="14272" y="2155"/>
                    <a:pt x="21150" y="10389"/>
                    <a:pt x="21579" y="20111"/>
                  </a:cubicBezTo>
                  <a:lnTo>
                    <a:pt x="0" y="21064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96369" name="Group 113"/>
          <p:cNvGrpSpPr>
            <a:grpSpLocks/>
          </p:cNvGrpSpPr>
          <p:nvPr/>
        </p:nvGrpSpPr>
        <p:grpSpPr bwMode="auto">
          <a:xfrm flipV="1">
            <a:off x="7162800" y="3429000"/>
            <a:ext cx="412750" cy="609600"/>
            <a:chOff x="483" y="1875"/>
            <a:chExt cx="500" cy="909"/>
          </a:xfrm>
        </p:grpSpPr>
        <p:grpSp>
          <p:nvGrpSpPr>
            <p:cNvPr id="96370" name="Group 114"/>
            <p:cNvGrpSpPr>
              <a:grpSpLocks/>
            </p:cNvGrpSpPr>
            <p:nvPr/>
          </p:nvGrpSpPr>
          <p:grpSpPr bwMode="auto">
            <a:xfrm>
              <a:off x="619" y="2571"/>
              <a:ext cx="227" cy="213"/>
              <a:chOff x="619" y="2571"/>
              <a:chExt cx="227" cy="213"/>
            </a:xfrm>
          </p:grpSpPr>
          <p:grpSp>
            <p:nvGrpSpPr>
              <p:cNvPr id="96371" name="Group 115"/>
              <p:cNvGrpSpPr>
                <a:grpSpLocks/>
              </p:cNvGrpSpPr>
              <p:nvPr/>
            </p:nvGrpSpPr>
            <p:grpSpPr bwMode="auto">
              <a:xfrm>
                <a:off x="619" y="2571"/>
                <a:ext cx="227" cy="213"/>
                <a:chOff x="619" y="2571"/>
                <a:chExt cx="227" cy="213"/>
              </a:xfrm>
            </p:grpSpPr>
            <p:grpSp>
              <p:nvGrpSpPr>
                <p:cNvPr id="96372" name="Group 116"/>
                <p:cNvGrpSpPr>
                  <a:grpSpLocks/>
                </p:cNvGrpSpPr>
                <p:nvPr/>
              </p:nvGrpSpPr>
              <p:grpSpPr bwMode="auto">
                <a:xfrm>
                  <a:off x="676" y="2735"/>
                  <a:ext cx="123" cy="49"/>
                  <a:chOff x="676" y="2735"/>
                  <a:chExt cx="123" cy="49"/>
                </a:xfrm>
              </p:grpSpPr>
              <p:sp>
                <p:nvSpPr>
                  <p:cNvPr id="96373" name="Freeform 117"/>
                  <p:cNvSpPr>
                    <a:spLocks/>
                  </p:cNvSpPr>
                  <p:nvPr/>
                </p:nvSpPr>
                <p:spPr bwMode="auto">
                  <a:xfrm>
                    <a:off x="676" y="2735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374" name="Freeform 118"/>
                  <p:cNvSpPr>
                    <a:spLocks/>
                  </p:cNvSpPr>
                  <p:nvPr/>
                </p:nvSpPr>
                <p:spPr bwMode="auto">
                  <a:xfrm>
                    <a:off x="695" y="2735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6375" name="Group 119"/>
                <p:cNvGrpSpPr>
                  <a:grpSpLocks/>
                </p:cNvGrpSpPr>
                <p:nvPr/>
              </p:nvGrpSpPr>
              <p:grpSpPr bwMode="auto">
                <a:xfrm>
                  <a:off x="619" y="2571"/>
                  <a:ext cx="227" cy="178"/>
                  <a:chOff x="619" y="2571"/>
                  <a:chExt cx="227" cy="178"/>
                </a:xfrm>
              </p:grpSpPr>
              <p:sp>
                <p:nvSpPr>
                  <p:cNvPr id="96376" name="Freeform 120"/>
                  <p:cNvSpPr>
                    <a:spLocks/>
                  </p:cNvSpPr>
                  <p:nvPr/>
                </p:nvSpPr>
                <p:spPr bwMode="auto">
                  <a:xfrm>
                    <a:off x="619" y="2571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377" name="Freeform 121"/>
                  <p:cNvSpPr>
                    <a:spLocks/>
                  </p:cNvSpPr>
                  <p:nvPr/>
                </p:nvSpPr>
                <p:spPr bwMode="auto">
                  <a:xfrm>
                    <a:off x="620" y="2594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378" name="Freeform 122"/>
                  <p:cNvSpPr>
                    <a:spLocks/>
                  </p:cNvSpPr>
                  <p:nvPr/>
                </p:nvSpPr>
                <p:spPr bwMode="auto">
                  <a:xfrm>
                    <a:off x="621" y="2625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379" name="Freeform 123"/>
                  <p:cNvSpPr>
                    <a:spLocks/>
                  </p:cNvSpPr>
                  <p:nvPr/>
                </p:nvSpPr>
                <p:spPr bwMode="auto">
                  <a:xfrm>
                    <a:off x="619" y="2651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380" name="Freeform 124"/>
                  <p:cNvSpPr>
                    <a:spLocks/>
                  </p:cNvSpPr>
                  <p:nvPr/>
                </p:nvSpPr>
                <p:spPr bwMode="auto">
                  <a:xfrm>
                    <a:off x="624" y="2679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381" name="Freeform 125"/>
                  <p:cNvSpPr>
                    <a:spLocks/>
                  </p:cNvSpPr>
                  <p:nvPr/>
                </p:nvSpPr>
                <p:spPr bwMode="auto">
                  <a:xfrm>
                    <a:off x="625" y="2577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382" name="Freeform 126"/>
                  <p:cNvSpPr>
                    <a:spLocks/>
                  </p:cNvSpPr>
                  <p:nvPr/>
                </p:nvSpPr>
                <p:spPr bwMode="auto">
                  <a:xfrm>
                    <a:off x="664" y="2573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96383" name="Group 127"/>
              <p:cNvGrpSpPr>
                <a:grpSpLocks/>
              </p:cNvGrpSpPr>
              <p:nvPr/>
            </p:nvGrpSpPr>
            <p:grpSpPr bwMode="auto">
              <a:xfrm>
                <a:off x="770" y="2600"/>
                <a:ext cx="54" cy="108"/>
                <a:chOff x="770" y="2600"/>
                <a:chExt cx="54" cy="108"/>
              </a:xfrm>
            </p:grpSpPr>
            <p:sp>
              <p:nvSpPr>
                <p:cNvPr id="96384" name="Freeform 128"/>
                <p:cNvSpPr>
                  <a:spLocks/>
                </p:cNvSpPr>
                <p:nvPr/>
              </p:nvSpPr>
              <p:spPr bwMode="auto">
                <a:xfrm>
                  <a:off x="780" y="2629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385" name="Freeform 129"/>
                <p:cNvSpPr>
                  <a:spLocks/>
                </p:cNvSpPr>
                <p:nvPr/>
              </p:nvSpPr>
              <p:spPr bwMode="auto">
                <a:xfrm>
                  <a:off x="788" y="2656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386" name="Freeform 130"/>
                <p:cNvSpPr>
                  <a:spLocks/>
                </p:cNvSpPr>
                <p:nvPr/>
              </p:nvSpPr>
              <p:spPr bwMode="auto">
                <a:xfrm>
                  <a:off x="786" y="2689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387" name="Freeform 131"/>
                <p:cNvSpPr>
                  <a:spLocks/>
                </p:cNvSpPr>
                <p:nvPr/>
              </p:nvSpPr>
              <p:spPr bwMode="auto">
                <a:xfrm>
                  <a:off x="770" y="2600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96388" name="Group 132"/>
            <p:cNvGrpSpPr>
              <a:grpSpLocks/>
            </p:cNvGrpSpPr>
            <p:nvPr/>
          </p:nvGrpSpPr>
          <p:grpSpPr bwMode="auto">
            <a:xfrm>
              <a:off x="483" y="1875"/>
              <a:ext cx="500" cy="719"/>
              <a:chOff x="483" y="1875"/>
              <a:chExt cx="500" cy="719"/>
            </a:xfrm>
          </p:grpSpPr>
          <p:sp>
            <p:nvSpPr>
              <p:cNvPr id="96389" name="Freeform 133"/>
              <p:cNvSpPr>
                <a:spLocks/>
              </p:cNvSpPr>
              <p:nvPr/>
            </p:nvSpPr>
            <p:spPr bwMode="auto">
              <a:xfrm>
                <a:off x="483" y="1875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96390" name="Group 134"/>
              <p:cNvGrpSpPr>
                <a:grpSpLocks/>
              </p:cNvGrpSpPr>
              <p:nvPr/>
            </p:nvGrpSpPr>
            <p:grpSpPr bwMode="auto">
              <a:xfrm>
                <a:off x="623" y="1947"/>
                <a:ext cx="313" cy="639"/>
                <a:chOff x="623" y="1947"/>
                <a:chExt cx="313" cy="639"/>
              </a:xfrm>
            </p:grpSpPr>
            <p:sp>
              <p:nvSpPr>
                <p:cNvPr id="96391" name="Oval 135"/>
                <p:cNvSpPr>
                  <a:spLocks noChangeArrowheads="1"/>
                </p:cNvSpPr>
                <p:nvPr/>
              </p:nvSpPr>
              <p:spPr bwMode="auto">
                <a:xfrm>
                  <a:off x="623" y="2513"/>
                  <a:ext cx="220" cy="73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392" name="Freeform 136"/>
                <p:cNvSpPr>
                  <a:spLocks/>
                </p:cNvSpPr>
                <p:nvPr/>
              </p:nvSpPr>
              <p:spPr bwMode="auto">
                <a:xfrm>
                  <a:off x="852" y="1947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96393" name="Group 137"/>
                <p:cNvGrpSpPr>
                  <a:grpSpLocks/>
                </p:cNvGrpSpPr>
                <p:nvPr/>
              </p:nvGrpSpPr>
              <p:grpSpPr bwMode="auto">
                <a:xfrm>
                  <a:off x="663" y="2091"/>
                  <a:ext cx="140" cy="447"/>
                  <a:chOff x="663" y="2091"/>
                  <a:chExt cx="140" cy="447"/>
                </a:xfrm>
              </p:grpSpPr>
              <p:sp>
                <p:nvSpPr>
                  <p:cNvPr id="96394" name="Freeform 138"/>
                  <p:cNvSpPr>
                    <a:spLocks/>
                  </p:cNvSpPr>
                  <p:nvPr/>
                </p:nvSpPr>
                <p:spPr bwMode="auto">
                  <a:xfrm>
                    <a:off x="689" y="2278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395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733" y="2286"/>
                    <a:ext cx="12" cy="18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96396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663" y="2091"/>
                    <a:ext cx="140" cy="205"/>
                    <a:chOff x="663" y="2091"/>
                    <a:chExt cx="140" cy="205"/>
                  </a:xfrm>
                </p:grpSpPr>
                <p:sp>
                  <p:nvSpPr>
                    <p:cNvPr id="96397" name="Oval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" y="2091"/>
                      <a:ext cx="128" cy="7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6398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663" y="2123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96399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707" y="2315"/>
                    <a:ext cx="49" cy="199"/>
                    <a:chOff x="707" y="2315"/>
                    <a:chExt cx="49" cy="199"/>
                  </a:xfrm>
                </p:grpSpPr>
                <p:sp>
                  <p:nvSpPr>
                    <p:cNvPr id="96400" name="Line 1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5" y="2320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6401" name="Line 1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47" y="2320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6402" name="Line 1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55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6403" name="Line 14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07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96404" name="Freeform 148"/>
                <p:cNvSpPr>
                  <a:spLocks/>
                </p:cNvSpPr>
                <p:nvPr/>
              </p:nvSpPr>
              <p:spPr bwMode="auto">
                <a:xfrm>
                  <a:off x="723" y="2409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grpSp>
        <p:nvGrpSpPr>
          <p:cNvPr id="96450" name="Group 194"/>
          <p:cNvGrpSpPr>
            <a:grpSpLocks/>
          </p:cNvGrpSpPr>
          <p:nvPr/>
        </p:nvGrpSpPr>
        <p:grpSpPr bwMode="auto">
          <a:xfrm>
            <a:off x="1066800" y="2819400"/>
            <a:ext cx="6248400" cy="1524000"/>
            <a:chOff x="672" y="1776"/>
            <a:chExt cx="3936" cy="960"/>
          </a:xfrm>
        </p:grpSpPr>
        <p:grpSp>
          <p:nvGrpSpPr>
            <p:cNvPr id="96406" name="Group 150"/>
            <p:cNvGrpSpPr>
              <a:grpSpLocks/>
            </p:cNvGrpSpPr>
            <p:nvPr/>
          </p:nvGrpSpPr>
          <p:grpSpPr bwMode="auto">
            <a:xfrm>
              <a:off x="1344" y="1776"/>
              <a:ext cx="3264" cy="960"/>
              <a:chOff x="2160" y="240"/>
              <a:chExt cx="2448" cy="960"/>
            </a:xfrm>
          </p:grpSpPr>
          <p:sp>
            <p:nvSpPr>
              <p:cNvPr id="96407" name="Line 151"/>
              <p:cNvSpPr>
                <a:spLocks noChangeShapeType="1"/>
              </p:cNvSpPr>
              <p:nvPr/>
            </p:nvSpPr>
            <p:spPr bwMode="auto">
              <a:xfrm flipV="1">
                <a:off x="2160" y="624"/>
                <a:ext cx="2448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408" name="Line 152"/>
              <p:cNvSpPr>
                <a:spLocks noChangeShapeType="1"/>
              </p:cNvSpPr>
              <p:nvPr/>
            </p:nvSpPr>
            <p:spPr bwMode="auto">
              <a:xfrm>
                <a:off x="2160" y="240"/>
                <a:ext cx="244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6409" name="Group 153"/>
            <p:cNvGrpSpPr>
              <a:grpSpLocks/>
            </p:cNvGrpSpPr>
            <p:nvPr/>
          </p:nvGrpSpPr>
          <p:grpSpPr bwMode="auto">
            <a:xfrm>
              <a:off x="672" y="1776"/>
              <a:ext cx="672" cy="960"/>
              <a:chOff x="624" y="1776"/>
              <a:chExt cx="1536" cy="960"/>
            </a:xfrm>
          </p:grpSpPr>
          <p:sp>
            <p:nvSpPr>
              <p:cNvPr id="96410" name="Line 154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411" name="Line 155"/>
              <p:cNvSpPr>
                <a:spLocks noChangeShapeType="1"/>
              </p:cNvSpPr>
              <p:nvPr/>
            </p:nvSpPr>
            <p:spPr bwMode="auto">
              <a:xfrm>
                <a:off x="624" y="273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aphicFrame>
        <p:nvGraphicFramePr>
          <p:cNvPr id="96449" name="Object 193"/>
          <p:cNvGraphicFramePr>
            <a:graphicFrameLocks noChangeAspect="1"/>
          </p:cNvGraphicFramePr>
          <p:nvPr/>
        </p:nvGraphicFramePr>
        <p:xfrm>
          <a:off x="609600" y="2819400"/>
          <a:ext cx="803275" cy="1447800"/>
        </p:xfrm>
        <a:graphic>
          <a:graphicData uri="http://schemas.openxmlformats.org/presentationml/2006/ole">
            <p:oleObj spid="_x0000_s96449" name="ClipArt" r:id="rId4" imgW="2478240" imgH="4461120" progId="">
              <p:embed/>
            </p:oleObj>
          </a:graphicData>
        </a:graphic>
      </p:graphicFrame>
      <p:sp>
        <p:nvSpPr>
          <p:cNvPr id="96451" name="Text Box 195"/>
          <p:cNvSpPr txBox="1">
            <a:spLocks noChangeArrowheads="1"/>
          </p:cNvSpPr>
          <p:nvPr/>
        </p:nvSpPr>
        <p:spPr bwMode="auto">
          <a:xfrm>
            <a:off x="3030538" y="76200"/>
            <a:ext cx="29130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MIOPIA</a:t>
            </a:r>
          </a:p>
        </p:txBody>
      </p:sp>
      <p:grpSp>
        <p:nvGrpSpPr>
          <p:cNvPr id="96462" name="Group 206"/>
          <p:cNvGrpSpPr>
            <a:grpSpLocks/>
          </p:cNvGrpSpPr>
          <p:nvPr/>
        </p:nvGrpSpPr>
        <p:grpSpPr bwMode="auto">
          <a:xfrm>
            <a:off x="1828800" y="2286000"/>
            <a:ext cx="685800" cy="2514600"/>
            <a:chOff x="1152" y="1440"/>
            <a:chExt cx="432" cy="1584"/>
          </a:xfrm>
        </p:grpSpPr>
        <p:grpSp>
          <p:nvGrpSpPr>
            <p:cNvPr id="96455" name="Group 199"/>
            <p:cNvGrpSpPr>
              <a:grpSpLocks/>
            </p:cNvGrpSpPr>
            <p:nvPr/>
          </p:nvGrpSpPr>
          <p:grpSpPr bwMode="auto">
            <a:xfrm>
              <a:off x="1152" y="1440"/>
              <a:ext cx="432" cy="1584"/>
              <a:chOff x="1056" y="1872"/>
              <a:chExt cx="432" cy="1584"/>
            </a:xfrm>
          </p:grpSpPr>
          <p:sp>
            <p:nvSpPr>
              <p:cNvPr id="96456" name="AutoShape 200"/>
              <p:cNvSpPr>
                <a:spLocks noChangeArrowheads="1"/>
              </p:cNvSpPr>
              <p:nvPr/>
            </p:nvSpPr>
            <p:spPr bwMode="auto">
              <a:xfrm>
                <a:off x="1152" y="1872"/>
                <a:ext cx="336" cy="1584"/>
              </a:xfrm>
              <a:prstGeom prst="flowChartOnlineStorage">
                <a:avLst/>
              </a:prstGeom>
              <a:solidFill>
                <a:srgbClr val="CC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457" name="AutoShape 201"/>
              <p:cNvSpPr>
                <a:spLocks noChangeArrowheads="1"/>
              </p:cNvSpPr>
              <p:nvPr/>
            </p:nvSpPr>
            <p:spPr bwMode="auto">
              <a:xfrm flipH="1">
                <a:off x="1056" y="1872"/>
                <a:ext cx="336" cy="1584"/>
              </a:xfrm>
              <a:prstGeom prst="flowChartOnlineStorage">
                <a:avLst/>
              </a:prstGeom>
              <a:solidFill>
                <a:srgbClr val="CC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6458" name="Line 202"/>
            <p:cNvSpPr>
              <a:spLocks noChangeShapeType="1"/>
            </p:cNvSpPr>
            <p:nvPr/>
          </p:nvSpPr>
          <p:spPr bwMode="auto">
            <a:xfrm>
              <a:off x="1152" y="14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459" name="Line 203"/>
            <p:cNvSpPr>
              <a:spLocks noChangeShapeType="1"/>
            </p:cNvSpPr>
            <p:nvPr/>
          </p:nvSpPr>
          <p:spPr bwMode="auto">
            <a:xfrm>
              <a:off x="1152" y="302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460" name="Freeform 204"/>
            <p:cNvSpPr>
              <a:spLocks/>
            </p:cNvSpPr>
            <p:nvPr/>
          </p:nvSpPr>
          <p:spPr bwMode="auto">
            <a:xfrm>
              <a:off x="1152" y="1440"/>
              <a:ext cx="56" cy="15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336"/>
                </a:cxn>
                <a:cxn ang="0">
                  <a:pos x="48" y="768"/>
                </a:cxn>
                <a:cxn ang="0">
                  <a:pos x="48" y="1200"/>
                </a:cxn>
                <a:cxn ang="0">
                  <a:pos x="48" y="1440"/>
                </a:cxn>
                <a:cxn ang="0">
                  <a:pos x="0" y="1584"/>
                </a:cxn>
              </a:cxnLst>
              <a:rect l="0" t="0" r="r" b="b"/>
              <a:pathLst>
                <a:path w="56" h="1584">
                  <a:moveTo>
                    <a:pt x="0" y="0"/>
                  </a:moveTo>
                  <a:cubicBezTo>
                    <a:pt x="20" y="104"/>
                    <a:pt x="40" y="208"/>
                    <a:pt x="48" y="336"/>
                  </a:cubicBezTo>
                  <a:cubicBezTo>
                    <a:pt x="56" y="464"/>
                    <a:pt x="48" y="624"/>
                    <a:pt x="48" y="768"/>
                  </a:cubicBezTo>
                  <a:cubicBezTo>
                    <a:pt x="48" y="912"/>
                    <a:pt x="48" y="1088"/>
                    <a:pt x="48" y="1200"/>
                  </a:cubicBezTo>
                  <a:cubicBezTo>
                    <a:pt x="48" y="1312"/>
                    <a:pt x="56" y="1376"/>
                    <a:pt x="48" y="1440"/>
                  </a:cubicBezTo>
                  <a:cubicBezTo>
                    <a:pt x="40" y="1504"/>
                    <a:pt x="8" y="1560"/>
                    <a:pt x="0" y="15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461" name="Freeform 205"/>
            <p:cNvSpPr>
              <a:spLocks/>
            </p:cNvSpPr>
            <p:nvPr/>
          </p:nvSpPr>
          <p:spPr bwMode="auto">
            <a:xfrm flipH="1">
              <a:off x="1528" y="1440"/>
              <a:ext cx="56" cy="15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336"/>
                </a:cxn>
                <a:cxn ang="0">
                  <a:pos x="48" y="768"/>
                </a:cxn>
                <a:cxn ang="0">
                  <a:pos x="48" y="1200"/>
                </a:cxn>
                <a:cxn ang="0">
                  <a:pos x="48" y="1440"/>
                </a:cxn>
                <a:cxn ang="0">
                  <a:pos x="0" y="1584"/>
                </a:cxn>
              </a:cxnLst>
              <a:rect l="0" t="0" r="r" b="b"/>
              <a:pathLst>
                <a:path w="56" h="1584">
                  <a:moveTo>
                    <a:pt x="0" y="0"/>
                  </a:moveTo>
                  <a:cubicBezTo>
                    <a:pt x="20" y="104"/>
                    <a:pt x="40" y="208"/>
                    <a:pt x="48" y="336"/>
                  </a:cubicBezTo>
                  <a:cubicBezTo>
                    <a:pt x="56" y="464"/>
                    <a:pt x="48" y="624"/>
                    <a:pt x="48" y="768"/>
                  </a:cubicBezTo>
                  <a:cubicBezTo>
                    <a:pt x="48" y="912"/>
                    <a:pt x="48" y="1088"/>
                    <a:pt x="48" y="1200"/>
                  </a:cubicBezTo>
                  <a:cubicBezTo>
                    <a:pt x="48" y="1312"/>
                    <a:pt x="56" y="1376"/>
                    <a:pt x="48" y="1440"/>
                  </a:cubicBezTo>
                  <a:cubicBezTo>
                    <a:pt x="40" y="1504"/>
                    <a:pt x="8" y="1560"/>
                    <a:pt x="0" y="15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9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WordArt 2"/>
          <p:cNvSpPr>
            <a:spLocks noChangeArrowheads="1" noChangeShapeType="1"/>
          </p:cNvSpPr>
          <p:nvPr/>
        </p:nvSpPr>
        <p:spPr bwMode="auto">
          <a:xfrm>
            <a:off x="609600" y="304800"/>
            <a:ext cx="2971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Chirurgia</a:t>
            </a:r>
          </a:p>
          <a:p>
            <a:pPr algn="ctr"/>
            <a:r>
              <a:rPr lang="it-IT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refrattiva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893763" y="1981200"/>
            <a:ext cx="61928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LENTI INTRAOCULARI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066800" y="3352800"/>
            <a:ext cx="780891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 Camera Anteriore (PACL) </a:t>
            </a:r>
          </a:p>
          <a:p>
            <a:pPr>
              <a:buFontTx/>
              <a:buChar char="•"/>
            </a:pPr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 Camera Posteriore (ICL)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autoUpdateAnimBg="0"/>
      <p:bldP spid="128004" grpId="0" build="p" autoUpdateAnimBg="0" advAuto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533400" y="609600"/>
            <a:ext cx="3940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INDICAZIONI:</a:t>
            </a: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1066800" y="2590800"/>
            <a:ext cx="62912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vizi refrattivi elevati </a:t>
            </a:r>
          </a:p>
          <a:p>
            <a:pPr>
              <a:buFontTx/>
              <a:buChar char="•"/>
            </a:pPr>
            <a:r>
              <a:rPr lang="it-IT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spessore corneale esiguo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 autoUpdateAnimBg="0"/>
      <p:bldP spid="129027" grpId="0" build="p" autoUpdateAnimBg="0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34" name="Group 2"/>
          <p:cNvGrpSpPr>
            <a:grpSpLocks/>
          </p:cNvGrpSpPr>
          <p:nvPr/>
        </p:nvGrpSpPr>
        <p:grpSpPr bwMode="auto">
          <a:xfrm>
            <a:off x="609600" y="2819400"/>
            <a:ext cx="793750" cy="1443038"/>
            <a:chOff x="384" y="1776"/>
            <a:chExt cx="500" cy="909"/>
          </a:xfrm>
        </p:grpSpPr>
        <p:grpSp>
          <p:nvGrpSpPr>
            <p:cNvPr id="146435" name="Group 3"/>
            <p:cNvGrpSpPr>
              <a:grpSpLocks/>
            </p:cNvGrpSpPr>
            <p:nvPr/>
          </p:nvGrpSpPr>
          <p:grpSpPr bwMode="auto">
            <a:xfrm>
              <a:off x="520" y="2472"/>
              <a:ext cx="227" cy="213"/>
              <a:chOff x="667" y="1179"/>
              <a:chExt cx="227" cy="213"/>
            </a:xfrm>
          </p:grpSpPr>
          <p:grpSp>
            <p:nvGrpSpPr>
              <p:cNvPr id="146436" name="Group 4"/>
              <p:cNvGrpSpPr>
                <a:grpSpLocks/>
              </p:cNvGrpSpPr>
              <p:nvPr/>
            </p:nvGrpSpPr>
            <p:grpSpPr bwMode="auto">
              <a:xfrm>
                <a:off x="667" y="1179"/>
                <a:ext cx="227" cy="213"/>
                <a:chOff x="667" y="1179"/>
                <a:chExt cx="227" cy="213"/>
              </a:xfrm>
            </p:grpSpPr>
            <p:grpSp>
              <p:nvGrpSpPr>
                <p:cNvPr id="146437" name="Group 5"/>
                <p:cNvGrpSpPr>
                  <a:grpSpLocks/>
                </p:cNvGrpSpPr>
                <p:nvPr/>
              </p:nvGrpSpPr>
              <p:grpSpPr bwMode="auto">
                <a:xfrm>
                  <a:off x="724" y="1343"/>
                  <a:ext cx="123" cy="49"/>
                  <a:chOff x="724" y="1343"/>
                  <a:chExt cx="123" cy="49"/>
                </a:xfrm>
              </p:grpSpPr>
              <p:sp>
                <p:nvSpPr>
                  <p:cNvPr id="146438" name="Freeform 6"/>
                  <p:cNvSpPr>
                    <a:spLocks/>
                  </p:cNvSpPr>
                  <p:nvPr/>
                </p:nvSpPr>
                <p:spPr bwMode="auto">
                  <a:xfrm>
                    <a:off x="724" y="1343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39" name="Freeform 7"/>
                  <p:cNvSpPr>
                    <a:spLocks/>
                  </p:cNvSpPr>
                  <p:nvPr/>
                </p:nvSpPr>
                <p:spPr bwMode="auto">
                  <a:xfrm>
                    <a:off x="743" y="1343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46440" name="Group 8"/>
                <p:cNvGrpSpPr>
                  <a:grpSpLocks/>
                </p:cNvGrpSpPr>
                <p:nvPr/>
              </p:nvGrpSpPr>
              <p:grpSpPr bwMode="auto">
                <a:xfrm>
                  <a:off x="667" y="1179"/>
                  <a:ext cx="227" cy="178"/>
                  <a:chOff x="667" y="1179"/>
                  <a:chExt cx="227" cy="178"/>
                </a:xfrm>
              </p:grpSpPr>
              <p:sp>
                <p:nvSpPr>
                  <p:cNvPr id="146441" name="Freeform 9"/>
                  <p:cNvSpPr>
                    <a:spLocks/>
                  </p:cNvSpPr>
                  <p:nvPr/>
                </p:nvSpPr>
                <p:spPr bwMode="auto">
                  <a:xfrm>
                    <a:off x="667" y="1179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42" name="Freeform 10"/>
                  <p:cNvSpPr>
                    <a:spLocks/>
                  </p:cNvSpPr>
                  <p:nvPr/>
                </p:nvSpPr>
                <p:spPr bwMode="auto">
                  <a:xfrm>
                    <a:off x="668" y="1202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43" name="Freeform 11"/>
                  <p:cNvSpPr>
                    <a:spLocks/>
                  </p:cNvSpPr>
                  <p:nvPr/>
                </p:nvSpPr>
                <p:spPr bwMode="auto">
                  <a:xfrm>
                    <a:off x="669" y="1233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44" name="Freeform 12"/>
                  <p:cNvSpPr>
                    <a:spLocks/>
                  </p:cNvSpPr>
                  <p:nvPr/>
                </p:nvSpPr>
                <p:spPr bwMode="auto">
                  <a:xfrm>
                    <a:off x="667" y="1259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45" name="Freeform 13"/>
                  <p:cNvSpPr>
                    <a:spLocks/>
                  </p:cNvSpPr>
                  <p:nvPr/>
                </p:nvSpPr>
                <p:spPr bwMode="auto">
                  <a:xfrm>
                    <a:off x="672" y="1287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46" name="Freeform 14"/>
                  <p:cNvSpPr>
                    <a:spLocks/>
                  </p:cNvSpPr>
                  <p:nvPr/>
                </p:nvSpPr>
                <p:spPr bwMode="auto">
                  <a:xfrm>
                    <a:off x="673" y="1185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47" name="Freeform 15"/>
                  <p:cNvSpPr>
                    <a:spLocks/>
                  </p:cNvSpPr>
                  <p:nvPr/>
                </p:nvSpPr>
                <p:spPr bwMode="auto">
                  <a:xfrm>
                    <a:off x="712" y="1181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46448" name="Group 16"/>
              <p:cNvGrpSpPr>
                <a:grpSpLocks/>
              </p:cNvGrpSpPr>
              <p:nvPr/>
            </p:nvGrpSpPr>
            <p:grpSpPr bwMode="auto">
              <a:xfrm>
                <a:off x="818" y="1208"/>
                <a:ext cx="54" cy="108"/>
                <a:chOff x="818" y="1208"/>
                <a:chExt cx="54" cy="108"/>
              </a:xfrm>
            </p:grpSpPr>
            <p:sp>
              <p:nvSpPr>
                <p:cNvPr id="146449" name="Freeform 17"/>
                <p:cNvSpPr>
                  <a:spLocks/>
                </p:cNvSpPr>
                <p:nvPr/>
              </p:nvSpPr>
              <p:spPr bwMode="auto">
                <a:xfrm>
                  <a:off x="828" y="1237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6450" name="Freeform 18"/>
                <p:cNvSpPr>
                  <a:spLocks/>
                </p:cNvSpPr>
                <p:nvPr/>
              </p:nvSpPr>
              <p:spPr bwMode="auto">
                <a:xfrm>
                  <a:off x="836" y="1264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6451" name="Freeform 19"/>
                <p:cNvSpPr>
                  <a:spLocks/>
                </p:cNvSpPr>
                <p:nvPr/>
              </p:nvSpPr>
              <p:spPr bwMode="auto">
                <a:xfrm>
                  <a:off x="834" y="1297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6452" name="Freeform 20"/>
                <p:cNvSpPr>
                  <a:spLocks/>
                </p:cNvSpPr>
                <p:nvPr/>
              </p:nvSpPr>
              <p:spPr bwMode="auto">
                <a:xfrm>
                  <a:off x="818" y="1208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146453" name="Group 21"/>
            <p:cNvGrpSpPr>
              <a:grpSpLocks/>
            </p:cNvGrpSpPr>
            <p:nvPr/>
          </p:nvGrpSpPr>
          <p:grpSpPr bwMode="auto">
            <a:xfrm>
              <a:off x="384" y="1776"/>
              <a:ext cx="500" cy="719"/>
              <a:chOff x="531" y="483"/>
              <a:chExt cx="500" cy="719"/>
            </a:xfrm>
          </p:grpSpPr>
          <p:sp>
            <p:nvSpPr>
              <p:cNvPr id="146454" name="Freeform 22"/>
              <p:cNvSpPr>
                <a:spLocks/>
              </p:cNvSpPr>
              <p:nvPr/>
            </p:nvSpPr>
            <p:spPr bwMode="auto">
              <a:xfrm>
                <a:off x="531" y="483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>
                  <a:alpha val="5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46455" name="Group 23"/>
              <p:cNvGrpSpPr>
                <a:grpSpLocks/>
              </p:cNvGrpSpPr>
              <p:nvPr/>
            </p:nvGrpSpPr>
            <p:grpSpPr bwMode="auto">
              <a:xfrm>
                <a:off x="671" y="555"/>
                <a:ext cx="313" cy="639"/>
                <a:chOff x="671" y="555"/>
                <a:chExt cx="313" cy="639"/>
              </a:xfrm>
            </p:grpSpPr>
            <p:sp>
              <p:nvSpPr>
                <p:cNvPr id="146456" name="Oval 24"/>
                <p:cNvSpPr>
                  <a:spLocks noChangeArrowheads="1"/>
                </p:cNvSpPr>
                <p:nvPr/>
              </p:nvSpPr>
              <p:spPr bwMode="auto">
                <a:xfrm>
                  <a:off x="671" y="1121"/>
                  <a:ext cx="220" cy="73"/>
                </a:xfrm>
                <a:prstGeom prst="ellipse">
                  <a:avLst/>
                </a:prstGeom>
                <a:solidFill>
                  <a:srgbClr val="A0A0A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6457" name="Freeform 25"/>
                <p:cNvSpPr>
                  <a:spLocks/>
                </p:cNvSpPr>
                <p:nvPr/>
              </p:nvSpPr>
              <p:spPr bwMode="auto">
                <a:xfrm>
                  <a:off x="900" y="555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46458" name="Group 26"/>
                <p:cNvGrpSpPr>
                  <a:grpSpLocks/>
                </p:cNvGrpSpPr>
                <p:nvPr/>
              </p:nvGrpSpPr>
              <p:grpSpPr bwMode="auto">
                <a:xfrm>
                  <a:off x="711" y="699"/>
                  <a:ext cx="140" cy="447"/>
                  <a:chOff x="711" y="699"/>
                  <a:chExt cx="140" cy="447"/>
                </a:xfrm>
              </p:grpSpPr>
              <p:sp>
                <p:nvSpPr>
                  <p:cNvPr id="146459" name="Freeform 27"/>
                  <p:cNvSpPr>
                    <a:spLocks/>
                  </p:cNvSpPr>
                  <p:nvPr/>
                </p:nvSpPr>
                <p:spPr bwMode="auto">
                  <a:xfrm>
                    <a:off x="737" y="886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60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781" y="894"/>
                    <a:ext cx="12" cy="18"/>
                  </a:xfrm>
                  <a:prstGeom prst="ellipse">
                    <a:avLst/>
                  </a:prstGeom>
                  <a:solidFill>
                    <a:srgbClr val="E0E0E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146461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711" y="699"/>
                    <a:ext cx="140" cy="205"/>
                    <a:chOff x="711" y="699"/>
                    <a:chExt cx="140" cy="205"/>
                  </a:xfrm>
                </p:grpSpPr>
                <p:sp>
                  <p:nvSpPr>
                    <p:cNvPr id="146462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9" y="699"/>
                      <a:ext cx="128" cy="70"/>
                    </a:xfrm>
                    <a:prstGeom prst="ellipse">
                      <a:avLst/>
                    </a:prstGeom>
                    <a:solidFill>
                      <a:srgbClr val="FFFFFF">
                        <a:alpha val="50000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6463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711" y="731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146464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755" y="923"/>
                    <a:ext cx="49" cy="199"/>
                    <a:chOff x="755" y="923"/>
                    <a:chExt cx="49" cy="199"/>
                  </a:xfrm>
                </p:grpSpPr>
                <p:sp>
                  <p:nvSpPr>
                    <p:cNvPr id="146465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3" y="928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6466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5" y="928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6467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3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6468" name="Line 3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55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146469" name="Freeform 37"/>
                <p:cNvSpPr>
                  <a:spLocks/>
                </p:cNvSpPr>
                <p:nvPr/>
              </p:nvSpPr>
              <p:spPr bwMode="auto">
                <a:xfrm>
                  <a:off x="771" y="1017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pic>
        <p:nvPicPr>
          <p:cNvPr id="146470" name="Picture 38" descr="eye12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5689600" cy="5329238"/>
          </a:xfrm>
          <a:prstGeom prst="rect">
            <a:avLst/>
          </a:prstGeom>
          <a:noFill/>
          <a:effectLst/>
        </p:spPr>
      </p:pic>
      <p:grpSp>
        <p:nvGrpSpPr>
          <p:cNvPr id="146471" name="Group 39"/>
          <p:cNvGrpSpPr>
            <a:grpSpLocks/>
          </p:cNvGrpSpPr>
          <p:nvPr/>
        </p:nvGrpSpPr>
        <p:grpSpPr bwMode="auto">
          <a:xfrm>
            <a:off x="6324600" y="1905000"/>
            <a:ext cx="1143000" cy="3243263"/>
            <a:chOff x="3984" y="1200"/>
            <a:chExt cx="720" cy="2043"/>
          </a:xfrm>
        </p:grpSpPr>
        <p:sp>
          <p:nvSpPr>
            <p:cNvPr id="146472" name="Arc 40"/>
            <p:cNvSpPr>
              <a:spLocks/>
            </p:cNvSpPr>
            <p:nvPr/>
          </p:nvSpPr>
          <p:spPr bwMode="auto">
            <a:xfrm>
              <a:off x="3984" y="1200"/>
              <a:ext cx="720" cy="1056"/>
            </a:xfrm>
            <a:custGeom>
              <a:avLst/>
              <a:gdLst>
                <a:gd name="G0" fmla="+- 0 0 0"/>
                <a:gd name="G1" fmla="+- 20866 0 0"/>
                <a:gd name="G2" fmla="+- 21600 0 0"/>
                <a:gd name="T0" fmla="*/ 5583 w 21600"/>
                <a:gd name="T1" fmla="*/ 0 h 20866"/>
                <a:gd name="T2" fmla="*/ 21600 w 21600"/>
                <a:gd name="T3" fmla="*/ 20866 h 20866"/>
                <a:gd name="T4" fmla="*/ 0 w 21600"/>
                <a:gd name="T5" fmla="*/ 20866 h 20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866" fill="none" extrusionOk="0">
                  <a:moveTo>
                    <a:pt x="5583" y="-1"/>
                  </a:moveTo>
                  <a:cubicBezTo>
                    <a:pt x="15029" y="2527"/>
                    <a:pt x="21600" y="11086"/>
                    <a:pt x="21600" y="20866"/>
                  </a:cubicBezTo>
                </a:path>
                <a:path w="21600" h="20866" stroke="0" extrusionOk="0">
                  <a:moveTo>
                    <a:pt x="5583" y="-1"/>
                  </a:moveTo>
                  <a:cubicBezTo>
                    <a:pt x="15029" y="2527"/>
                    <a:pt x="21600" y="11086"/>
                    <a:pt x="21600" y="20866"/>
                  </a:cubicBezTo>
                  <a:lnTo>
                    <a:pt x="0" y="20866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6473" name="Arc 41"/>
            <p:cNvSpPr>
              <a:spLocks/>
            </p:cNvSpPr>
            <p:nvPr/>
          </p:nvSpPr>
          <p:spPr bwMode="auto">
            <a:xfrm flipV="1">
              <a:off x="3984" y="2247"/>
              <a:ext cx="708" cy="996"/>
            </a:xfrm>
            <a:custGeom>
              <a:avLst/>
              <a:gdLst>
                <a:gd name="G0" fmla="+- 0 0 0"/>
                <a:gd name="G1" fmla="+- 21064 0 0"/>
                <a:gd name="G2" fmla="+- 21600 0 0"/>
                <a:gd name="T0" fmla="*/ 4783 w 21579"/>
                <a:gd name="T1" fmla="*/ 0 h 21064"/>
                <a:gd name="T2" fmla="*/ 21579 w 21579"/>
                <a:gd name="T3" fmla="*/ 20112 h 21064"/>
                <a:gd name="T4" fmla="*/ 0 w 21579"/>
                <a:gd name="T5" fmla="*/ 21064 h 2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79" h="21064" fill="none" extrusionOk="0">
                  <a:moveTo>
                    <a:pt x="4782" y="0"/>
                  </a:moveTo>
                  <a:cubicBezTo>
                    <a:pt x="14272" y="2155"/>
                    <a:pt x="21150" y="10389"/>
                    <a:pt x="21579" y="20111"/>
                  </a:cubicBezTo>
                </a:path>
                <a:path w="21579" h="21064" stroke="0" extrusionOk="0">
                  <a:moveTo>
                    <a:pt x="4782" y="0"/>
                  </a:moveTo>
                  <a:cubicBezTo>
                    <a:pt x="14272" y="2155"/>
                    <a:pt x="21150" y="10389"/>
                    <a:pt x="21579" y="20111"/>
                  </a:cubicBezTo>
                  <a:lnTo>
                    <a:pt x="0" y="21064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6474" name="Group 42"/>
          <p:cNvGrpSpPr>
            <a:grpSpLocks/>
          </p:cNvGrpSpPr>
          <p:nvPr/>
        </p:nvGrpSpPr>
        <p:grpSpPr bwMode="auto">
          <a:xfrm flipV="1">
            <a:off x="7162800" y="3429000"/>
            <a:ext cx="412750" cy="609600"/>
            <a:chOff x="483" y="1875"/>
            <a:chExt cx="500" cy="909"/>
          </a:xfrm>
        </p:grpSpPr>
        <p:grpSp>
          <p:nvGrpSpPr>
            <p:cNvPr id="146475" name="Group 43"/>
            <p:cNvGrpSpPr>
              <a:grpSpLocks/>
            </p:cNvGrpSpPr>
            <p:nvPr/>
          </p:nvGrpSpPr>
          <p:grpSpPr bwMode="auto">
            <a:xfrm>
              <a:off x="619" y="2571"/>
              <a:ext cx="227" cy="213"/>
              <a:chOff x="619" y="2571"/>
              <a:chExt cx="227" cy="213"/>
            </a:xfrm>
          </p:grpSpPr>
          <p:grpSp>
            <p:nvGrpSpPr>
              <p:cNvPr id="146476" name="Group 44"/>
              <p:cNvGrpSpPr>
                <a:grpSpLocks/>
              </p:cNvGrpSpPr>
              <p:nvPr/>
            </p:nvGrpSpPr>
            <p:grpSpPr bwMode="auto">
              <a:xfrm>
                <a:off x="619" y="2571"/>
                <a:ext cx="227" cy="213"/>
                <a:chOff x="619" y="2571"/>
                <a:chExt cx="227" cy="213"/>
              </a:xfrm>
            </p:grpSpPr>
            <p:grpSp>
              <p:nvGrpSpPr>
                <p:cNvPr id="146477" name="Group 45"/>
                <p:cNvGrpSpPr>
                  <a:grpSpLocks/>
                </p:cNvGrpSpPr>
                <p:nvPr/>
              </p:nvGrpSpPr>
              <p:grpSpPr bwMode="auto">
                <a:xfrm>
                  <a:off x="676" y="2735"/>
                  <a:ext cx="123" cy="49"/>
                  <a:chOff x="676" y="2735"/>
                  <a:chExt cx="123" cy="49"/>
                </a:xfrm>
              </p:grpSpPr>
              <p:sp>
                <p:nvSpPr>
                  <p:cNvPr id="146478" name="Freeform 46"/>
                  <p:cNvSpPr>
                    <a:spLocks/>
                  </p:cNvSpPr>
                  <p:nvPr/>
                </p:nvSpPr>
                <p:spPr bwMode="auto">
                  <a:xfrm>
                    <a:off x="676" y="2735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79" name="Freeform 47"/>
                  <p:cNvSpPr>
                    <a:spLocks/>
                  </p:cNvSpPr>
                  <p:nvPr/>
                </p:nvSpPr>
                <p:spPr bwMode="auto">
                  <a:xfrm>
                    <a:off x="695" y="2735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46480" name="Group 48"/>
                <p:cNvGrpSpPr>
                  <a:grpSpLocks/>
                </p:cNvGrpSpPr>
                <p:nvPr/>
              </p:nvGrpSpPr>
              <p:grpSpPr bwMode="auto">
                <a:xfrm>
                  <a:off x="619" y="2571"/>
                  <a:ext cx="227" cy="178"/>
                  <a:chOff x="619" y="2571"/>
                  <a:chExt cx="227" cy="178"/>
                </a:xfrm>
              </p:grpSpPr>
              <p:sp>
                <p:nvSpPr>
                  <p:cNvPr id="146481" name="Freeform 49"/>
                  <p:cNvSpPr>
                    <a:spLocks/>
                  </p:cNvSpPr>
                  <p:nvPr/>
                </p:nvSpPr>
                <p:spPr bwMode="auto">
                  <a:xfrm>
                    <a:off x="619" y="2571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82" name="Freeform 50"/>
                  <p:cNvSpPr>
                    <a:spLocks/>
                  </p:cNvSpPr>
                  <p:nvPr/>
                </p:nvSpPr>
                <p:spPr bwMode="auto">
                  <a:xfrm>
                    <a:off x="620" y="2594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83" name="Freeform 51"/>
                  <p:cNvSpPr>
                    <a:spLocks/>
                  </p:cNvSpPr>
                  <p:nvPr/>
                </p:nvSpPr>
                <p:spPr bwMode="auto">
                  <a:xfrm>
                    <a:off x="621" y="2625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84" name="Freeform 52"/>
                  <p:cNvSpPr>
                    <a:spLocks/>
                  </p:cNvSpPr>
                  <p:nvPr/>
                </p:nvSpPr>
                <p:spPr bwMode="auto">
                  <a:xfrm>
                    <a:off x="619" y="2651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85" name="Freeform 53"/>
                  <p:cNvSpPr>
                    <a:spLocks/>
                  </p:cNvSpPr>
                  <p:nvPr/>
                </p:nvSpPr>
                <p:spPr bwMode="auto">
                  <a:xfrm>
                    <a:off x="624" y="2679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86" name="Freeform 54"/>
                  <p:cNvSpPr>
                    <a:spLocks/>
                  </p:cNvSpPr>
                  <p:nvPr/>
                </p:nvSpPr>
                <p:spPr bwMode="auto">
                  <a:xfrm>
                    <a:off x="625" y="2577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487" name="Freeform 55"/>
                  <p:cNvSpPr>
                    <a:spLocks/>
                  </p:cNvSpPr>
                  <p:nvPr/>
                </p:nvSpPr>
                <p:spPr bwMode="auto">
                  <a:xfrm>
                    <a:off x="664" y="2573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46488" name="Group 56"/>
              <p:cNvGrpSpPr>
                <a:grpSpLocks/>
              </p:cNvGrpSpPr>
              <p:nvPr/>
            </p:nvGrpSpPr>
            <p:grpSpPr bwMode="auto">
              <a:xfrm>
                <a:off x="770" y="2600"/>
                <a:ext cx="54" cy="108"/>
                <a:chOff x="770" y="2600"/>
                <a:chExt cx="54" cy="108"/>
              </a:xfrm>
            </p:grpSpPr>
            <p:sp>
              <p:nvSpPr>
                <p:cNvPr id="146489" name="Freeform 57"/>
                <p:cNvSpPr>
                  <a:spLocks/>
                </p:cNvSpPr>
                <p:nvPr/>
              </p:nvSpPr>
              <p:spPr bwMode="auto">
                <a:xfrm>
                  <a:off x="780" y="2629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6490" name="Freeform 58"/>
                <p:cNvSpPr>
                  <a:spLocks/>
                </p:cNvSpPr>
                <p:nvPr/>
              </p:nvSpPr>
              <p:spPr bwMode="auto">
                <a:xfrm>
                  <a:off x="788" y="2656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6491" name="Freeform 59"/>
                <p:cNvSpPr>
                  <a:spLocks/>
                </p:cNvSpPr>
                <p:nvPr/>
              </p:nvSpPr>
              <p:spPr bwMode="auto">
                <a:xfrm>
                  <a:off x="786" y="2689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6492" name="Freeform 60"/>
                <p:cNvSpPr>
                  <a:spLocks/>
                </p:cNvSpPr>
                <p:nvPr/>
              </p:nvSpPr>
              <p:spPr bwMode="auto">
                <a:xfrm>
                  <a:off x="770" y="2600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146493" name="Group 61"/>
            <p:cNvGrpSpPr>
              <a:grpSpLocks/>
            </p:cNvGrpSpPr>
            <p:nvPr/>
          </p:nvGrpSpPr>
          <p:grpSpPr bwMode="auto">
            <a:xfrm>
              <a:off x="483" y="1875"/>
              <a:ext cx="500" cy="719"/>
              <a:chOff x="483" y="1875"/>
              <a:chExt cx="500" cy="719"/>
            </a:xfrm>
          </p:grpSpPr>
          <p:sp>
            <p:nvSpPr>
              <p:cNvPr id="146494" name="Freeform 62"/>
              <p:cNvSpPr>
                <a:spLocks/>
              </p:cNvSpPr>
              <p:nvPr/>
            </p:nvSpPr>
            <p:spPr bwMode="auto">
              <a:xfrm>
                <a:off x="483" y="1875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46495" name="Group 63"/>
              <p:cNvGrpSpPr>
                <a:grpSpLocks/>
              </p:cNvGrpSpPr>
              <p:nvPr/>
            </p:nvGrpSpPr>
            <p:grpSpPr bwMode="auto">
              <a:xfrm>
                <a:off x="623" y="1947"/>
                <a:ext cx="313" cy="639"/>
                <a:chOff x="623" y="1947"/>
                <a:chExt cx="313" cy="639"/>
              </a:xfrm>
            </p:grpSpPr>
            <p:sp>
              <p:nvSpPr>
                <p:cNvPr id="146496" name="Oval 64"/>
                <p:cNvSpPr>
                  <a:spLocks noChangeArrowheads="1"/>
                </p:cNvSpPr>
                <p:nvPr/>
              </p:nvSpPr>
              <p:spPr bwMode="auto">
                <a:xfrm>
                  <a:off x="623" y="2513"/>
                  <a:ext cx="220" cy="73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6497" name="Freeform 65"/>
                <p:cNvSpPr>
                  <a:spLocks/>
                </p:cNvSpPr>
                <p:nvPr/>
              </p:nvSpPr>
              <p:spPr bwMode="auto">
                <a:xfrm>
                  <a:off x="852" y="1947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46498" name="Group 66"/>
                <p:cNvGrpSpPr>
                  <a:grpSpLocks/>
                </p:cNvGrpSpPr>
                <p:nvPr/>
              </p:nvGrpSpPr>
              <p:grpSpPr bwMode="auto">
                <a:xfrm>
                  <a:off x="663" y="2091"/>
                  <a:ext cx="140" cy="447"/>
                  <a:chOff x="663" y="2091"/>
                  <a:chExt cx="140" cy="447"/>
                </a:xfrm>
              </p:grpSpPr>
              <p:sp>
                <p:nvSpPr>
                  <p:cNvPr id="146499" name="Freeform 67"/>
                  <p:cNvSpPr>
                    <a:spLocks/>
                  </p:cNvSpPr>
                  <p:nvPr/>
                </p:nvSpPr>
                <p:spPr bwMode="auto">
                  <a:xfrm>
                    <a:off x="689" y="2278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6500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733" y="2286"/>
                    <a:ext cx="12" cy="18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146501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663" y="2091"/>
                    <a:ext cx="140" cy="205"/>
                    <a:chOff x="663" y="2091"/>
                    <a:chExt cx="140" cy="205"/>
                  </a:xfrm>
                </p:grpSpPr>
                <p:sp>
                  <p:nvSpPr>
                    <p:cNvPr id="146502" name="Oval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" y="2091"/>
                      <a:ext cx="128" cy="7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6503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663" y="2123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146504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707" y="2315"/>
                    <a:ext cx="49" cy="199"/>
                    <a:chOff x="707" y="2315"/>
                    <a:chExt cx="49" cy="199"/>
                  </a:xfrm>
                </p:grpSpPr>
                <p:sp>
                  <p:nvSpPr>
                    <p:cNvPr id="146505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5" y="2320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6506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47" y="2320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6507" name="Line 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55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6508" name="Line 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07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146509" name="Freeform 77"/>
                <p:cNvSpPr>
                  <a:spLocks/>
                </p:cNvSpPr>
                <p:nvPr/>
              </p:nvSpPr>
              <p:spPr bwMode="auto">
                <a:xfrm>
                  <a:off x="723" y="2409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graphicFrame>
        <p:nvGraphicFramePr>
          <p:cNvPr id="146517" name="Object 85"/>
          <p:cNvGraphicFramePr>
            <a:graphicFrameLocks noChangeAspect="1"/>
          </p:cNvGraphicFramePr>
          <p:nvPr/>
        </p:nvGraphicFramePr>
        <p:xfrm>
          <a:off x="609600" y="2819400"/>
          <a:ext cx="803275" cy="1447800"/>
        </p:xfrm>
        <a:graphic>
          <a:graphicData uri="http://schemas.openxmlformats.org/presentationml/2006/ole">
            <p:oleObj spid="_x0000_s146517" name="ClipArt" r:id="rId4" imgW="2478240" imgH="4461120" progId="">
              <p:embed/>
            </p:oleObj>
          </a:graphicData>
        </a:graphic>
      </p:graphicFrame>
      <p:grpSp>
        <p:nvGrpSpPr>
          <p:cNvPr id="146527" name="Group 95"/>
          <p:cNvGrpSpPr>
            <a:grpSpLocks/>
          </p:cNvGrpSpPr>
          <p:nvPr/>
        </p:nvGrpSpPr>
        <p:grpSpPr bwMode="auto">
          <a:xfrm>
            <a:off x="3505200" y="3048000"/>
            <a:ext cx="152400" cy="1066800"/>
            <a:chOff x="1056" y="1488"/>
            <a:chExt cx="624" cy="1488"/>
          </a:xfrm>
        </p:grpSpPr>
        <p:grpSp>
          <p:nvGrpSpPr>
            <p:cNvPr id="146528" name="Group 96"/>
            <p:cNvGrpSpPr>
              <a:grpSpLocks/>
            </p:cNvGrpSpPr>
            <p:nvPr/>
          </p:nvGrpSpPr>
          <p:grpSpPr bwMode="auto">
            <a:xfrm>
              <a:off x="1056" y="1488"/>
              <a:ext cx="624" cy="1488"/>
              <a:chOff x="3792" y="1440"/>
              <a:chExt cx="624" cy="1488"/>
            </a:xfrm>
          </p:grpSpPr>
          <p:sp>
            <p:nvSpPr>
              <p:cNvPr id="146529" name="AutoShape 97"/>
              <p:cNvSpPr>
                <a:spLocks noChangeArrowheads="1"/>
              </p:cNvSpPr>
              <p:nvPr/>
            </p:nvSpPr>
            <p:spPr bwMode="auto">
              <a:xfrm rot="16200000" flipV="1">
                <a:off x="3360" y="1872"/>
                <a:ext cx="1488" cy="624"/>
              </a:xfrm>
              <a:custGeom>
                <a:avLst/>
                <a:gdLst>
                  <a:gd name="G0" fmla="+- 64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64"/>
                  <a:gd name="G18" fmla="*/ 64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64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64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368 w 21600"/>
                  <a:gd name="T15" fmla="*/ 10800 h 21600"/>
                  <a:gd name="T16" fmla="*/ 10800 w 21600"/>
                  <a:gd name="T17" fmla="*/ 10736 h 21600"/>
                  <a:gd name="T18" fmla="*/ 16232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36" y="10800"/>
                    </a:moveTo>
                    <a:cubicBezTo>
                      <a:pt x="10736" y="10764"/>
                      <a:pt x="10764" y="10736"/>
                      <a:pt x="10800" y="10736"/>
                    </a:cubicBezTo>
                    <a:cubicBezTo>
                      <a:pt x="10835" y="10735"/>
                      <a:pt x="10863" y="10764"/>
                      <a:pt x="10864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CC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6530" name="AutoShape 98"/>
              <p:cNvSpPr>
                <a:spLocks noChangeArrowheads="1"/>
              </p:cNvSpPr>
              <p:nvPr/>
            </p:nvSpPr>
            <p:spPr bwMode="auto">
              <a:xfrm rot="5400000" flipH="1" flipV="1">
                <a:off x="3360" y="1872"/>
                <a:ext cx="1488" cy="624"/>
              </a:xfrm>
              <a:custGeom>
                <a:avLst/>
                <a:gdLst>
                  <a:gd name="G0" fmla="+- 64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64"/>
                  <a:gd name="G18" fmla="*/ 64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64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64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368 w 21600"/>
                  <a:gd name="T15" fmla="*/ 10800 h 21600"/>
                  <a:gd name="T16" fmla="*/ 10800 w 21600"/>
                  <a:gd name="T17" fmla="*/ 10736 h 21600"/>
                  <a:gd name="T18" fmla="*/ 16232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36" y="10800"/>
                    </a:moveTo>
                    <a:cubicBezTo>
                      <a:pt x="10736" y="10764"/>
                      <a:pt x="10764" y="10736"/>
                      <a:pt x="10800" y="10736"/>
                    </a:cubicBezTo>
                    <a:cubicBezTo>
                      <a:pt x="10835" y="10735"/>
                      <a:pt x="10863" y="10764"/>
                      <a:pt x="10864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CC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46531" name="Oval 99"/>
            <p:cNvSpPr>
              <a:spLocks noChangeArrowheads="1"/>
            </p:cNvSpPr>
            <p:nvPr/>
          </p:nvSpPr>
          <p:spPr bwMode="auto">
            <a:xfrm>
              <a:off x="1056" y="1488"/>
              <a:ext cx="624" cy="14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6536" name="Group 104"/>
          <p:cNvGrpSpPr>
            <a:grpSpLocks/>
          </p:cNvGrpSpPr>
          <p:nvPr/>
        </p:nvGrpSpPr>
        <p:grpSpPr bwMode="auto">
          <a:xfrm>
            <a:off x="1066800" y="2819400"/>
            <a:ext cx="6248400" cy="1524000"/>
            <a:chOff x="672" y="1776"/>
            <a:chExt cx="3936" cy="960"/>
          </a:xfrm>
        </p:grpSpPr>
        <p:grpSp>
          <p:nvGrpSpPr>
            <p:cNvPr id="146535" name="Group 103"/>
            <p:cNvGrpSpPr>
              <a:grpSpLocks/>
            </p:cNvGrpSpPr>
            <p:nvPr/>
          </p:nvGrpSpPr>
          <p:grpSpPr bwMode="auto">
            <a:xfrm>
              <a:off x="672" y="1776"/>
              <a:ext cx="3936" cy="960"/>
              <a:chOff x="672" y="1776"/>
              <a:chExt cx="3936" cy="960"/>
            </a:xfrm>
          </p:grpSpPr>
          <p:grpSp>
            <p:nvGrpSpPr>
              <p:cNvPr id="146511" name="Group 79"/>
              <p:cNvGrpSpPr>
                <a:grpSpLocks/>
              </p:cNvGrpSpPr>
              <p:nvPr/>
            </p:nvGrpSpPr>
            <p:grpSpPr bwMode="auto">
              <a:xfrm>
                <a:off x="2256" y="1968"/>
                <a:ext cx="2352" cy="576"/>
                <a:chOff x="2160" y="240"/>
                <a:chExt cx="2448" cy="960"/>
              </a:xfrm>
            </p:grpSpPr>
            <p:sp>
              <p:nvSpPr>
                <p:cNvPr id="146512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2160" y="624"/>
                  <a:ext cx="2448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6513" name="Line 81"/>
                <p:cNvSpPr>
                  <a:spLocks noChangeShapeType="1"/>
                </p:cNvSpPr>
                <p:nvPr/>
              </p:nvSpPr>
              <p:spPr bwMode="auto">
                <a:xfrm>
                  <a:off x="2160" y="240"/>
                  <a:ext cx="2448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46514" name="Group 82"/>
              <p:cNvGrpSpPr>
                <a:grpSpLocks/>
              </p:cNvGrpSpPr>
              <p:nvPr/>
            </p:nvGrpSpPr>
            <p:grpSpPr bwMode="auto">
              <a:xfrm>
                <a:off x="672" y="1776"/>
                <a:ext cx="1440" cy="960"/>
                <a:chOff x="624" y="1776"/>
                <a:chExt cx="1536" cy="960"/>
              </a:xfrm>
            </p:grpSpPr>
            <p:sp>
              <p:nvSpPr>
                <p:cNvPr id="146515" name="Line 83"/>
                <p:cNvSpPr>
                  <a:spLocks noChangeShapeType="1"/>
                </p:cNvSpPr>
                <p:nvPr/>
              </p:nvSpPr>
              <p:spPr bwMode="auto">
                <a:xfrm>
                  <a:off x="624" y="1776"/>
                  <a:ext cx="15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6516" name="Line 84"/>
                <p:cNvSpPr>
                  <a:spLocks noChangeShapeType="1"/>
                </p:cNvSpPr>
                <p:nvPr/>
              </p:nvSpPr>
              <p:spPr bwMode="auto">
                <a:xfrm>
                  <a:off x="624" y="2736"/>
                  <a:ext cx="15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146534" name="Group 102"/>
            <p:cNvGrpSpPr>
              <a:grpSpLocks/>
            </p:cNvGrpSpPr>
            <p:nvPr/>
          </p:nvGrpSpPr>
          <p:grpSpPr bwMode="auto">
            <a:xfrm>
              <a:off x="2112" y="1776"/>
              <a:ext cx="144" cy="960"/>
              <a:chOff x="2112" y="1776"/>
              <a:chExt cx="144" cy="960"/>
            </a:xfrm>
          </p:grpSpPr>
          <p:sp>
            <p:nvSpPr>
              <p:cNvPr id="146532" name="Line 100"/>
              <p:cNvSpPr>
                <a:spLocks noChangeShapeType="1"/>
              </p:cNvSpPr>
              <p:nvPr/>
            </p:nvSpPr>
            <p:spPr bwMode="auto">
              <a:xfrm>
                <a:off x="2112" y="1776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6533" name="Line 101"/>
              <p:cNvSpPr>
                <a:spLocks noChangeShapeType="1"/>
              </p:cNvSpPr>
              <p:nvPr/>
            </p:nvSpPr>
            <p:spPr bwMode="auto">
              <a:xfrm flipV="1">
                <a:off x="2112" y="2544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146537" name="Text Box 105"/>
          <p:cNvSpPr txBox="1">
            <a:spLocks noChangeArrowheads="1"/>
          </p:cNvSpPr>
          <p:nvPr/>
        </p:nvSpPr>
        <p:spPr bwMode="auto">
          <a:xfrm>
            <a:off x="609600" y="152400"/>
            <a:ext cx="184308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800" b="1">
                <a:solidFill>
                  <a:schemeClr val="tx2"/>
                </a:solidFill>
              </a:rPr>
              <a:t>PACL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6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46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6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"/>
          <p:cNvGrpSpPr>
            <a:grpSpLocks/>
          </p:cNvGrpSpPr>
          <p:nvPr/>
        </p:nvGrpSpPr>
        <p:grpSpPr bwMode="auto">
          <a:xfrm>
            <a:off x="609600" y="2819400"/>
            <a:ext cx="793750" cy="1443038"/>
            <a:chOff x="384" y="1776"/>
            <a:chExt cx="500" cy="909"/>
          </a:xfrm>
        </p:grpSpPr>
        <p:grpSp>
          <p:nvGrpSpPr>
            <p:cNvPr id="147459" name="Group 3"/>
            <p:cNvGrpSpPr>
              <a:grpSpLocks/>
            </p:cNvGrpSpPr>
            <p:nvPr/>
          </p:nvGrpSpPr>
          <p:grpSpPr bwMode="auto">
            <a:xfrm>
              <a:off x="520" y="2472"/>
              <a:ext cx="227" cy="213"/>
              <a:chOff x="667" y="1179"/>
              <a:chExt cx="227" cy="213"/>
            </a:xfrm>
          </p:grpSpPr>
          <p:grpSp>
            <p:nvGrpSpPr>
              <p:cNvPr id="147460" name="Group 4"/>
              <p:cNvGrpSpPr>
                <a:grpSpLocks/>
              </p:cNvGrpSpPr>
              <p:nvPr/>
            </p:nvGrpSpPr>
            <p:grpSpPr bwMode="auto">
              <a:xfrm>
                <a:off x="667" y="1179"/>
                <a:ext cx="227" cy="213"/>
                <a:chOff x="667" y="1179"/>
                <a:chExt cx="227" cy="213"/>
              </a:xfrm>
            </p:grpSpPr>
            <p:grpSp>
              <p:nvGrpSpPr>
                <p:cNvPr id="147461" name="Group 5"/>
                <p:cNvGrpSpPr>
                  <a:grpSpLocks/>
                </p:cNvGrpSpPr>
                <p:nvPr/>
              </p:nvGrpSpPr>
              <p:grpSpPr bwMode="auto">
                <a:xfrm>
                  <a:off x="724" y="1343"/>
                  <a:ext cx="123" cy="49"/>
                  <a:chOff x="724" y="1343"/>
                  <a:chExt cx="123" cy="49"/>
                </a:xfrm>
              </p:grpSpPr>
              <p:sp>
                <p:nvSpPr>
                  <p:cNvPr id="147462" name="Freeform 6"/>
                  <p:cNvSpPr>
                    <a:spLocks/>
                  </p:cNvSpPr>
                  <p:nvPr/>
                </p:nvSpPr>
                <p:spPr bwMode="auto">
                  <a:xfrm>
                    <a:off x="724" y="1343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463" name="Freeform 7"/>
                  <p:cNvSpPr>
                    <a:spLocks/>
                  </p:cNvSpPr>
                  <p:nvPr/>
                </p:nvSpPr>
                <p:spPr bwMode="auto">
                  <a:xfrm>
                    <a:off x="743" y="1343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47464" name="Group 8"/>
                <p:cNvGrpSpPr>
                  <a:grpSpLocks/>
                </p:cNvGrpSpPr>
                <p:nvPr/>
              </p:nvGrpSpPr>
              <p:grpSpPr bwMode="auto">
                <a:xfrm>
                  <a:off x="667" y="1179"/>
                  <a:ext cx="227" cy="178"/>
                  <a:chOff x="667" y="1179"/>
                  <a:chExt cx="227" cy="178"/>
                </a:xfrm>
              </p:grpSpPr>
              <p:sp>
                <p:nvSpPr>
                  <p:cNvPr id="147465" name="Freeform 9"/>
                  <p:cNvSpPr>
                    <a:spLocks/>
                  </p:cNvSpPr>
                  <p:nvPr/>
                </p:nvSpPr>
                <p:spPr bwMode="auto">
                  <a:xfrm>
                    <a:off x="667" y="1179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466" name="Freeform 10"/>
                  <p:cNvSpPr>
                    <a:spLocks/>
                  </p:cNvSpPr>
                  <p:nvPr/>
                </p:nvSpPr>
                <p:spPr bwMode="auto">
                  <a:xfrm>
                    <a:off x="668" y="1202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467" name="Freeform 11"/>
                  <p:cNvSpPr>
                    <a:spLocks/>
                  </p:cNvSpPr>
                  <p:nvPr/>
                </p:nvSpPr>
                <p:spPr bwMode="auto">
                  <a:xfrm>
                    <a:off x="669" y="1233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468" name="Freeform 12"/>
                  <p:cNvSpPr>
                    <a:spLocks/>
                  </p:cNvSpPr>
                  <p:nvPr/>
                </p:nvSpPr>
                <p:spPr bwMode="auto">
                  <a:xfrm>
                    <a:off x="667" y="1259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469" name="Freeform 13"/>
                  <p:cNvSpPr>
                    <a:spLocks/>
                  </p:cNvSpPr>
                  <p:nvPr/>
                </p:nvSpPr>
                <p:spPr bwMode="auto">
                  <a:xfrm>
                    <a:off x="672" y="1287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470" name="Freeform 14"/>
                  <p:cNvSpPr>
                    <a:spLocks/>
                  </p:cNvSpPr>
                  <p:nvPr/>
                </p:nvSpPr>
                <p:spPr bwMode="auto">
                  <a:xfrm>
                    <a:off x="673" y="1185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471" name="Freeform 15"/>
                  <p:cNvSpPr>
                    <a:spLocks/>
                  </p:cNvSpPr>
                  <p:nvPr/>
                </p:nvSpPr>
                <p:spPr bwMode="auto">
                  <a:xfrm>
                    <a:off x="712" y="1181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47472" name="Group 16"/>
              <p:cNvGrpSpPr>
                <a:grpSpLocks/>
              </p:cNvGrpSpPr>
              <p:nvPr/>
            </p:nvGrpSpPr>
            <p:grpSpPr bwMode="auto">
              <a:xfrm>
                <a:off x="818" y="1208"/>
                <a:ext cx="54" cy="108"/>
                <a:chOff x="818" y="1208"/>
                <a:chExt cx="54" cy="108"/>
              </a:xfrm>
            </p:grpSpPr>
            <p:sp>
              <p:nvSpPr>
                <p:cNvPr id="147473" name="Freeform 17"/>
                <p:cNvSpPr>
                  <a:spLocks/>
                </p:cNvSpPr>
                <p:nvPr/>
              </p:nvSpPr>
              <p:spPr bwMode="auto">
                <a:xfrm>
                  <a:off x="828" y="1237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7474" name="Freeform 18"/>
                <p:cNvSpPr>
                  <a:spLocks/>
                </p:cNvSpPr>
                <p:nvPr/>
              </p:nvSpPr>
              <p:spPr bwMode="auto">
                <a:xfrm>
                  <a:off x="836" y="1264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7475" name="Freeform 19"/>
                <p:cNvSpPr>
                  <a:spLocks/>
                </p:cNvSpPr>
                <p:nvPr/>
              </p:nvSpPr>
              <p:spPr bwMode="auto">
                <a:xfrm>
                  <a:off x="834" y="1297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7476" name="Freeform 20"/>
                <p:cNvSpPr>
                  <a:spLocks/>
                </p:cNvSpPr>
                <p:nvPr/>
              </p:nvSpPr>
              <p:spPr bwMode="auto">
                <a:xfrm>
                  <a:off x="818" y="1208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147477" name="Group 21"/>
            <p:cNvGrpSpPr>
              <a:grpSpLocks/>
            </p:cNvGrpSpPr>
            <p:nvPr/>
          </p:nvGrpSpPr>
          <p:grpSpPr bwMode="auto">
            <a:xfrm>
              <a:off x="384" y="1776"/>
              <a:ext cx="500" cy="719"/>
              <a:chOff x="531" y="483"/>
              <a:chExt cx="500" cy="719"/>
            </a:xfrm>
          </p:grpSpPr>
          <p:sp>
            <p:nvSpPr>
              <p:cNvPr id="147478" name="Freeform 22"/>
              <p:cNvSpPr>
                <a:spLocks/>
              </p:cNvSpPr>
              <p:nvPr/>
            </p:nvSpPr>
            <p:spPr bwMode="auto">
              <a:xfrm>
                <a:off x="531" y="483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>
                  <a:alpha val="5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47479" name="Group 23"/>
              <p:cNvGrpSpPr>
                <a:grpSpLocks/>
              </p:cNvGrpSpPr>
              <p:nvPr/>
            </p:nvGrpSpPr>
            <p:grpSpPr bwMode="auto">
              <a:xfrm>
                <a:off x="671" y="555"/>
                <a:ext cx="313" cy="639"/>
                <a:chOff x="671" y="555"/>
                <a:chExt cx="313" cy="639"/>
              </a:xfrm>
            </p:grpSpPr>
            <p:sp>
              <p:nvSpPr>
                <p:cNvPr id="147480" name="Oval 24"/>
                <p:cNvSpPr>
                  <a:spLocks noChangeArrowheads="1"/>
                </p:cNvSpPr>
                <p:nvPr/>
              </p:nvSpPr>
              <p:spPr bwMode="auto">
                <a:xfrm>
                  <a:off x="671" y="1121"/>
                  <a:ext cx="220" cy="73"/>
                </a:xfrm>
                <a:prstGeom prst="ellipse">
                  <a:avLst/>
                </a:prstGeom>
                <a:solidFill>
                  <a:srgbClr val="A0A0A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7481" name="Freeform 25"/>
                <p:cNvSpPr>
                  <a:spLocks/>
                </p:cNvSpPr>
                <p:nvPr/>
              </p:nvSpPr>
              <p:spPr bwMode="auto">
                <a:xfrm>
                  <a:off x="900" y="555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47482" name="Group 26"/>
                <p:cNvGrpSpPr>
                  <a:grpSpLocks/>
                </p:cNvGrpSpPr>
                <p:nvPr/>
              </p:nvGrpSpPr>
              <p:grpSpPr bwMode="auto">
                <a:xfrm>
                  <a:off x="711" y="699"/>
                  <a:ext cx="140" cy="447"/>
                  <a:chOff x="711" y="699"/>
                  <a:chExt cx="140" cy="447"/>
                </a:xfrm>
              </p:grpSpPr>
              <p:sp>
                <p:nvSpPr>
                  <p:cNvPr id="147483" name="Freeform 27"/>
                  <p:cNvSpPr>
                    <a:spLocks/>
                  </p:cNvSpPr>
                  <p:nvPr/>
                </p:nvSpPr>
                <p:spPr bwMode="auto">
                  <a:xfrm>
                    <a:off x="737" y="886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484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781" y="894"/>
                    <a:ext cx="12" cy="18"/>
                  </a:xfrm>
                  <a:prstGeom prst="ellipse">
                    <a:avLst/>
                  </a:prstGeom>
                  <a:solidFill>
                    <a:srgbClr val="E0E0E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147485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711" y="699"/>
                    <a:ext cx="140" cy="205"/>
                    <a:chOff x="711" y="699"/>
                    <a:chExt cx="140" cy="205"/>
                  </a:xfrm>
                </p:grpSpPr>
                <p:sp>
                  <p:nvSpPr>
                    <p:cNvPr id="147486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9" y="699"/>
                      <a:ext cx="128" cy="70"/>
                    </a:xfrm>
                    <a:prstGeom prst="ellipse">
                      <a:avLst/>
                    </a:prstGeom>
                    <a:solidFill>
                      <a:srgbClr val="FFFFFF">
                        <a:alpha val="50000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7487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711" y="731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147488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755" y="923"/>
                    <a:ext cx="49" cy="199"/>
                    <a:chOff x="755" y="923"/>
                    <a:chExt cx="49" cy="199"/>
                  </a:xfrm>
                </p:grpSpPr>
                <p:sp>
                  <p:nvSpPr>
                    <p:cNvPr id="147489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3" y="928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7490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5" y="928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7491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3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7492" name="Line 3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55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147493" name="Freeform 37"/>
                <p:cNvSpPr>
                  <a:spLocks/>
                </p:cNvSpPr>
                <p:nvPr/>
              </p:nvSpPr>
              <p:spPr bwMode="auto">
                <a:xfrm>
                  <a:off x="771" y="1017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pic>
        <p:nvPicPr>
          <p:cNvPr id="147494" name="Picture 38" descr="eye12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5689600" cy="5329238"/>
          </a:xfrm>
          <a:prstGeom prst="rect">
            <a:avLst/>
          </a:prstGeom>
          <a:noFill/>
          <a:effectLst/>
        </p:spPr>
      </p:pic>
      <p:grpSp>
        <p:nvGrpSpPr>
          <p:cNvPr id="147495" name="Group 39"/>
          <p:cNvGrpSpPr>
            <a:grpSpLocks/>
          </p:cNvGrpSpPr>
          <p:nvPr/>
        </p:nvGrpSpPr>
        <p:grpSpPr bwMode="auto">
          <a:xfrm>
            <a:off x="6324600" y="1905000"/>
            <a:ext cx="1143000" cy="3243263"/>
            <a:chOff x="3984" y="1200"/>
            <a:chExt cx="720" cy="2043"/>
          </a:xfrm>
        </p:grpSpPr>
        <p:sp>
          <p:nvSpPr>
            <p:cNvPr id="147496" name="Arc 40"/>
            <p:cNvSpPr>
              <a:spLocks/>
            </p:cNvSpPr>
            <p:nvPr/>
          </p:nvSpPr>
          <p:spPr bwMode="auto">
            <a:xfrm>
              <a:off x="3984" y="1200"/>
              <a:ext cx="720" cy="1056"/>
            </a:xfrm>
            <a:custGeom>
              <a:avLst/>
              <a:gdLst>
                <a:gd name="G0" fmla="+- 0 0 0"/>
                <a:gd name="G1" fmla="+- 20866 0 0"/>
                <a:gd name="G2" fmla="+- 21600 0 0"/>
                <a:gd name="T0" fmla="*/ 5583 w 21600"/>
                <a:gd name="T1" fmla="*/ 0 h 20866"/>
                <a:gd name="T2" fmla="*/ 21600 w 21600"/>
                <a:gd name="T3" fmla="*/ 20866 h 20866"/>
                <a:gd name="T4" fmla="*/ 0 w 21600"/>
                <a:gd name="T5" fmla="*/ 20866 h 20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866" fill="none" extrusionOk="0">
                  <a:moveTo>
                    <a:pt x="5583" y="-1"/>
                  </a:moveTo>
                  <a:cubicBezTo>
                    <a:pt x="15029" y="2527"/>
                    <a:pt x="21600" y="11086"/>
                    <a:pt x="21600" y="20866"/>
                  </a:cubicBezTo>
                </a:path>
                <a:path w="21600" h="20866" stroke="0" extrusionOk="0">
                  <a:moveTo>
                    <a:pt x="5583" y="-1"/>
                  </a:moveTo>
                  <a:cubicBezTo>
                    <a:pt x="15029" y="2527"/>
                    <a:pt x="21600" y="11086"/>
                    <a:pt x="21600" y="20866"/>
                  </a:cubicBezTo>
                  <a:lnTo>
                    <a:pt x="0" y="20866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7497" name="Arc 41"/>
            <p:cNvSpPr>
              <a:spLocks/>
            </p:cNvSpPr>
            <p:nvPr/>
          </p:nvSpPr>
          <p:spPr bwMode="auto">
            <a:xfrm flipV="1">
              <a:off x="3984" y="2247"/>
              <a:ext cx="708" cy="996"/>
            </a:xfrm>
            <a:custGeom>
              <a:avLst/>
              <a:gdLst>
                <a:gd name="G0" fmla="+- 0 0 0"/>
                <a:gd name="G1" fmla="+- 21064 0 0"/>
                <a:gd name="G2" fmla="+- 21600 0 0"/>
                <a:gd name="T0" fmla="*/ 4783 w 21579"/>
                <a:gd name="T1" fmla="*/ 0 h 21064"/>
                <a:gd name="T2" fmla="*/ 21579 w 21579"/>
                <a:gd name="T3" fmla="*/ 20112 h 21064"/>
                <a:gd name="T4" fmla="*/ 0 w 21579"/>
                <a:gd name="T5" fmla="*/ 21064 h 2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79" h="21064" fill="none" extrusionOk="0">
                  <a:moveTo>
                    <a:pt x="4782" y="0"/>
                  </a:moveTo>
                  <a:cubicBezTo>
                    <a:pt x="14272" y="2155"/>
                    <a:pt x="21150" y="10389"/>
                    <a:pt x="21579" y="20111"/>
                  </a:cubicBezTo>
                </a:path>
                <a:path w="21579" h="21064" stroke="0" extrusionOk="0">
                  <a:moveTo>
                    <a:pt x="4782" y="0"/>
                  </a:moveTo>
                  <a:cubicBezTo>
                    <a:pt x="14272" y="2155"/>
                    <a:pt x="21150" y="10389"/>
                    <a:pt x="21579" y="20111"/>
                  </a:cubicBezTo>
                  <a:lnTo>
                    <a:pt x="0" y="21064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7498" name="Group 42"/>
          <p:cNvGrpSpPr>
            <a:grpSpLocks/>
          </p:cNvGrpSpPr>
          <p:nvPr/>
        </p:nvGrpSpPr>
        <p:grpSpPr bwMode="auto">
          <a:xfrm flipV="1">
            <a:off x="7162800" y="3352800"/>
            <a:ext cx="412750" cy="609600"/>
            <a:chOff x="483" y="1875"/>
            <a:chExt cx="500" cy="909"/>
          </a:xfrm>
        </p:grpSpPr>
        <p:grpSp>
          <p:nvGrpSpPr>
            <p:cNvPr id="147499" name="Group 43"/>
            <p:cNvGrpSpPr>
              <a:grpSpLocks/>
            </p:cNvGrpSpPr>
            <p:nvPr/>
          </p:nvGrpSpPr>
          <p:grpSpPr bwMode="auto">
            <a:xfrm>
              <a:off x="619" y="2571"/>
              <a:ext cx="227" cy="213"/>
              <a:chOff x="619" y="2571"/>
              <a:chExt cx="227" cy="213"/>
            </a:xfrm>
          </p:grpSpPr>
          <p:grpSp>
            <p:nvGrpSpPr>
              <p:cNvPr id="147500" name="Group 44"/>
              <p:cNvGrpSpPr>
                <a:grpSpLocks/>
              </p:cNvGrpSpPr>
              <p:nvPr/>
            </p:nvGrpSpPr>
            <p:grpSpPr bwMode="auto">
              <a:xfrm>
                <a:off x="619" y="2571"/>
                <a:ext cx="227" cy="213"/>
                <a:chOff x="619" y="2571"/>
                <a:chExt cx="227" cy="213"/>
              </a:xfrm>
            </p:grpSpPr>
            <p:grpSp>
              <p:nvGrpSpPr>
                <p:cNvPr id="147501" name="Group 45"/>
                <p:cNvGrpSpPr>
                  <a:grpSpLocks/>
                </p:cNvGrpSpPr>
                <p:nvPr/>
              </p:nvGrpSpPr>
              <p:grpSpPr bwMode="auto">
                <a:xfrm>
                  <a:off x="676" y="2735"/>
                  <a:ext cx="123" cy="49"/>
                  <a:chOff x="676" y="2735"/>
                  <a:chExt cx="123" cy="49"/>
                </a:xfrm>
              </p:grpSpPr>
              <p:sp>
                <p:nvSpPr>
                  <p:cNvPr id="147502" name="Freeform 46"/>
                  <p:cNvSpPr>
                    <a:spLocks/>
                  </p:cNvSpPr>
                  <p:nvPr/>
                </p:nvSpPr>
                <p:spPr bwMode="auto">
                  <a:xfrm>
                    <a:off x="676" y="2735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03" name="Freeform 47"/>
                  <p:cNvSpPr>
                    <a:spLocks/>
                  </p:cNvSpPr>
                  <p:nvPr/>
                </p:nvSpPr>
                <p:spPr bwMode="auto">
                  <a:xfrm>
                    <a:off x="695" y="2735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47504" name="Group 48"/>
                <p:cNvGrpSpPr>
                  <a:grpSpLocks/>
                </p:cNvGrpSpPr>
                <p:nvPr/>
              </p:nvGrpSpPr>
              <p:grpSpPr bwMode="auto">
                <a:xfrm>
                  <a:off x="619" y="2571"/>
                  <a:ext cx="227" cy="178"/>
                  <a:chOff x="619" y="2571"/>
                  <a:chExt cx="227" cy="178"/>
                </a:xfrm>
              </p:grpSpPr>
              <p:sp>
                <p:nvSpPr>
                  <p:cNvPr id="147505" name="Freeform 49"/>
                  <p:cNvSpPr>
                    <a:spLocks/>
                  </p:cNvSpPr>
                  <p:nvPr/>
                </p:nvSpPr>
                <p:spPr bwMode="auto">
                  <a:xfrm>
                    <a:off x="619" y="2571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06" name="Freeform 50"/>
                  <p:cNvSpPr>
                    <a:spLocks/>
                  </p:cNvSpPr>
                  <p:nvPr/>
                </p:nvSpPr>
                <p:spPr bwMode="auto">
                  <a:xfrm>
                    <a:off x="620" y="2594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07" name="Freeform 51"/>
                  <p:cNvSpPr>
                    <a:spLocks/>
                  </p:cNvSpPr>
                  <p:nvPr/>
                </p:nvSpPr>
                <p:spPr bwMode="auto">
                  <a:xfrm>
                    <a:off x="621" y="2625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08" name="Freeform 52"/>
                  <p:cNvSpPr>
                    <a:spLocks/>
                  </p:cNvSpPr>
                  <p:nvPr/>
                </p:nvSpPr>
                <p:spPr bwMode="auto">
                  <a:xfrm>
                    <a:off x="619" y="2651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09" name="Freeform 53"/>
                  <p:cNvSpPr>
                    <a:spLocks/>
                  </p:cNvSpPr>
                  <p:nvPr/>
                </p:nvSpPr>
                <p:spPr bwMode="auto">
                  <a:xfrm>
                    <a:off x="624" y="2679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10" name="Freeform 54"/>
                  <p:cNvSpPr>
                    <a:spLocks/>
                  </p:cNvSpPr>
                  <p:nvPr/>
                </p:nvSpPr>
                <p:spPr bwMode="auto">
                  <a:xfrm>
                    <a:off x="625" y="2577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11" name="Freeform 55"/>
                  <p:cNvSpPr>
                    <a:spLocks/>
                  </p:cNvSpPr>
                  <p:nvPr/>
                </p:nvSpPr>
                <p:spPr bwMode="auto">
                  <a:xfrm>
                    <a:off x="664" y="2573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47512" name="Group 56"/>
              <p:cNvGrpSpPr>
                <a:grpSpLocks/>
              </p:cNvGrpSpPr>
              <p:nvPr/>
            </p:nvGrpSpPr>
            <p:grpSpPr bwMode="auto">
              <a:xfrm>
                <a:off x="770" y="2600"/>
                <a:ext cx="54" cy="108"/>
                <a:chOff x="770" y="2600"/>
                <a:chExt cx="54" cy="108"/>
              </a:xfrm>
            </p:grpSpPr>
            <p:sp>
              <p:nvSpPr>
                <p:cNvPr id="147513" name="Freeform 57"/>
                <p:cNvSpPr>
                  <a:spLocks/>
                </p:cNvSpPr>
                <p:nvPr/>
              </p:nvSpPr>
              <p:spPr bwMode="auto">
                <a:xfrm>
                  <a:off x="780" y="2629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7514" name="Freeform 58"/>
                <p:cNvSpPr>
                  <a:spLocks/>
                </p:cNvSpPr>
                <p:nvPr/>
              </p:nvSpPr>
              <p:spPr bwMode="auto">
                <a:xfrm>
                  <a:off x="788" y="2656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7515" name="Freeform 59"/>
                <p:cNvSpPr>
                  <a:spLocks/>
                </p:cNvSpPr>
                <p:nvPr/>
              </p:nvSpPr>
              <p:spPr bwMode="auto">
                <a:xfrm>
                  <a:off x="786" y="2689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7516" name="Freeform 60"/>
                <p:cNvSpPr>
                  <a:spLocks/>
                </p:cNvSpPr>
                <p:nvPr/>
              </p:nvSpPr>
              <p:spPr bwMode="auto">
                <a:xfrm>
                  <a:off x="770" y="2600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147517" name="Group 61"/>
            <p:cNvGrpSpPr>
              <a:grpSpLocks/>
            </p:cNvGrpSpPr>
            <p:nvPr/>
          </p:nvGrpSpPr>
          <p:grpSpPr bwMode="auto">
            <a:xfrm>
              <a:off x="483" y="1875"/>
              <a:ext cx="500" cy="719"/>
              <a:chOff x="483" y="1875"/>
              <a:chExt cx="500" cy="719"/>
            </a:xfrm>
          </p:grpSpPr>
          <p:sp>
            <p:nvSpPr>
              <p:cNvPr id="147518" name="Freeform 62"/>
              <p:cNvSpPr>
                <a:spLocks/>
              </p:cNvSpPr>
              <p:nvPr/>
            </p:nvSpPr>
            <p:spPr bwMode="auto">
              <a:xfrm>
                <a:off x="483" y="1875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47519" name="Group 63"/>
              <p:cNvGrpSpPr>
                <a:grpSpLocks/>
              </p:cNvGrpSpPr>
              <p:nvPr/>
            </p:nvGrpSpPr>
            <p:grpSpPr bwMode="auto">
              <a:xfrm>
                <a:off x="623" y="1947"/>
                <a:ext cx="313" cy="639"/>
                <a:chOff x="623" y="1947"/>
                <a:chExt cx="313" cy="639"/>
              </a:xfrm>
            </p:grpSpPr>
            <p:sp>
              <p:nvSpPr>
                <p:cNvPr id="147520" name="Oval 64"/>
                <p:cNvSpPr>
                  <a:spLocks noChangeArrowheads="1"/>
                </p:cNvSpPr>
                <p:nvPr/>
              </p:nvSpPr>
              <p:spPr bwMode="auto">
                <a:xfrm>
                  <a:off x="623" y="2513"/>
                  <a:ext cx="220" cy="73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7521" name="Freeform 65"/>
                <p:cNvSpPr>
                  <a:spLocks/>
                </p:cNvSpPr>
                <p:nvPr/>
              </p:nvSpPr>
              <p:spPr bwMode="auto">
                <a:xfrm>
                  <a:off x="852" y="1947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47522" name="Group 66"/>
                <p:cNvGrpSpPr>
                  <a:grpSpLocks/>
                </p:cNvGrpSpPr>
                <p:nvPr/>
              </p:nvGrpSpPr>
              <p:grpSpPr bwMode="auto">
                <a:xfrm>
                  <a:off x="663" y="2091"/>
                  <a:ext cx="140" cy="447"/>
                  <a:chOff x="663" y="2091"/>
                  <a:chExt cx="140" cy="447"/>
                </a:xfrm>
              </p:grpSpPr>
              <p:sp>
                <p:nvSpPr>
                  <p:cNvPr id="147523" name="Freeform 67"/>
                  <p:cNvSpPr>
                    <a:spLocks/>
                  </p:cNvSpPr>
                  <p:nvPr/>
                </p:nvSpPr>
                <p:spPr bwMode="auto">
                  <a:xfrm>
                    <a:off x="689" y="2278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24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733" y="2286"/>
                    <a:ext cx="12" cy="18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147525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663" y="2091"/>
                    <a:ext cx="140" cy="205"/>
                    <a:chOff x="663" y="2091"/>
                    <a:chExt cx="140" cy="205"/>
                  </a:xfrm>
                </p:grpSpPr>
                <p:sp>
                  <p:nvSpPr>
                    <p:cNvPr id="147526" name="Oval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" y="2091"/>
                      <a:ext cx="128" cy="7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7527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663" y="2123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147528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707" y="2315"/>
                    <a:ext cx="49" cy="199"/>
                    <a:chOff x="707" y="2315"/>
                    <a:chExt cx="49" cy="199"/>
                  </a:xfrm>
                </p:grpSpPr>
                <p:sp>
                  <p:nvSpPr>
                    <p:cNvPr id="147529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5" y="2320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7530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47" y="2320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7531" name="Line 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55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7532" name="Line 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07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147533" name="Freeform 77"/>
                <p:cNvSpPr>
                  <a:spLocks/>
                </p:cNvSpPr>
                <p:nvPr/>
              </p:nvSpPr>
              <p:spPr bwMode="auto">
                <a:xfrm>
                  <a:off x="723" y="2409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graphicFrame>
        <p:nvGraphicFramePr>
          <p:cNvPr id="147534" name="Object 78"/>
          <p:cNvGraphicFramePr>
            <a:graphicFrameLocks noChangeAspect="1"/>
          </p:cNvGraphicFramePr>
          <p:nvPr/>
        </p:nvGraphicFramePr>
        <p:xfrm>
          <a:off x="609600" y="2819400"/>
          <a:ext cx="803275" cy="1447800"/>
        </p:xfrm>
        <a:graphic>
          <a:graphicData uri="http://schemas.openxmlformats.org/presentationml/2006/ole">
            <p:oleObj spid="_x0000_s147534" name="ClipArt" r:id="rId4" imgW="2478240" imgH="4461120" progId="">
              <p:embed/>
            </p:oleObj>
          </a:graphicData>
        </a:graphic>
      </p:graphicFrame>
      <p:grpSp>
        <p:nvGrpSpPr>
          <p:cNvPr id="147535" name="Group 79"/>
          <p:cNvGrpSpPr>
            <a:grpSpLocks/>
          </p:cNvGrpSpPr>
          <p:nvPr/>
        </p:nvGrpSpPr>
        <p:grpSpPr bwMode="auto">
          <a:xfrm>
            <a:off x="3810000" y="2895600"/>
            <a:ext cx="152400" cy="1295400"/>
            <a:chOff x="1056" y="1488"/>
            <a:chExt cx="624" cy="1488"/>
          </a:xfrm>
        </p:grpSpPr>
        <p:grpSp>
          <p:nvGrpSpPr>
            <p:cNvPr id="147536" name="Group 80"/>
            <p:cNvGrpSpPr>
              <a:grpSpLocks/>
            </p:cNvGrpSpPr>
            <p:nvPr/>
          </p:nvGrpSpPr>
          <p:grpSpPr bwMode="auto">
            <a:xfrm>
              <a:off x="1056" y="1488"/>
              <a:ext cx="624" cy="1488"/>
              <a:chOff x="3792" y="1440"/>
              <a:chExt cx="624" cy="1488"/>
            </a:xfrm>
          </p:grpSpPr>
          <p:sp>
            <p:nvSpPr>
              <p:cNvPr id="147537" name="AutoShape 81"/>
              <p:cNvSpPr>
                <a:spLocks noChangeArrowheads="1"/>
              </p:cNvSpPr>
              <p:nvPr/>
            </p:nvSpPr>
            <p:spPr bwMode="auto">
              <a:xfrm rot="16200000" flipV="1">
                <a:off x="3360" y="1872"/>
                <a:ext cx="1488" cy="624"/>
              </a:xfrm>
              <a:custGeom>
                <a:avLst/>
                <a:gdLst>
                  <a:gd name="G0" fmla="+- 64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64"/>
                  <a:gd name="G18" fmla="*/ 64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64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64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368 w 21600"/>
                  <a:gd name="T15" fmla="*/ 10800 h 21600"/>
                  <a:gd name="T16" fmla="*/ 10800 w 21600"/>
                  <a:gd name="T17" fmla="*/ 10736 h 21600"/>
                  <a:gd name="T18" fmla="*/ 16232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36" y="10800"/>
                    </a:moveTo>
                    <a:cubicBezTo>
                      <a:pt x="10736" y="10764"/>
                      <a:pt x="10764" y="10736"/>
                      <a:pt x="10800" y="10736"/>
                    </a:cubicBezTo>
                    <a:cubicBezTo>
                      <a:pt x="10835" y="10735"/>
                      <a:pt x="10863" y="10764"/>
                      <a:pt x="10864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CC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7538" name="AutoShape 82"/>
              <p:cNvSpPr>
                <a:spLocks noChangeArrowheads="1"/>
              </p:cNvSpPr>
              <p:nvPr/>
            </p:nvSpPr>
            <p:spPr bwMode="auto">
              <a:xfrm rot="5400000" flipH="1" flipV="1">
                <a:off x="3360" y="1872"/>
                <a:ext cx="1488" cy="624"/>
              </a:xfrm>
              <a:custGeom>
                <a:avLst/>
                <a:gdLst>
                  <a:gd name="G0" fmla="+- 64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64"/>
                  <a:gd name="G18" fmla="*/ 64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64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64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368 w 21600"/>
                  <a:gd name="T15" fmla="*/ 10800 h 21600"/>
                  <a:gd name="T16" fmla="*/ 10800 w 21600"/>
                  <a:gd name="T17" fmla="*/ 10736 h 21600"/>
                  <a:gd name="T18" fmla="*/ 16232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36" y="10800"/>
                    </a:moveTo>
                    <a:cubicBezTo>
                      <a:pt x="10736" y="10764"/>
                      <a:pt x="10764" y="10736"/>
                      <a:pt x="10800" y="10736"/>
                    </a:cubicBezTo>
                    <a:cubicBezTo>
                      <a:pt x="10835" y="10735"/>
                      <a:pt x="10863" y="10764"/>
                      <a:pt x="10864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CC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47539" name="Oval 83"/>
            <p:cNvSpPr>
              <a:spLocks noChangeArrowheads="1"/>
            </p:cNvSpPr>
            <p:nvPr/>
          </p:nvSpPr>
          <p:spPr bwMode="auto">
            <a:xfrm>
              <a:off x="1056" y="1488"/>
              <a:ext cx="624" cy="14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7555" name="Group 99"/>
          <p:cNvGrpSpPr>
            <a:grpSpLocks/>
          </p:cNvGrpSpPr>
          <p:nvPr/>
        </p:nvGrpSpPr>
        <p:grpSpPr bwMode="auto">
          <a:xfrm>
            <a:off x="1066800" y="2819400"/>
            <a:ext cx="6172200" cy="1524000"/>
            <a:chOff x="672" y="1776"/>
            <a:chExt cx="3888" cy="960"/>
          </a:xfrm>
        </p:grpSpPr>
        <p:grpSp>
          <p:nvGrpSpPr>
            <p:cNvPr id="147554" name="Group 98"/>
            <p:cNvGrpSpPr>
              <a:grpSpLocks/>
            </p:cNvGrpSpPr>
            <p:nvPr/>
          </p:nvGrpSpPr>
          <p:grpSpPr bwMode="auto">
            <a:xfrm>
              <a:off x="672" y="1776"/>
              <a:ext cx="3888" cy="960"/>
              <a:chOff x="672" y="1776"/>
              <a:chExt cx="3888" cy="960"/>
            </a:xfrm>
          </p:grpSpPr>
          <p:grpSp>
            <p:nvGrpSpPr>
              <p:cNvPr id="147553" name="Group 97"/>
              <p:cNvGrpSpPr>
                <a:grpSpLocks/>
              </p:cNvGrpSpPr>
              <p:nvPr/>
            </p:nvGrpSpPr>
            <p:grpSpPr bwMode="auto">
              <a:xfrm>
                <a:off x="2448" y="2016"/>
                <a:ext cx="2112" cy="490"/>
                <a:chOff x="2448" y="2016"/>
                <a:chExt cx="2112" cy="490"/>
              </a:xfrm>
            </p:grpSpPr>
            <p:sp>
              <p:nvSpPr>
                <p:cNvPr id="147543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2448" y="2160"/>
                  <a:ext cx="211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7544" name="Line 88"/>
                <p:cNvSpPr>
                  <a:spLocks noChangeShapeType="1"/>
                </p:cNvSpPr>
                <p:nvPr/>
              </p:nvSpPr>
              <p:spPr bwMode="auto">
                <a:xfrm>
                  <a:off x="2496" y="2016"/>
                  <a:ext cx="2064" cy="4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47545" name="Group 89"/>
              <p:cNvGrpSpPr>
                <a:grpSpLocks/>
              </p:cNvGrpSpPr>
              <p:nvPr/>
            </p:nvGrpSpPr>
            <p:grpSpPr bwMode="auto">
              <a:xfrm>
                <a:off x="672" y="1776"/>
                <a:ext cx="1440" cy="960"/>
                <a:chOff x="624" y="1776"/>
                <a:chExt cx="1536" cy="960"/>
              </a:xfrm>
            </p:grpSpPr>
            <p:sp>
              <p:nvSpPr>
                <p:cNvPr id="147546" name="Line 90"/>
                <p:cNvSpPr>
                  <a:spLocks noChangeShapeType="1"/>
                </p:cNvSpPr>
                <p:nvPr/>
              </p:nvSpPr>
              <p:spPr bwMode="auto">
                <a:xfrm>
                  <a:off x="624" y="1776"/>
                  <a:ext cx="15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7547" name="Line 91"/>
                <p:cNvSpPr>
                  <a:spLocks noChangeShapeType="1"/>
                </p:cNvSpPr>
                <p:nvPr/>
              </p:nvSpPr>
              <p:spPr bwMode="auto">
                <a:xfrm>
                  <a:off x="624" y="2736"/>
                  <a:ext cx="15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147552" name="Group 96"/>
            <p:cNvGrpSpPr>
              <a:grpSpLocks/>
            </p:cNvGrpSpPr>
            <p:nvPr/>
          </p:nvGrpSpPr>
          <p:grpSpPr bwMode="auto">
            <a:xfrm>
              <a:off x="2112" y="1776"/>
              <a:ext cx="336" cy="960"/>
              <a:chOff x="2112" y="1776"/>
              <a:chExt cx="336" cy="960"/>
            </a:xfrm>
          </p:grpSpPr>
          <p:sp>
            <p:nvSpPr>
              <p:cNvPr id="147549" name="Line 93"/>
              <p:cNvSpPr>
                <a:spLocks noChangeShapeType="1"/>
              </p:cNvSpPr>
              <p:nvPr/>
            </p:nvSpPr>
            <p:spPr bwMode="auto">
              <a:xfrm>
                <a:off x="2112" y="1776"/>
                <a:ext cx="33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7550" name="Line 94"/>
              <p:cNvSpPr>
                <a:spLocks noChangeShapeType="1"/>
              </p:cNvSpPr>
              <p:nvPr/>
            </p:nvSpPr>
            <p:spPr bwMode="auto">
              <a:xfrm flipV="1">
                <a:off x="2112" y="2496"/>
                <a:ext cx="33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147556" name="Text Box 100"/>
          <p:cNvSpPr txBox="1">
            <a:spLocks noChangeArrowheads="1"/>
          </p:cNvSpPr>
          <p:nvPr/>
        </p:nvSpPr>
        <p:spPr bwMode="auto">
          <a:xfrm>
            <a:off x="609600" y="152400"/>
            <a:ext cx="12668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800" b="1">
                <a:solidFill>
                  <a:schemeClr val="tx2"/>
                </a:solidFill>
              </a:rPr>
              <a:t>ICL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47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7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7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WordArt 2"/>
          <p:cNvSpPr>
            <a:spLocks noChangeArrowheads="1" noChangeShapeType="1" noTextEdit="1"/>
          </p:cNvSpPr>
          <p:nvPr/>
        </p:nvSpPr>
        <p:spPr bwMode="auto">
          <a:xfrm>
            <a:off x="3276600" y="304800"/>
            <a:ext cx="2971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PACL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376488" y="2030413"/>
            <a:ext cx="4586287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4000" b="1"/>
              <a:t>Lenti fachiche</a:t>
            </a:r>
          </a:p>
          <a:p>
            <a:pPr algn="ctr"/>
            <a:r>
              <a:rPr lang="it-IT" sz="4000" b="1"/>
              <a:t>da camera anteriore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41338" y="4953000"/>
            <a:ext cx="29940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ad appoggio</a:t>
            </a:r>
          </a:p>
          <a:p>
            <a:pPr algn="ctr" eaLnBrk="0" hangingPunct="0"/>
            <a:r>
              <a:rPr lang="it-IT" sz="4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angolare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715000" y="5029200"/>
            <a:ext cx="29940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4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ad aggancio</a:t>
            </a:r>
          </a:p>
          <a:p>
            <a:pPr algn="ctr" eaLnBrk="0" hangingPunct="0"/>
            <a:r>
              <a:rPr lang="it-IT" sz="4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irideo</a:t>
            </a:r>
          </a:p>
        </p:txBody>
      </p:sp>
      <p:grpSp>
        <p:nvGrpSpPr>
          <p:cNvPr id="58374" name="Group 6"/>
          <p:cNvGrpSpPr>
            <a:grpSpLocks/>
          </p:cNvGrpSpPr>
          <p:nvPr/>
        </p:nvGrpSpPr>
        <p:grpSpPr bwMode="auto">
          <a:xfrm>
            <a:off x="2674938" y="3505200"/>
            <a:ext cx="1676400" cy="1447800"/>
            <a:chOff x="3340" y="875"/>
            <a:chExt cx="1390" cy="1006"/>
          </a:xfrm>
        </p:grpSpPr>
        <p:sp>
          <p:nvSpPr>
            <p:cNvPr id="58375" name="Freeform 7"/>
            <p:cNvSpPr>
              <a:spLocks/>
            </p:cNvSpPr>
            <p:nvPr/>
          </p:nvSpPr>
          <p:spPr bwMode="auto">
            <a:xfrm>
              <a:off x="3867" y="1019"/>
              <a:ext cx="863" cy="670"/>
            </a:xfrm>
            <a:custGeom>
              <a:avLst/>
              <a:gdLst/>
              <a:ahLst/>
              <a:cxnLst>
                <a:cxn ang="0">
                  <a:pos x="863" y="0"/>
                </a:cxn>
                <a:cxn ang="0">
                  <a:pos x="0" y="526"/>
                </a:cxn>
                <a:cxn ang="0">
                  <a:pos x="0" y="670"/>
                </a:cxn>
                <a:cxn ang="0">
                  <a:pos x="863" y="143"/>
                </a:cxn>
                <a:cxn ang="0">
                  <a:pos x="863" y="0"/>
                </a:cxn>
              </a:cxnLst>
              <a:rect l="0" t="0" r="r" b="b"/>
              <a:pathLst>
                <a:path w="863" h="670">
                  <a:moveTo>
                    <a:pt x="863" y="0"/>
                  </a:moveTo>
                  <a:lnTo>
                    <a:pt x="0" y="526"/>
                  </a:lnTo>
                  <a:lnTo>
                    <a:pt x="0" y="670"/>
                  </a:lnTo>
                  <a:lnTo>
                    <a:pt x="863" y="143"/>
                  </a:lnTo>
                  <a:lnTo>
                    <a:pt x="86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376" name="Freeform 8"/>
            <p:cNvSpPr>
              <a:spLocks/>
            </p:cNvSpPr>
            <p:nvPr/>
          </p:nvSpPr>
          <p:spPr bwMode="auto">
            <a:xfrm>
              <a:off x="3340" y="875"/>
              <a:ext cx="1390" cy="862"/>
            </a:xfrm>
            <a:custGeom>
              <a:avLst/>
              <a:gdLst/>
              <a:ahLst/>
              <a:cxnLst>
                <a:cxn ang="0">
                  <a:pos x="1390" y="144"/>
                </a:cxn>
                <a:cxn ang="0">
                  <a:pos x="1054" y="0"/>
                </a:cxn>
                <a:cxn ang="0">
                  <a:pos x="239" y="479"/>
                </a:cxn>
                <a:cxn ang="0">
                  <a:pos x="0" y="335"/>
                </a:cxn>
                <a:cxn ang="0">
                  <a:pos x="0" y="766"/>
                </a:cxn>
                <a:cxn ang="0">
                  <a:pos x="814" y="862"/>
                </a:cxn>
                <a:cxn ang="0">
                  <a:pos x="527" y="670"/>
                </a:cxn>
                <a:cxn ang="0">
                  <a:pos x="1390" y="144"/>
                </a:cxn>
              </a:cxnLst>
              <a:rect l="0" t="0" r="r" b="b"/>
              <a:pathLst>
                <a:path w="1390" h="862">
                  <a:moveTo>
                    <a:pt x="1390" y="144"/>
                  </a:moveTo>
                  <a:lnTo>
                    <a:pt x="1054" y="0"/>
                  </a:lnTo>
                  <a:lnTo>
                    <a:pt x="239" y="479"/>
                  </a:lnTo>
                  <a:lnTo>
                    <a:pt x="0" y="335"/>
                  </a:lnTo>
                  <a:lnTo>
                    <a:pt x="0" y="766"/>
                  </a:lnTo>
                  <a:lnTo>
                    <a:pt x="814" y="862"/>
                  </a:lnTo>
                  <a:lnTo>
                    <a:pt x="527" y="670"/>
                  </a:lnTo>
                  <a:lnTo>
                    <a:pt x="1390" y="14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377" name="Freeform 9"/>
            <p:cNvSpPr>
              <a:spLocks/>
            </p:cNvSpPr>
            <p:nvPr/>
          </p:nvSpPr>
          <p:spPr bwMode="auto">
            <a:xfrm>
              <a:off x="3340" y="1641"/>
              <a:ext cx="814" cy="240"/>
            </a:xfrm>
            <a:custGeom>
              <a:avLst/>
              <a:gdLst/>
              <a:ahLst/>
              <a:cxnLst>
                <a:cxn ang="0">
                  <a:pos x="814" y="96"/>
                </a:cxn>
                <a:cxn ang="0">
                  <a:pos x="0" y="0"/>
                </a:cxn>
                <a:cxn ang="0">
                  <a:pos x="0" y="144"/>
                </a:cxn>
                <a:cxn ang="0">
                  <a:pos x="814" y="240"/>
                </a:cxn>
                <a:cxn ang="0">
                  <a:pos x="814" y="96"/>
                </a:cxn>
              </a:cxnLst>
              <a:rect l="0" t="0" r="r" b="b"/>
              <a:pathLst>
                <a:path w="814" h="240">
                  <a:moveTo>
                    <a:pt x="814" y="96"/>
                  </a:moveTo>
                  <a:lnTo>
                    <a:pt x="0" y="0"/>
                  </a:lnTo>
                  <a:lnTo>
                    <a:pt x="0" y="144"/>
                  </a:lnTo>
                  <a:lnTo>
                    <a:pt x="814" y="240"/>
                  </a:lnTo>
                  <a:lnTo>
                    <a:pt x="81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8378" name="Group 10"/>
          <p:cNvGrpSpPr>
            <a:grpSpLocks/>
          </p:cNvGrpSpPr>
          <p:nvPr/>
        </p:nvGrpSpPr>
        <p:grpSpPr bwMode="auto">
          <a:xfrm flipH="1">
            <a:off x="4953000" y="3505200"/>
            <a:ext cx="1676400" cy="1447800"/>
            <a:chOff x="3340" y="875"/>
            <a:chExt cx="1390" cy="1006"/>
          </a:xfrm>
        </p:grpSpPr>
        <p:sp>
          <p:nvSpPr>
            <p:cNvPr id="58379" name="Freeform 11"/>
            <p:cNvSpPr>
              <a:spLocks/>
            </p:cNvSpPr>
            <p:nvPr/>
          </p:nvSpPr>
          <p:spPr bwMode="auto">
            <a:xfrm>
              <a:off x="3867" y="1019"/>
              <a:ext cx="863" cy="670"/>
            </a:xfrm>
            <a:custGeom>
              <a:avLst/>
              <a:gdLst/>
              <a:ahLst/>
              <a:cxnLst>
                <a:cxn ang="0">
                  <a:pos x="863" y="0"/>
                </a:cxn>
                <a:cxn ang="0">
                  <a:pos x="0" y="526"/>
                </a:cxn>
                <a:cxn ang="0">
                  <a:pos x="0" y="670"/>
                </a:cxn>
                <a:cxn ang="0">
                  <a:pos x="863" y="143"/>
                </a:cxn>
                <a:cxn ang="0">
                  <a:pos x="863" y="0"/>
                </a:cxn>
              </a:cxnLst>
              <a:rect l="0" t="0" r="r" b="b"/>
              <a:pathLst>
                <a:path w="863" h="670">
                  <a:moveTo>
                    <a:pt x="863" y="0"/>
                  </a:moveTo>
                  <a:lnTo>
                    <a:pt x="0" y="526"/>
                  </a:lnTo>
                  <a:lnTo>
                    <a:pt x="0" y="670"/>
                  </a:lnTo>
                  <a:lnTo>
                    <a:pt x="863" y="143"/>
                  </a:lnTo>
                  <a:lnTo>
                    <a:pt x="86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380" name="Freeform 12"/>
            <p:cNvSpPr>
              <a:spLocks/>
            </p:cNvSpPr>
            <p:nvPr/>
          </p:nvSpPr>
          <p:spPr bwMode="auto">
            <a:xfrm>
              <a:off x="3340" y="875"/>
              <a:ext cx="1390" cy="862"/>
            </a:xfrm>
            <a:custGeom>
              <a:avLst/>
              <a:gdLst/>
              <a:ahLst/>
              <a:cxnLst>
                <a:cxn ang="0">
                  <a:pos x="1390" y="144"/>
                </a:cxn>
                <a:cxn ang="0">
                  <a:pos x="1054" y="0"/>
                </a:cxn>
                <a:cxn ang="0">
                  <a:pos x="239" y="479"/>
                </a:cxn>
                <a:cxn ang="0">
                  <a:pos x="0" y="335"/>
                </a:cxn>
                <a:cxn ang="0">
                  <a:pos x="0" y="766"/>
                </a:cxn>
                <a:cxn ang="0">
                  <a:pos x="814" y="862"/>
                </a:cxn>
                <a:cxn ang="0">
                  <a:pos x="527" y="670"/>
                </a:cxn>
                <a:cxn ang="0">
                  <a:pos x="1390" y="144"/>
                </a:cxn>
              </a:cxnLst>
              <a:rect l="0" t="0" r="r" b="b"/>
              <a:pathLst>
                <a:path w="1390" h="862">
                  <a:moveTo>
                    <a:pt x="1390" y="144"/>
                  </a:moveTo>
                  <a:lnTo>
                    <a:pt x="1054" y="0"/>
                  </a:lnTo>
                  <a:lnTo>
                    <a:pt x="239" y="479"/>
                  </a:lnTo>
                  <a:lnTo>
                    <a:pt x="0" y="335"/>
                  </a:lnTo>
                  <a:lnTo>
                    <a:pt x="0" y="766"/>
                  </a:lnTo>
                  <a:lnTo>
                    <a:pt x="814" y="862"/>
                  </a:lnTo>
                  <a:lnTo>
                    <a:pt x="527" y="670"/>
                  </a:lnTo>
                  <a:lnTo>
                    <a:pt x="1390" y="14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381" name="Freeform 13"/>
            <p:cNvSpPr>
              <a:spLocks/>
            </p:cNvSpPr>
            <p:nvPr/>
          </p:nvSpPr>
          <p:spPr bwMode="auto">
            <a:xfrm>
              <a:off x="3340" y="1641"/>
              <a:ext cx="814" cy="240"/>
            </a:xfrm>
            <a:custGeom>
              <a:avLst/>
              <a:gdLst/>
              <a:ahLst/>
              <a:cxnLst>
                <a:cxn ang="0">
                  <a:pos x="814" y="96"/>
                </a:cxn>
                <a:cxn ang="0">
                  <a:pos x="0" y="0"/>
                </a:cxn>
                <a:cxn ang="0">
                  <a:pos x="0" y="144"/>
                </a:cxn>
                <a:cxn ang="0">
                  <a:pos x="814" y="240"/>
                </a:cxn>
                <a:cxn ang="0">
                  <a:pos x="814" y="96"/>
                </a:cxn>
              </a:cxnLst>
              <a:rect l="0" t="0" r="r" b="b"/>
              <a:pathLst>
                <a:path w="814" h="240">
                  <a:moveTo>
                    <a:pt x="814" y="96"/>
                  </a:moveTo>
                  <a:lnTo>
                    <a:pt x="0" y="0"/>
                  </a:lnTo>
                  <a:lnTo>
                    <a:pt x="0" y="144"/>
                  </a:lnTo>
                  <a:lnTo>
                    <a:pt x="814" y="240"/>
                  </a:lnTo>
                  <a:lnTo>
                    <a:pt x="81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/>
      <p:bldP spid="58371" grpId="0" autoUpdateAnimBg="0"/>
      <p:bldP spid="58372" grpId="0" autoUpdateAnimBg="0"/>
      <p:bldP spid="58373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990600" y="1524000"/>
          <a:ext cx="7167563" cy="3656013"/>
        </p:xfrm>
        <a:graphic>
          <a:graphicData uri="http://schemas.openxmlformats.org/presentationml/2006/ole">
            <p:oleObj spid="_x0000_s57346" name="Fotografia di Photo Editor " r:id="rId3" imgW="5494496" imgH="2803810" progId="">
              <p:embed/>
            </p:oleObj>
          </a:graphicData>
        </a:graphic>
      </p:graphicFrame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676400" y="5562600"/>
            <a:ext cx="61833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Lente intraoculare da camera anteriore</a:t>
            </a:r>
          </a:p>
          <a:p>
            <a:pPr algn="ctr"/>
            <a:r>
              <a:rPr 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ad </a:t>
            </a:r>
            <a:r>
              <a:rPr 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“appoggio angolare”</a:t>
            </a:r>
            <a:endParaRPr lang="it-IT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172200" y="6172200"/>
            <a:ext cx="26479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2"/>
                </a:solidFill>
              </a:rPr>
              <a:t>Appoggio angolare</a:t>
            </a:r>
          </a:p>
        </p:txBody>
      </p:sp>
    </p:spTree>
  </p:cSld>
  <p:clrMapOvr>
    <a:masterClrMapping/>
  </p:clrMapOvr>
  <p:transition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1143000" y="609600"/>
          <a:ext cx="6858000" cy="4640263"/>
        </p:xfrm>
        <a:graphic>
          <a:graphicData uri="http://schemas.openxmlformats.org/presentationml/2006/ole">
            <p:oleObj spid="_x0000_s54274" name="Fotografia di Photo Editor " r:id="rId3" imgW="5471634" imgH="3703641" progId="">
              <p:embed/>
            </p:oleObj>
          </a:graphicData>
        </a:graphic>
      </p:graphicFrame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676400" y="5562600"/>
            <a:ext cx="61833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Lente intraoculare da camera anteriore</a:t>
            </a:r>
          </a:p>
          <a:p>
            <a:pPr algn="ctr"/>
            <a:r>
              <a:rPr 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ad </a:t>
            </a:r>
            <a:r>
              <a:rPr 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“aggancio irideo”</a:t>
            </a:r>
            <a:endParaRPr lang="it-IT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RIS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42900"/>
            <a:ext cx="8153400" cy="61150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2209800" y="762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IPERMETROPIA</a:t>
            </a:r>
          </a:p>
        </p:txBody>
      </p:sp>
      <p:pic>
        <p:nvPicPr>
          <p:cNvPr id="97283" name="Picture 3" descr="eye12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5689600" cy="5329238"/>
          </a:xfrm>
          <a:prstGeom prst="rect">
            <a:avLst/>
          </a:prstGeom>
          <a:noFill/>
          <a:effectLst/>
        </p:spPr>
      </p:pic>
      <p:graphicFrame>
        <p:nvGraphicFramePr>
          <p:cNvPr id="97284" name="Object 4"/>
          <p:cNvGraphicFramePr>
            <a:graphicFrameLocks noChangeAspect="1"/>
          </p:cNvGraphicFramePr>
          <p:nvPr/>
        </p:nvGraphicFramePr>
        <p:xfrm>
          <a:off x="609600" y="2819400"/>
          <a:ext cx="803275" cy="1447800"/>
        </p:xfrm>
        <a:graphic>
          <a:graphicData uri="http://schemas.openxmlformats.org/presentationml/2006/ole">
            <p:oleObj spid="_x0000_s97284" name="ClipArt" r:id="rId4" imgW="2478240" imgH="4461120" progId="">
              <p:embed/>
            </p:oleObj>
          </a:graphicData>
        </a:graphic>
      </p:graphicFrame>
      <p:grpSp>
        <p:nvGrpSpPr>
          <p:cNvPr id="97367" name="Group 87"/>
          <p:cNvGrpSpPr>
            <a:grpSpLocks/>
          </p:cNvGrpSpPr>
          <p:nvPr/>
        </p:nvGrpSpPr>
        <p:grpSpPr bwMode="auto">
          <a:xfrm>
            <a:off x="990600" y="2819400"/>
            <a:ext cx="7086600" cy="1524000"/>
            <a:chOff x="624" y="1776"/>
            <a:chExt cx="4464" cy="960"/>
          </a:xfrm>
        </p:grpSpPr>
        <p:grpSp>
          <p:nvGrpSpPr>
            <p:cNvPr id="97286" name="Group 6"/>
            <p:cNvGrpSpPr>
              <a:grpSpLocks/>
            </p:cNvGrpSpPr>
            <p:nvPr/>
          </p:nvGrpSpPr>
          <p:grpSpPr bwMode="auto">
            <a:xfrm>
              <a:off x="624" y="1776"/>
              <a:ext cx="1493" cy="960"/>
              <a:chOff x="624" y="1776"/>
              <a:chExt cx="1536" cy="960"/>
            </a:xfrm>
          </p:grpSpPr>
          <p:sp>
            <p:nvSpPr>
              <p:cNvPr id="97287" name="Line 7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7288" name="Line 8"/>
              <p:cNvSpPr>
                <a:spLocks noChangeShapeType="1"/>
              </p:cNvSpPr>
              <p:nvPr/>
            </p:nvSpPr>
            <p:spPr bwMode="auto">
              <a:xfrm>
                <a:off x="624" y="273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7289" name="Group 9"/>
            <p:cNvGrpSpPr>
              <a:grpSpLocks/>
            </p:cNvGrpSpPr>
            <p:nvPr/>
          </p:nvGrpSpPr>
          <p:grpSpPr bwMode="auto">
            <a:xfrm>
              <a:off x="2117" y="1776"/>
              <a:ext cx="2971" cy="960"/>
              <a:chOff x="2160" y="1776"/>
              <a:chExt cx="1920" cy="960"/>
            </a:xfrm>
          </p:grpSpPr>
          <p:sp>
            <p:nvSpPr>
              <p:cNvPr id="97290" name="Line 10"/>
              <p:cNvSpPr>
                <a:spLocks noChangeShapeType="1"/>
              </p:cNvSpPr>
              <p:nvPr/>
            </p:nvSpPr>
            <p:spPr bwMode="auto">
              <a:xfrm>
                <a:off x="2160" y="1776"/>
                <a:ext cx="192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7291" name="Line 11"/>
              <p:cNvSpPr>
                <a:spLocks noChangeShapeType="1"/>
              </p:cNvSpPr>
              <p:nvPr/>
            </p:nvSpPr>
            <p:spPr bwMode="auto">
              <a:xfrm flipV="1">
                <a:off x="2160" y="2160"/>
                <a:ext cx="192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97292" name="Group 12"/>
          <p:cNvGrpSpPr>
            <a:grpSpLocks/>
          </p:cNvGrpSpPr>
          <p:nvPr/>
        </p:nvGrpSpPr>
        <p:grpSpPr bwMode="auto">
          <a:xfrm>
            <a:off x="7010400" y="1600200"/>
            <a:ext cx="1143000" cy="3886200"/>
            <a:chOff x="4512" y="1008"/>
            <a:chExt cx="720" cy="2448"/>
          </a:xfrm>
        </p:grpSpPr>
        <p:sp>
          <p:nvSpPr>
            <p:cNvPr id="97293" name="Arc 13"/>
            <p:cNvSpPr>
              <a:spLocks/>
            </p:cNvSpPr>
            <p:nvPr/>
          </p:nvSpPr>
          <p:spPr bwMode="auto">
            <a:xfrm>
              <a:off x="4512" y="1008"/>
              <a:ext cx="720" cy="12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7294" name="Arc 14"/>
            <p:cNvSpPr>
              <a:spLocks/>
            </p:cNvSpPr>
            <p:nvPr/>
          </p:nvSpPr>
          <p:spPr bwMode="auto">
            <a:xfrm flipV="1">
              <a:off x="4512" y="2208"/>
              <a:ext cx="720" cy="12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97295" name="Group 15"/>
          <p:cNvGrpSpPr>
            <a:grpSpLocks/>
          </p:cNvGrpSpPr>
          <p:nvPr/>
        </p:nvGrpSpPr>
        <p:grpSpPr bwMode="auto">
          <a:xfrm flipV="1">
            <a:off x="7893050" y="3429000"/>
            <a:ext cx="412750" cy="609600"/>
            <a:chOff x="483" y="1875"/>
            <a:chExt cx="500" cy="909"/>
          </a:xfrm>
        </p:grpSpPr>
        <p:grpSp>
          <p:nvGrpSpPr>
            <p:cNvPr id="97296" name="Group 16"/>
            <p:cNvGrpSpPr>
              <a:grpSpLocks/>
            </p:cNvGrpSpPr>
            <p:nvPr/>
          </p:nvGrpSpPr>
          <p:grpSpPr bwMode="auto">
            <a:xfrm>
              <a:off x="619" y="2571"/>
              <a:ext cx="227" cy="213"/>
              <a:chOff x="619" y="2571"/>
              <a:chExt cx="227" cy="213"/>
            </a:xfrm>
          </p:grpSpPr>
          <p:grpSp>
            <p:nvGrpSpPr>
              <p:cNvPr id="97297" name="Group 17"/>
              <p:cNvGrpSpPr>
                <a:grpSpLocks/>
              </p:cNvGrpSpPr>
              <p:nvPr/>
            </p:nvGrpSpPr>
            <p:grpSpPr bwMode="auto">
              <a:xfrm>
                <a:off x="619" y="2571"/>
                <a:ext cx="227" cy="213"/>
                <a:chOff x="619" y="2571"/>
                <a:chExt cx="227" cy="213"/>
              </a:xfrm>
            </p:grpSpPr>
            <p:grpSp>
              <p:nvGrpSpPr>
                <p:cNvPr id="97298" name="Group 18"/>
                <p:cNvGrpSpPr>
                  <a:grpSpLocks/>
                </p:cNvGrpSpPr>
                <p:nvPr/>
              </p:nvGrpSpPr>
              <p:grpSpPr bwMode="auto">
                <a:xfrm>
                  <a:off x="676" y="2735"/>
                  <a:ext cx="123" cy="49"/>
                  <a:chOff x="676" y="2735"/>
                  <a:chExt cx="123" cy="49"/>
                </a:xfrm>
              </p:grpSpPr>
              <p:sp>
                <p:nvSpPr>
                  <p:cNvPr id="97299" name="Freeform 19"/>
                  <p:cNvSpPr>
                    <a:spLocks/>
                  </p:cNvSpPr>
                  <p:nvPr/>
                </p:nvSpPr>
                <p:spPr bwMode="auto">
                  <a:xfrm>
                    <a:off x="676" y="2735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5F5F5F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00" name="Freeform 20"/>
                  <p:cNvSpPr>
                    <a:spLocks/>
                  </p:cNvSpPr>
                  <p:nvPr/>
                </p:nvSpPr>
                <p:spPr bwMode="auto">
                  <a:xfrm>
                    <a:off x="695" y="2735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5F5F5F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7301" name="Group 21"/>
                <p:cNvGrpSpPr>
                  <a:grpSpLocks/>
                </p:cNvGrpSpPr>
                <p:nvPr/>
              </p:nvGrpSpPr>
              <p:grpSpPr bwMode="auto">
                <a:xfrm>
                  <a:off x="619" y="2571"/>
                  <a:ext cx="227" cy="178"/>
                  <a:chOff x="619" y="2571"/>
                  <a:chExt cx="227" cy="178"/>
                </a:xfrm>
              </p:grpSpPr>
              <p:sp>
                <p:nvSpPr>
                  <p:cNvPr id="97302" name="Freeform 22"/>
                  <p:cNvSpPr>
                    <a:spLocks/>
                  </p:cNvSpPr>
                  <p:nvPr/>
                </p:nvSpPr>
                <p:spPr bwMode="auto">
                  <a:xfrm>
                    <a:off x="619" y="2571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5F5F5F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03" name="Freeform 23"/>
                  <p:cNvSpPr>
                    <a:spLocks/>
                  </p:cNvSpPr>
                  <p:nvPr/>
                </p:nvSpPr>
                <p:spPr bwMode="auto">
                  <a:xfrm>
                    <a:off x="620" y="2594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5F5F5F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04" name="Freeform 24"/>
                  <p:cNvSpPr>
                    <a:spLocks/>
                  </p:cNvSpPr>
                  <p:nvPr/>
                </p:nvSpPr>
                <p:spPr bwMode="auto">
                  <a:xfrm>
                    <a:off x="621" y="2625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5F5F5F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05" name="Freeform 25"/>
                  <p:cNvSpPr>
                    <a:spLocks/>
                  </p:cNvSpPr>
                  <p:nvPr/>
                </p:nvSpPr>
                <p:spPr bwMode="auto">
                  <a:xfrm>
                    <a:off x="619" y="2651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5F5F5F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06" name="Freeform 26"/>
                  <p:cNvSpPr>
                    <a:spLocks/>
                  </p:cNvSpPr>
                  <p:nvPr/>
                </p:nvSpPr>
                <p:spPr bwMode="auto">
                  <a:xfrm>
                    <a:off x="624" y="2679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5F5F5F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07" name="Freeform 27"/>
                  <p:cNvSpPr>
                    <a:spLocks/>
                  </p:cNvSpPr>
                  <p:nvPr/>
                </p:nvSpPr>
                <p:spPr bwMode="auto">
                  <a:xfrm>
                    <a:off x="625" y="2577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5F5F5F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08" name="Freeform 28"/>
                  <p:cNvSpPr>
                    <a:spLocks/>
                  </p:cNvSpPr>
                  <p:nvPr/>
                </p:nvSpPr>
                <p:spPr bwMode="auto">
                  <a:xfrm>
                    <a:off x="664" y="2573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5F5F5F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97309" name="Group 29"/>
              <p:cNvGrpSpPr>
                <a:grpSpLocks/>
              </p:cNvGrpSpPr>
              <p:nvPr/>
            </p:nvGrpSpPr>
            <p:grpSpPr bwMode="auto">
              <a:xfrm>
                <a:off x="770" y="2600"/>
                <a:ext cx="54" cy="108"/>
                <a:chOff x="770" y="2600"/>
                <a:chExt cx="54" cy="108"/>
              </a:xfrm>
            </p:grpSpPr>
            <p:sp>
              <p:nvSpPr>
                <p:cNvPr id="97310" name="Freeform 30"/>
                <p:cNvSpPr>
                  <a:spLocks/>
                </p:cNvSpPr>
                <p:nvPr/>
              </p:nvSpPr>
              <p:spPr bwMode="auto">
                <a:xfrm>
                  <a:off x="780" y="2629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5F5F5F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7311" name="Freeform 31"/>
                <p:cNvSpPr>
                  <a:spLocks/>
                </p:cNvSpPr>
                <p:nvPr/>
              </p:nvSpPr>
              <p:spPr bwMode="auto">
                <a:xfrm>
                  <a:off x="788" y="2656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5F5F5F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7312" name="Freeform 32"/>
                <p:cNvSpPr>
                  <a:spLocks/>
                </p:cNvSpPr>
                <p:nvPr/>
              </p:nvSpPr>
              <p:spPr bwMode="auto">
                <a:xfrm>
                  <a:off x="786" y="2689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5F5F5F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7313" name="Freeform 33"/>
                <p:cNvSpPr>
                  <a:spLocks/>
                </p:cNvSpPr>
                <p:nvPr/>
              </p:nvSpPr>
              <p:spPr bwMode="auto">
                <a:xfrm>
                  <a:off x="770" y="2600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5F5F5F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97314" name="Group 34"/>
            <p:cNvGrpSpPr>
              <a:grpSpLocks/>
            </p:cNvGrpSpPr>
            <p:nvPr/>
          </p:nvGrpSpPr>
          <p:grpSpPr bwMode="auto">
            <a:xfrm>
              <a:off x="483" y="1875"/>
              <a:ext cx="500" cy="719"/>
              <a:chOff x="483" y="1875"/>
              <a:chExt cx="500" cy="719"/>
            </a:xfrm>
          </p:grpSpPr>
          <p:sp>
            <p:nvSpPr>
              <p:cNvPr id="97315" name="Freeform 35"/>
              <p:cNvSpPr>
                <a:spLocks/>
              </p:cNvSpPr>
              <p:nvPr/>
            </p:nvSpPr>
            <p:spPr bwMode="auto">
              <a:xfrm>
                <a:off x="483" y="1875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5F5F5F"/>
                </a:outerShdw>
              </a:effec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97316" name="Group 36"/>
              <p:cNvGrpSpPr>
                <a:grpSpLocks/>
              </p:cNvGrpSpPr>
              <p:nvPr/>
            </p:nvGrpSpPr>
            <p:grpSpPr bwMode="auto">
              <a:xfrm>
                <a:off x="623" y="1947"/>
                <a:ext cx="313" cy="639"/>
                <a:chOff x="623" y="1947"/>
                <a:chExt cx="313" cy="639"/>
              </a:xfrm>
            </p:grpSpPr>
            <p:sp>
              <p:nvSpPr>
                <p:cNvPr id="97317" name="Oval 37"/>
                <p:cNvSpPr>
                  <a:spLocks noChangeArrowheads="1"/>
                </p:cNvSpPr>
                <p:nvPr/>
              </p:nvSpPr>
              <p:spPr bwMode="auto">
                <a:xfrm>
                  <a:off x="623" y="2513"/>
                  <a:ext cx="220" cy="73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5F5F5F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7318" name="Freeform 38"/>
                <p:cNvSpPr>
                  <a:spLocks/>
                </p:cNvSpPr>
                <p:nvPr/>
              </p:nvSpPr>
              <p:spPr bwMode="auto">
                <a:xfrm>
                  <a:off x="852" y="1947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5F5F5F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97319" name="Group 39"/>
                <p:cNvGrpSpPr>
                  <a:grpSpLocks/>
                </p:cNvGrpSpPr>
                <p:nvPr/>
              </p:nvGrpSpPr>
              <p:grpSpPr bwMode="auto">
                <a:xfrm>
                  <a:off x="663" y="2091"/>
                  <a:ext cx="140" cy="447"/>
                  <a:chOff x="663" y="2091"/>
                  <a:chExt cx="140" cy="447"/>
                </a:xfrm>
              </p:grpSpPr>
              <p:sp>
                <p:nvSpPr>
                  <p:cNvPr id="97320" name="Freeform 40"/>
                  <p:cNvSpPr>
                    <a:spLocks/>
                  </p:cNvSpPr>
                  <p:nvPr/>
                </p:nvSpPr>
                <p:spPr bwMode="auto">
                  <a:xfrm>
                    <a:off x="689" y="2278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5F5F5F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21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733" y="2286"/>
                    <a:ext cx="12" cy="18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5F5F5F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9732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63" y="2091"/>
                    <a:ext cx="140" cy="205"/>
                    <a:chOff x="663" y="2091"/>
                    <a:chExt cx="140" cy="205"/>
                  </a:xfrm>
                </p:grpSpPr>
                <p:sp>
                  <p:nvSpPr>
                    <p:cNvPr id="97323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" y="2091"/>
                      <a:ext cx="128" cy="7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5F5F5F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7324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663" y="2123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5F5F5F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97325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707" y="2315"/>
                    <a:ext cx="49" cy="199"/>
                    <a:chOff x="707" y="2315"/>
                    <a:chExt cx="49" cy="199"/>
                  </a:xfrm>
                </p:grpSpPr>
                <p:sp>
                  <p:nvSpPr>
                    <p:cNvPr id="97326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5" y="2320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5F5F5F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7327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47" y="2320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5F5F5F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7328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55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5F5F5F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7329" name="Line 4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07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5F5F5F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97330" name="Freeform 50"/>
                <p:cNvSpPr>
                  <a:spLocks/>
                </p:cNvSpPr>
                <p:nvPr/>
              </p:nvSpPr>
              <p:spPr bwMode="auto">
                <a:xfrm>
                  <a:off x="723" y="2409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5F5F5F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grpSp>
        <p:nvGrpSpPr>
          <p:cNvPr id="97331" name="Group 51"/>
          <p:cNvGrpSpPr>
            <a:grpSpLocks/>
          </p:cNvGrpSpPr>
          <p:nvPr/>
        </p:nvGrpSpPr>
        <p:grpSpPr bwMode="auto">
          <a:xfrm>
            <a:off x="609600" y="2819400"/>
            <a:ext cx="793750" cy="1443038"/>
            <a:chOff x="531" y="483"/>
            <a:chExt cx="500" cy="909"/>
          </a:xfrm>
        </p:grpSpPr>
        <p:grpSp>
          <p:nvGrpSpPr>
            <p:cNvPr id="97332" name="Group 52"/>
            <p:cNvGrpSpPr>
              <a:grpSpLocks/>
            </p:cNvGrpSpPr>
            <p:nvPr/>
          </p:nvGrpSpPr>
          <p:grpSpPr bwMode="auto">
            <a:xfrm>
              <a:off x="667" y="1179"/>
              <a:ext cx="227" cy="213"/>
              <a:chOff x="667" y="1179"/>
              <a:chExt cx="227" cy="213"/>
            </a:xfrm>
          </p:grpSpPr>
          <p:grpSp>
            <p:nvGrpSpPr>
              <p:cNvPr id="97333" name="Group 53"/>
              <p:cNvGrpSpPr>
                <a:grpSpLocks/>
              </p:cNvGrpSpPr>
              <p:nvPr/>
            </p:nvGrpSpPr>
            <p:grpSpPr bwMode="auto">
              <a:xfrm>
                <a:off x="667" y="1179"/>
                <a:ext cx="227" cy="213"/>
                <a:chOff x="667" y="1179"/>
                <a:chExt cx="227" cy="213"/>
              </a:xfrm>
            </p:grpSpPr>
            <p:grpSp>
              <p:nvGrpSpPr>
                <p:cNvPr id="97334" name="Group 54"/>
                <p:cNvGrpSpPr>
                  <a:grpSpLocks/>
                </p:cNvGrpSpPr>
                <p:nvPr/>
              </p:nvGrpSpPr>
              <p:grpSpPr bwMode="auto">
                <a:xfrm>
                  <a:off x="724" y="1343"/>
                  <a:ext cx="123" cy="49"/>
                  <a:chOff x="724" y="1343"/>
                  <a:chExt cx="123" cy="49"/>
                </a:xfrm>
              </p:grpSpPr>
              <p:sp>
                <p:nvSpPr>
                  <p:cNvPr id="97335" name="Freeform 55"/>
                  <p:cNvSpPr>
                    <a:spLocks/>
                  </p:cNvSpPr>
                  <p:nvPr/>
                </p:nvSpPr>
                <p:spPr bwMode="auto">
                  <a:xfrm>
                    <a:off x="724" y="1343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36" name="Freeform 56"/>
                  <p:cNvSpPr>
                    <a:spLocks/>
                  </p:cNvSpPr>
                  <p:nvPr/>
                </p:nvSpPr>
                <p:spPr bwMode="auto">
                  <a:xfrm>
                    <a:off x="743" y="1343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7337" name="Group 57"/>
                <p:cNvGrpSpPr>
                  <a:grpSpLocks/>
                </p:cNvGrpSpPr>
                <p:nvPr/>
              </p:nvGrpSpPr>
              <p:grpSpPr bwMode="auto">
                <a:xfrm>
                  <a:off x="667" y="1179"/>
                  <a:ext cx="227" cy="178"/>
                  <a:chOff x="667" y="1179"/>
                  <a:chExt cx="227" cy="178"/>
                </a:xfrm>
              </p:grpSpPr>
              <p:sp>
                <p:nvSpPr>
                  <p:cNvPr id="97338" name="Freeform 58"/>
                  <p:cNvSpPr>
                    <a:spLocks/>
                  </p:cNvSpPr>
                  <p:nvPr/>
                </p:nvSpPr>
                <p:spPr bwMode="auto">
                  <a:xfrm>
                    <a:off x="667" y="1179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39" name="Freeform 59"/>
                  <p:cNvSpPr>
                    <a:spLocks/>
                  </p:cNvSpPr>
                  <p:nvPr/>
                </p:nvSpPr>
                <p:spPr bwMode="auto">
                  <a:xfrm>
                    <a:off x="668" y="1202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40" name="Freeform 60"/>
                  <p:cNvSpPr>
                    <a:spLocks/>
                  </p:cNvSpPr>
                  <p:nvPr/>
                </p:nvSpPr>
                <p:spPr bwMode="auto">
                  <a:xfrm>
                    <a:off x="669" y="1233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41" name="Freeform 61"/>
                  <p:cNvSpPr>
                    <a:spLocks/>
                  </p:cNvSpPr>
                  <p:nvPr/>
                </p:nvSpPr>
                <p:spPr bwMode="auto">
                  <a:xfrm>
                    <a:off x="667" y="1259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42" name="Freeform 62"/>
                  <p:cNvSpPr>
                    <a:spLocks/>
                  </p:cNvSpPr>
                  <p:nvPr/>
                </p:nvSpPr>
                <p:spPr bwMode="auto">
                  <a:xfrm>
                    <a:off x="672" y="1287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43" name="Freeform 63"/>
                  <p:cNvSpPr>
                    <a:spLocks/>
                  </p:cNvSpPr>
                  <p:nvPr/>
                </p:nvSpPr>
                <p:spPr bwMode="auto">
                  <a:xfrm>
                    <a:off x="673" y="1185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44" name="Freeform 64"/>
                  <p:cNvSpPr>
                    <a:spLocks/>
                  </p:cNvSpPr>
                  <p:nvPr/>
                </p:nvSpPr>
                <p:spPr bwMode="auto">
                  <a:xfrm>
                    <a:off x="712" y="1181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97345" name="Group 65"/>
              <p:cNvGrpSpPr>
                <a:grpSpLocks/>
              </p:cNvGrpSpPr>
              <p:nvPr/>
            </p:nvGrpSpPr>
            <p:grpSpPr bwMode="auto">
              <a:xfrm>
                <a:off x="818" y="1208"/>
                <a:ext cx="54" cy="108"/>
                <a:chOff x="818" y="1208"/>
                <a:chExt cx="54" cy="108"/>
              </a:xfrm>
            </p:grpSpPr>
            <p:sp>
              <p:nvSpPr>
                <p:cNvPr id="97346" name="Freeform 66"/>
                <p:cNvSpPr>
                  <a:spLocks/>
                </p:cNvSpPr>
                <p:nvPr/>
              </p:nvSpPr>
              <p:spPr bwMode="auto">
                <a:xfrm>
                  <a:off x="828" y="1237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7347" name="Freeform 67"/>
                <p:cNvSpPr>
                  <a:spLocks/>
                </p:cNvSpPr>
                <p:nvPr/>
              </p:nvSpPr>
              <p:spPr bwMode="auto">
                <a:xfrm>
                  <a:off x="836" y="1264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7348" name="Freeform 68"/>
                <p:cNvSpPr>
                  <a:spLocks/>
                </p:cNvSpPr>
                <p:nvPr/>
              </p:nvSpPr>
              <p:spPr bwMode="auto">
                <a:xfrm>
                  <a:off x="834" y="1297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7349" name="Freeform 69"/>
                <p:cNvSpPr>
                  <a:spLocks/>
                </p:cNvSpPr>
                <p:nvPr/>
              </p:nvSpPr>
              <p:spPr bwMode="auto">
                <a:xfrm>
                  <a:off x="818" y="1208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97350" name="Group 70"/>
            <p:cNvGrpSpPr>
              <a:grpSpLocks/>
            </p:cNvGrpSpPr>
            <p:nvPr/>
          </p:nvGrpSpPr>
          <p:grpSpPr bwMode="auto">
            <a:xfrm>
              <a:off x="531" y="483"/>
              <a:ext cx="500" cy="719"/>
              <a:chOff x="531" y="483"/>
              <a:chExt cx="500" cy="719"/>
            </a:xfrm>
          </p:grpSpPr>
          <p:sp>
            <p:nvSpPr>
              <p:cNvPr id="97351" name="Freeform 71"/>
              <p:cNvSpPr>
                <a:spLocks/>
              </p:cNvSpPr>
              <p:nvPr/>
            </p:nvSpPr>
            <p:spPr bwMode="auto">
              <a:xfrm>
                <a:off x="531" y="483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>
                  <a:alpha val="5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97352" name="Group 72"/>
              <p:cNvGrpSpPr>
                <a:grpSpLocks/>
              </p:cNvGrpSpPr>
              <p:nvPr/>
            </p:nvGrpSpPr>
            <p:grpSpPr bwMode="auto">
              <a:xfrm>
                <a:off x="671" y="555"/>
                <a:ext cx="313" cy="639"/>
                <a:chOff x="671" y="555"/>
                <a:chExt cx="313" cy="639"/>
              </a:xfrm>
            </p:grpSpPr>
            <p:sp>
              <p:nvSpPr>
                <p:cNvPr id="97353" name="Oval 73"/>
                <p:cNvSpPr>
                  <a:spLocks noChangeArrowheads="1"/>
                </p:cNvSpPr>
                <p:nvPr/>
              </p:nvSpPr>
              <p:spPr bwMode="auto">
                <a:xfrm>
                  <a:off x="671" y="1121"/>
                  <a:ext cx="220" cy="73"/>
                </a:xfrm>
                <a:prstGeom prst="ellipse">
                  <a:avLst/>
                </a:prstGeom>
                <a:solidFill>
                  <a:srgbClr val="A0A0A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7354" name="Freeform 74"/>
                <p:cNvSpPr>
                  <a:spLocks/>
                </p:cNvSpPr>
                <p:nvPr/>
              </p:nvSpPr>
              <p:spPr bwMode="auto">
                <a:xfrm>
                  <a:off x="900" y="555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97355" name="Group 75"/>
                <p:cNvGrpSpPr>
                  <a:grpSpLocks/>
                </p:cNvGrpSpPr>
                <p:nvPr/>
              </p:nvGrpSpPr>
              <p:grpSpPr bwMode="auto">
                <a:xfrm>
                  <a:off x="711" y="699"/>
                  <a:ext cx="140" cy="447"/>
                  <a:chOff x="711" y="699"/>
                  <a:chExt cx="140" cy="447"/>
                </a:xfrm>
              </p:grpSpPr>
              <p:sp>
                <p:nvSpPr>
                  <p:cNvPr id="97356" name="Freeform 76"/>
                  <p:cNvSpPr>
                    <a:spLocks/>
                  </p:cNvSpPr>
                  <p:nvPr/>
                </p:nvSpPr>
                <p:spPr bwMode="auto">
                  <a:xfrm>
                    <a:off x="737" y="886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7357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781" y="894"/>
                    <a:ext cx="12" cy="18"/>
                  </a:xfrm>
                  <a:prstGeom prst="ellipse">
                    <a:avLst/>
                  </a:prstGeom>
                  <a:solidFill>
                    <a:srgbClr val="E0E0E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97358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711" y="699"/>
                    <a:ext cx="140" cy="205"/>
                    <a:chOff x="711" y="699"/>
                    <a:chExt cx="140" cy="205"/>
                  </a:xfrm>
                </p:grpSpPr>
                <p:sp>
                  <p:nvSpPr>
                    <p:cNvPr id="97359" name="Oval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9" y="699"/>
                      <a:ext cx="128" cy="70"/>
                    </a:xfrm>
                    <a:prstGeom prst="ellipse">
                      <a:avLst/>
                    </a:prstGeom>
                    <a:solidFill>
                      <a:srgbClr val="FFFFFF">
                        <a:alpha val="50000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7360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711" y="731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97361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755" y="923"/>
                    <a:ext cx="49" cy="199"/>
                    <a:chOff x="755" y="923"/>
                    <a:chExt cx="49" cy="199"/>
                  </a:xfrm>
                </p:grpSpPr>
                <p:sp>
                  <p:nvSpPr>
                    <p:cNvPr id="97362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3" y="928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7363" name="Line 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5" y="928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7364" name="Line 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3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7365" name="Line 8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55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97366" name="Freeform 86"/>
                <p:cNvSpPr>
                  <a:spLocks/>
                </p:cNvSpPr>
                <p:nvPr/>
              </p:nvSpPr>
              <p:spPr bwMode="auto">
                <a:xfrm>
                  <a:off x="771" y="1017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/>
          <p:cNvSpPr>
            <a:spLocks noChangeArrowheads="1" noChangeShapeType="1" noTextEdit="1"/>
          </p:cNvSpPr>
          <p:nvPr/>
        </p:nvSpPr>
        <p:spPr bwMode="auto">
          <a:xfrm>
            <a:off x="3429000" y="304800"/>
            <a:ext cx="2514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ICL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04825" y="2922588"/>
            <a:ext cx="8316913" cy="21018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4400" b="1"/>
              <a:t>Lenti intraoculari</a:t>
            </a:r>
          </a:p>
          <a:p>
            <a:pPr algn="ctr"/>
            <a:r>
              <a:rPr lang="it-IT" sz="4400" b="1"/>
              <a:t>impiantabili in camera posteriore,</a:t>
            </a:r>
          </a:p>
          <a:p>
            <a:pPr algn="ctr"/>
            <a:r>
              <a:rPr lang="it-IT" sz="4400" b="1"/>
              <a:t>tra iride e cristallino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nimBg="1"/>
      <p:bldP spid="52227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CL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458200" cy="63436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WordArt 2"/>
          <p:cNvSpPr>
            <a:spLocks noChangeArrowheads="1" noChangeShapeType="1" noTextEdit="1"/>
          </p:cNvSpPr>
          <p:nvPr/>
        </p:nvSpPr>
        <p:spPr bwMode="auto">
          <a:xfrm>
            <a:off x="3429000" y="304800"/>
            <a:ext cx="2514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CLE</a:t>
            </a: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2514600" y="2133600"/>
            <a:ext cx="447675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chemeClr val="tx2"/>
                </a:solidFill>
              </a:rPr>
              <a:t>Clear Lens Estraction</a:t>
            </a:r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762000" y="3810000"/>
            <a:ext cx="7837488" cy="823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sz="4800" b="1" i="1"/>
              <a:t>fachectomia a scopo refrattivo</a:t>
            </a:r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609600" y="5257800"/>
            <a:ext cx="8253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(sostituzione del cristallino con cristallino artificiale graduato)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  <p:bldP spid="158723" grpId="0" autoUpdateAnimBg="0"/>
      <p:bldP spid="158724" grpId="0" autoUpdateAnimBg="0"/>
      <p:bldP spid="158725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923925" y="2057400"/>
            <a:ext cx="7208838" cy="2289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800" b="1">
                <a:solidFill>
                  <a:schemeClr val="tx2"/>
                </a:solidFill>
              </a:rPr>
              <a:t>Ogni tecnica chirurgica</a:t>
            </a:r>
          </a:p>
          <a:p>
            <a:pPr algn="ctr">
              <a:lnSpc>
                <a:spcPct val="150000"/>
              </a:lnSpc>
            </a:pPr>
            <a:r>
              <a:rPr lang="it-IT" sz="4800" b="1">
                <a:solidFill>
                  <a:schemeClr val="tx2"/>
                </a:solidFill>
              </a:rPr>
              <a:t>ha le sue COMPLICANZE</a:t>
            </a:r>
          </a:p>
        </p:txBody>
      </p:sp>
    </p:spTree>
  </p:cSld>
  <p:clrMapOvr>
    <a:masterClrMapping/>
  </p:clrMapOvr>
  <p:transition>
    <p:pull dir="l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839913" y="428625"/>
            <a:ext cx="575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CHIRURGIA REFRATTIVA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89916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it-IT" sz="4200" b="1" i="1"/>
              <a:t>IMPORTANTI</a:t>
            </a:r>
            <a:r>
              <a:rPr lang="it-IT" sz="3800" b="1"/>
              <a:t>, perché riguarderebbero occhi </a:t>
            </a:r>
            <a:r>
              <a:rPr lang="it-IT" sz="3800" b="1">
                <a:solidFill>
                  <a:schemeClr val="tx2"/>
                </a:solidFill>
              </a:rPr>
              <a:t>AMETROPI</a:t>
            </a:r>
            <a:r>
              <a:rPr lang="it-IT" sz="3800" b="1"/>
              <a:t>, ma </a:t>
            </a:r>
            <a:r>
              <a:rPr lang="it-IT" sz="3800" b="1">
                <a:solidFill>
                  <a:schemeClr val="tx2"/>
                </a:solidFill>
              </a:rPr>
              <a:t>SANI</a:t>
            </a:r>
            <a:endParaRPr lang="it-IT" sz="3800" b="1">
              <a:solidFill>
                <a:schemeClr val="folHlink"/>
              </a:solidFill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28600" y="5029200"/>
            <a:ext cx="857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Occhio da sottoporre a chirurgia refrattiva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895600" y="5867400"/>
            <a:ext cx="3105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occhio SANO</a:t>
            </a:r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228600" y="5029200"/>
            <a:ext cx="8686800" cy="1447800"/>
          </a:xfrm>
          <a:prstGeom prst="bracketPair">
            <a:avLst>
              <a:gd name="adj" fmla="val 16667"/>
            </a:avLst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59" name="WordArt 7"/>
          <p:cNvSpPr>
            <a:spLocks noChangeArrowheads="1" noChangeShapeType="1" noTextEdit="1"/>
          </p:cNvSpPr>
          <p:nvPr/>
        </p:nvSpPr>
        <p:spPr bwMode="auto">
          <a:xfrm>
            <a:off x="2209800" y="1219200"/>
            <a:ext cx="48768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COMPLICANZE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114800" y="5486400"/>
            <a:ext cx="444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3600" b="1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5" grpId="0" autoUpdateAnimBg="0"/>
      <p:bldP spid="49156" grpId="0" autoUpdateAnimBg="0"/>
      <p:bldP spid="49157" grpId="0" autoUpdateAnimBg="0"/>
      <p:bldP spid="49158" grpId="0" animBg="1"/>
      <p:bldP spid="49159" grpId="0" animBg="1"/>
      <p:bldP spid="49160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WordArt 2"/>
          <p:cNvSpPr>
            <a:spLocks noChangeArrowheads="1" noChangeShapeType="1" noTextEdit="1"/>
          </p:cNvSpPr>
          <p:nvPr/>
        </p:nvSpPr>
        <p:spPr bwMode="auto">
          <a:xfrm>
            <a:off x="685800" y="457200"/>
            <a:ext cx="48768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COMPLICANZE</a:t>
            </a: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609600" y="2971800"/>
            <a:ext cx="80518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marL="457200" indent="-457200">
              <a:lnSpc>
                <a:spcPct val="180000"/>
              </a:lnSpc>
              <a:buFontTx/>
              <a:buAutoNum type="arabicPeriod"/>
            </a:pPr>
            <a:r>
              <a:rPr lang="it-IT" sz="3200" b="1"/>
              <a:t>PEGGIORAMENTO QUALITA’ VISIVA</a:t>
            </a:r>
          </a:p>
          <a:p>
            <a:pPr marL="457200" indent="-457200">
              <a:lnSpc>
                <a:spcPct val="180000"/>
              </a:lnSpc>
              <a:buFontTx/>
              <a:buAutoNum type="arabicPeriod"/>
            </a:pPr>
            <a:r>
              <a:rPr lang="it-IT" sz="3200" b="1"/>
              <a:t>VIZI REFRATTIVI RESIDUI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5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5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0" grpId="0" animBg="1"/>
      <p:bldP spid="165892" grpId="0" build="p" autoUpdateAnimBg="0" advAuto="100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57150" y="342900"/>
            <a:ext cx="898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000" b="1" i="1">
                <a:solidFill>
                  <a:schemeClr val="tx2"/>
                </a:solidFill>
              </a:rPr>
              <a:t>PEGGIORAMENTO QUALITA’ VISIVA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81000" y="1981200"/>
            <a:ext cx="8402638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it-IT" sz="3200" b="1"/>
              <a:t> HALOS = aloni intorno alle sorgenti luminose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it-IT" sz="3200" b="1"/>
              <a:t> GLARE = abbagliamento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it-IT" sz="3200" b="1"/>
              <a:t> IMMAGINI FANTASMA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it-IT" sz="3200" b="1"/>
              <a:t> DIPLOPIA MONOCULARE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it-IT" sz="3200" b="1"/>
              <a:t> VISIONE POCO LUMINOSA E </a:t>
            </a:r>
          </a:p>
          <a:p>
            <a:r>
              <a:rPr lang="it-IT" sz="3200" b="1"/>
              <a:t>   SCARSAMENTE CONTRASTATA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  <p:bldP spid="46084" grpId="0" build="p" autoUpdateAnimBg="0" advAuto="100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13" name="Group 53"/>
          <p:cNvGrpSpPr>
            <a:grpSpLocks/>
          </p:cNvGrpSpPr>
          <p:nvPr/>
        </p:nvGrpSpPr>
        <p:grpSpPr bwMode="auto">
          <a:xfrm>
            <a:off x="3352800" y="1295400"/>
            <a:ext cx="3352800" cy="5181600"/>
            <a:chOff x="2107" y="763"/>
            <a:chExt cx="1545" cy="2803"/>
          </a:xfrm>
        </p:grpSpPr>
        <p:grpSp>
          <p:nvGrpSpPr>
            <p:cNvPr id="169014" name="Group 54"/>
            <p:cNvGrpSpPr>
              <a:grpSpLocks/>
            </p:cNvGrpSpPr>
            <p:nvPr/>
          </p:nvGrpSpPr>
          <p:grpSpPr bwMode="auto">
            <a:xfrm>
              <a:off x="2528" y="2909"/>
              <a:ext cx="699" cy="657"/>
              <a:chOff x="2528" y="2909"/>
              <a:chExt cx="699" cy="657"/>
            </a:xfrm>
          </p:grpSpPr>
          <p:grpSp>
            <p:nvGrpSpPr>
              <p:cNvPr id="169015" name="Group 55"/>
              <p:cNvGrpSpPr>
                <a:grpSpLocks/>
              </p:cNvGrpSpPr>
              <p:nvPr/>
            </p:nvGrpSpPr>
            <p:grpSpPr bwMode="auto">
              <a:xfrm>
                <a:off x="2528" y="2909"/>
                <a:ext cx="699" cy="657"/>
                <a:chOff x="2528" y="2909"/>
                <a:chExt cx="699" cy="657"/>
              </a:xfrm>
            </p:grpSpPr>
            <p:grpSp>
              <p:nvGrpSpPr>
                <p:cNvPr id="169016" name="Group 56"/>
                <p:cNvGrpSpPr>
                  <a:grpSpLocks/>
                </p:cNvGrpSpPr>
                <p:nvPr/>
              </p:nvGrpSpPr>
              <p:grpSpPr bwMode="auto">
                <a:xfrm>
                  <a:off x="2703" y="3415"/>
                  <a:ext cx="381" cy="151"/>
                  <a:chOff x="2703" y="3415"/>
                  <a:chExt cx="381" cy="151"/>
                </a:xfrm>
              </p:grpSpPr>
              <p:sp>
                <p:nvSpPr>
                  <p:cNvPr id="169017" name="Freeform 57"/>
                  <p:cNvSpPr>
                    <a:spLocks/>
                  </p:cNvSpPr>
                  <p:nvPr/>
                </p:nvSpPr>
                <p:spPr bwMode="auto">
                  <a:xfrm>
                    <a:off x="2703" y="3415"/>
                    <a:ext cx="381" cy="15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77" y="120"/>
                      </a:cxn>
                      <a:cxn ang="0">
                        <a:pos x="84" y="127"/>
                      </a:cxn>
                      <a:cxn ang="0">
                        <a:pos x="93" y="132"/>
                      </a:cxn>
                      <a:cxn ang="0">
                        <a:pos x="104" y="136"/>
                      </a:cxn>
                      <a:cxn ang="0">
                        <a:pos x="117" y="142"/>
                      </a:cxn>
                      <a:cxn ang="0">
                        <a:pos x="133" y="145"/>
                      </a:cxn>
                      <a:cxn ang="0">
                        <a:pos x="144" y="146"/>
                      </a:cxn>
                      <a:cxn ang="0">
                        <a:pos x="157" y="148"/>
                      </a:cxn>
                      <a:cxn ang="0">
                        <a:pos x="170" y="149"/>
                      </a:cxn>
                      <a:cxn ang="0">
                        <a:pos x="186" y="151"/>
                      </a:cxn>
                      <a:cxn ang="0">
                        <a:pos x="197" y="151"/>
                      </a:cxn>
                      <a:cxn ang="0">
                        <a:pos x="213" y="149"/>
                      </a:cxn>
                      <a:cxn ang="0">
                        <a:pos x="226" y="148"/>
                      </a:cxn>
                      <a:cxn ang="0">
                        <a:pos x="241" y="146"/>
                      </a:cxn>
                      <a:cxn ang="0">
                        <a:pos x="254" y="145"/>
                      </a:cxn>
                      <a:cxn ang="0">
                        <a:pos x="267" y="141"/>
                      </a:cxn>
                      <a:cxn ang="0">
                        <a:pos x="280" y="138"/>
                      </a:cxn>
                      <a:cxn ang="0">
                        <a:pos x="291" y="132"/>
                      </a:cxn>
                      <a:cxn ang="0">
                        <a:pos x="300" y="126"/>
                      </a:cxn>
                      <a:cxn ang="0">
                        <a:pos x="304" y="122"/>
                      </a:cxn>
                      <a:cxn ang="0">
                        <a:pos x="310" y="116"/>
                      </a:cxn>
                      <a:cxn ang="0">
                        <a:pos x="38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81" h="151">
                        <a:moveTo>
                          <a:pt x="0" y="0"/>
                        </a:moveTo>
                        <a:lnTo>
                          <a:pt x="77" y="120"/>
                        </a:lnTo>
                        <a:lnTo>
                          <a:pt x="84" y="127"/>
                        </a:lnTo>
                        <a:lnTo>
                          <a:pt x="93" y="132"/>
                        </a:lnTo>
                        <a:lnTo>
                          <a:pt x="104" y="136"/>
                        </a:lnTo>
                        <a:lnTo>
                          <a:pt x="117" y="142"/>
                        </a:lnTo>
                        <a:lnTo>
                          <a:pt x="133" y="145"/>
                        </a:lnTo>
                        <a:lnTo>
                          <a:pt x="144" y="146"/>
                        </a:lnTo>
                        <a:lnTo>
                          <a:pt x="157" y="148"/>
                        </a:lnTo>
                        <a:lnTo>
                          <a:pt x="170" y="149"/>
                        </a:lnTo>
                        <a:lnTo>
                          <a:pt x="186" y="151"/>
                        </a:lnTo>
                        <a:lnTo>
                          <a:pt x="197" y="151"/>
                        </a:lnTo>
                        <a:lnTo>
                          <a:pt x="213" y="149"/>
                        </a:lnTo>
                        <a:lnTo>
                          <a:pt x="226" y="148"/>
                        </a:lnTo>
                        <a:lnTo>
                          <a:pt x="241" y="146"/>
                        </a:lnTo>
                        <a:lnTo>
                          <a:pt x="254" y="145"/>
                        </a:lnTo>
                        <a:lnTo>
                          <a:pt x="267" y="141"/>
                        </a:lnTo>
                        <a:lnTo>
                          <a:pt x="280" y="138"/>
                        </a:lnTo>
                        <a:lnTo>
                          <a:pt x="291" y="132"/>
                        </a:lnTo>
                        <a:lnTo>
                          <a:pt x="300" y="126"/>
                        </a:lnTo>
                        <a:lnTo>
                          <a:pt x="304" y="122"/>
                        </a:lnTo>
                        <a:lnTo>
                          <a:pt x="310" y="116"/>
                        </a:lnTo>
                        <a:lnTo>
                          <a:pt x="38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CCCFF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431987" dir="101081" sx="125000" sy="125000" algn="b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69018" name="Freeform 58"/>
                  <p:cNvSpPr>
                    <a:spLocks/>
                  </p:cNvSpPr>
                  <p:nvPr/>
                </p:nvSpPr>
                <p:spPr bwMode="auto">
                  <a:xfrm>
                    <a:off x="2763" y="3415"/>
                    <a:ext cx="170" cy="15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7" y="136"/>
                      </a:cxn>
                      <a:cxn ang="0">
                        <a:pos x="57" y="142"/>
                      </a:cxn>
                      <a:cxn ang="0">
                        <a:pos x="73" y="145"/>
                      </a:cxn>
                      <a:cxn ang="0">
                        <a:pos x="84" y="146"/>
                      </a:cxn>
                      <a:cxn ang="0">
                        <a:pos x="97" y="148"/>
                      </a:cxn>
                      <a:cxn ang="0">
                        <a:pos x="110" y="149"/>
                      </a:cxn>
                      <a:cxn ang="0">
                        <a:pos x="126" y="151"/>
                      </a:cxn>
                      <a:cxn ang="0">
                        <a:pos x="137" y="151"/>
                      </a:cxn>
                      <a:cxn ang="0">
                        <a:pos x="153" y="149"/>
                      </a:cxn>
                      <a:cxn ang="0">
                        <a:pos x="17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70" h="151">
                        <a:moveTo>
                          <a:pt x="0" y="0"/>
                        </a:moveTo>
                        <a:lnTo>
                          <a:pt x="47" y="136"/>
                        </a:lnTo>
                        <a:lnTo>
                          <a:pt x="57" y="142"/>
                        </a:lnTo>
                        <a:lnTo>
                          <a:pt x="73" y="145"/>
                        </a:lnTo>
                        <a:lnTo>
                          <a:pt x="84" y="146"/>
                        </a:lnTo>
                        <a:lnTo>
                          <a:pt x="97" y="148"/>
                        </a:lnTo>
                        <a:lnTo>
                          <a:pt x="110" y="149"/>
                        </a:lnTo>
                        <a:lnTo>
                          <a:pt x="126" y="151"/>
                        </a:lnTo>
                        <a:lnTo>
                          <a:pt x="137" y="151"/>
                        </a:lnTo>
                        <a:lnTo>
                          <a:pt x="153" y="149"/>
                        </a:lnTo>
                        <a:lnTo>
                          <a:pt x="17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CCCFF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431987" dir="101081" sx="125000" sy="125000" algn="b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69019" name="Group 59"/>
                <p:cNvGrpSpPr>
                  <a:grpSpLocks/>
                </p:cNvGrpSpPr>
                <p:nvPr/>
              </p:nvGrpSpPr>
              <p:grpSpPr bwMode="auto">
                <a:xfrm>
                  <a:off x="2528" y="2909"/>
                  <a:ext cx="699" cy="548"/>
                  <a:chOff x="2528" y="2909"/>
                  <a:chExt cx="699" cy="548"/>
                </a:xfrm>
              </p:grpSpPr>
              <p:sp>
                <p:nvSpPr>
                  <p:cNvPr id="169020" name="Freeform 60"/>
                  <p:cNvSpPr>
                    <a:spLocks/>
                  </p:cNvSpPr>
                  <p:nvPr/>
                </p:nvSpPr>
                <p:spPr bwMode="auto">
                  <a:xfrm>
                    <a:off x="2528" y="2909"/>
                    <a:ext cx="699" cy="548"/>
                  </a:xfrm>
                  <a:custGeom>
                    <a:avLst/>
                    <a:gdLst/>
                    <a:ahLst/>
                    <a:cxnLst>
                      <a:cxn ang="0">
                        <a:pos x="16" y="15"/>
                      </a:cxn>
                      <a:cxn ang="0">
                        <a:pos x="19" y="29"/>
                      </a:cxn>
                      <a:cxn ang="0">
                        <a:pos x="17" y="56"/>
                      </a:cxn>
                      <a:cxn ang="0">
                        <a:pos x="9" y="73"/>
                      </a:cxn>
                      <a:cxn ang="0">
                        <a:pos x="4" y="96"/>
                      </a:cxn>
                      <a:cxn ang="0">
                        <a:pos x="13" y="114"/>
                      </a:cxn>
                      <a:cxn ang="0">
                        <a:pos x="26" y="134"/>
                      </a:cxn>
                      <a:cxn ang="0">
                        <a:pos x="23" y="149"/>
                      </a:cxn>
                      <a:cxn ang="0">
                        <a:pos x="10" y="165"/>
                      </a:cxn>
                      <a:cxn ang="0">
                        <a:pos x="4" y="180"/>
                      </a:cxn>
                      <a:cxn ang="0">
                        <a:pos x="14" y="198"/>
                      </a:cxn>
                      <a:cxn ang="0">
                        <a:pos x="23" y="212"/>
                      </a:cxn>
                      <a:cxn ang="0">
                        <a:pos x="23" y="230"/>
                      </a:cxn>
                      <a:cxn ang="0">
                        <a:pos x="9" y="246"/>
                      </a:cxn>
                      <a:cxn ang="0">
                        <a:pos x="0" y="266"/>
                      </a:cxn>
                      <a:cxn ang="0">
                        <a:pos x="10" y="284"/>
                      </a:cxn>
                      <a:cxn ang="0">
                        <a:pos x="25" y="302"/>
                      </a:cxn>
                      <a:cxn ang="0">
                        <a:pos x="25" y="329"/>
                      </a:cxn>
                      <a:cxn ang="0">
                        <a:pos x="14" y="347"/>
                      </a:cxn>
                      <a:cxn ang="0">
                        <a:pos x="16" y="361"/>
                      </a:cxn>
                      <a:cxn ang="0">
                        <a:pos x="32" y="381"/>
                      </a:cxn>
                      <a:cxn ang="0">
                        <a:pos x="82" y="437"/>
                      </a:cxn>
                      <a:cxn ang="0">
                        <a:pos x="127" y="480"/>
                      </a:cxn>
                      <a:cxn ang="0">
                        <a:pos x="166" y="504"/>
                      </a:cxn>
                      <a:cxn ang="0">
                        <a:pos x="239" y="535"/>
                      </a:cxn>
                      <a:cxn ang="0">
                        <a:pos x="307" y="546"/>
                      </a:cxn>
                      <a:cxn ang="0">
                        <a:pos x="400" y="546"/>
                      </a:cxn>
                      <a:cxn ang="0">
                        <a:pos x="478" y="539"/>
                      </a:cxn>
                      <a:cxn ang="0">
                        <a:pos x="533" y="523"/>
                      </a:cxn>
                      <a:cxn ang="0">
                        <a:pos x="569" y="503"/>
                      </a:cxn>
                      <a:cxn ang="0">
                        <a:pos x="595" y="480"/>
                      </a:cxn>
                      <a:cxn ang="0">
                        <a:pos x="669" y="376"/>
                      </a:cxn>
                      <a:cxn ang="0">
                        <a:pos x="684" y="342"/>
                      </a:cxn>
                      <a:cxn ang="0">
                        <a:pos x="685" y="326"/>
                      </a:cxn>
                      <a:cxn ang="0">
                        <a:pos x="675" y="310"/>
                      </a:cxn>
                      <a:cxn ang="0">
                        <a:pos x="675" y="291"/>
                      </a:cxn>
                      <a:cxn ang="0">
                        <a:pos x="684" y="276"/>
                      </a:cxn>
                      <a:cxn ang="0">
                        <a:pos x="695" y="260"/>
                      </a:cxn>
                      <a:cxn ang="0">
                        <a:pos x="698" y="241"/>
                      </a:cxn>
                      <a:cxn ang="0">
                        <a:pos x="689" y="225"/>
                      </a:cxn>
                      <a:cxn ang="0">
                        <a:pos x="678" y="210"/>
                      </a:cxn>
                      <a:cxn ang="0">
                        <a:pos x="678" y="194"/>
                      </a:cxn>
                      <a:cxn ang="0">
                        <a:pos x="692" y="175"/>
                      </a:cxn>
                      <a:cxn ang="0">
                        <a:pos x="695" y="154"/>
                      </a:cxn>
                      <a:cxn ang="0">
                        <a:pos x="684" y="134"/>
                      </a:cxn>
                      <a:cxn ang="0">
                        <a:pos x="678" y="118"/>
                      </a:cxn>
                      <a:cxn ang="0">
                        <a:pos x="685" y="99"/>
                      </a:cxn>
                      <a:cxn ang="0">
                        <a:pos x="695" y="86"/>
                      </a:cxn>
                      <a:cxn ang="0">
                        <a:pos x="699" y="67"/>
                      </a:cxn>
                      <a:cxn ang="0">
                        <a:pos x="691" y="51"/>
                      </a:cxn>
                      <a:cxn ang="0">
                        <a:pos x="681" y="32"/>
                      </a:cxn>
                      <a:cxn ang="0">
                        <a:pos x="684" y="14"/>
                      </a:cxn>
                      <a:cxn ang="0">
                        <a:pos x="20" y="0"/>
                      </a:cxn>
                    </a:cxnLst>
                    <a:rect l="0" t="0" r="r" b="b"/>
                    <a:pathLst>
                      <a:path w="699" h="548">
                        <a:moveTo>
                          <a:pt x="20" y="0"/>
                        </a:moveTo>
                        <a:lnTo>
                          <a:pt x="16" y="15"/>
                        </a:lnTo>
                        <a:lnTo>
                          <a:pt x="17" y="22"/>
                        </a:lnTo>
                        <a:lnTo>
                          <a:pt x="19" y="29"/>
                        </a:lnTo>
                        <a:lnTo>
                          <a:pt x="20" y="45"/>
                        </a:lnTo>
                        <a:lnTo>
                          <a:pt x="17" y="56"/>
                        </a:lnTo>
                        <a:lnTo>
                          <a:pt x="13" y="66"/>
                        </a:lnTo>
                        <a:lnTo>
                          <a:pt x="9" y="73"/>
                        </a:lnTo>
                        <a:lnTo>
                          <a:pt x="4" y="86"/>
                        </a:lnTo>
                        <a:lnTo>
                          <a:pt x="4" y="96"/>
                        </a:lnTo>
                        <a:lnTo>
                          <a:pt x="9" y="105"/>
                        </a:lnTo>
                        <a:lnTo>
                          <a:pt x="13" y="114"/>
                        </a:lnTo>
                        <a:lnTo>
                          <a:pt x="22" y="124"/>
                        </a:lnTo>
                        <a:lnTo>
                          <a:pt x="26" y="134"/>
                        </a:lnTo>
                        <a:lnTo>
                          <a:pt x="26" y="141"/>
                        </a:lnTo>
                        <a:lnTo>
                          <a:pt x="23" y="149"/>
                        </a:lnTo>
                        <a:lnTo>
                          <a:pt x="16" y="156"/>
                        </a:lnTo>
                        <a:lnTo>
                          <a:pt x="10" y="165"/>
                        </a:lnTo>
                        <a:lnTo>
                          <a:pt x="6" y="172"/>
                        </a:lnTo>
                        <a:lnTo>
                          <a:pt x="4" y="180"/>
                        </a:lnTo>
                        <a:lnTo>
                          <a:pt x="9" y="189"/>
                        </a:lnTo>
                        <a:lnTo>
                          <a:pt x="14" y="198"/>
                        </a:lnTo>
                        <a:lnTo>
                          <a:pt x="20" y="205"/>
                        </a:lnTo>
                        <a:lnTo>
                          <a:pt x="23" y="212"/>
                        </a:lnTo>
                        <a:lnTo>
                          <a:pt x="26" y="220"/>
                        </a:lnTo>
                        <a:lnTo>
                          <a:pt x="23" y="230"/>
                        </a:lnTo>
                        <a:lnTo>
                          <a:pt x="16" y="239"/>
                        </a:lnTo>
                        <a:lnTo>
                          <a:pt x="9" y="246"/>
                        </a:lnTo>
                        <a:lnTo>
                          <a:pt x="1" y="257"/>
                        </a:lnTo>
                        <a:lnTo>
                          <a:pt x="0" y="266"/>
                        </a:lnTo>
                        <a:lnTo>
                          <a:pt x="3" y="276"/>
                        </a:lnTo>
                        <a:lnTo>
                          <a:pt x="10" y="284"/>
                        </a:lnTo>
                        <a:lnTo>
                          <a:pt x="17" y="292"/>
                        </a:lnTo>
                        <a:lnTo>
                          <a:pt x="25" y="302"/>
                        </a:lnTo>
                        <a:lnTo>
                          <a:pt x="29" y="316"/>
                        </a:lnTo>
                        <a:lnTo>
                          <a:pt x="25" y="329"/>
                        </a:lnTo>
                        <a:lnTo>
                          <a:pt x="17" y="339"/>
                        </a:lnTo>
                        <a:lnTo>
                          <a:pt x="14" y="347"/>
                        </a:lnTo>
                        <a:lnTo>
                          <a:pt x="14" y="356"/>
                        </a:lnTo>
                        <a:lnTo>
                          <a:pt x="16" y="361"/>
                        </a:lnTo>
                        <a:lnTo>
                          <a:pt x="22" y="369"/>
                        </a:lnTo>
                        <a:lnTo>
                          <a:pt x="32" y="381"/>
                        </a:lnTo>
                        <a:lnTo>
                          <a:pt x="49" y="403"/>
                        </a:lnTo>
                        <a:lnTo>
                          <a:pt x="82" y="437"/>
                        </a:lnTo>
                        <a:lnTo>
                          <a:pt x="110" y="465"/>
                        </a:lnTo>
                        <a:lnTo>
                          <a:pt x="127" y="480"/>
                        </a:lnTo>
                        <a:lnTo>
                          <a:pt x="145" y="491"/>
                        </a:lnTo>
                        <a:lnTo>
                          <a:pt x="166" y="504"/>
                        </a:lnTo>
                        <a:lnTo>
                          <a:pt x="195" y="520"/>
                        </a:lnTo>
                        <a:lnTo>
                          <a:pt x="239" y="535"/>
                        </a:lnTo>
                        <a:lnTo>
                          <a:pt x="272" y="542"/>
                        </a:lnTo>
                        <a:lnTo>
                          <a:pt x="307" y="546"/>
                        </a:lnTo>
                        <a:lnTo>
                          <a:pt x="352" y="548"/>
                        </a:lnTo>
                        <a:lnTo>
                          <a:pt x="400" y="546"/>
                        </a:lnTo>
                        <a:lnTo>
                          <a:pt x="442" y="545"/>
                        </a:lnTo>
                        <a:lnTo>
                          <a:pt x="478" y="539"/>
                        </a:lnTo>
                        <a:lnTo>
                          <a:pt x="510" y="532"/>
                        </a:lnTo>
                        <a:lnTo>
                          <a:pt x="533" y="523"/>
                        </a:lnTo>
                        <a:lnTo>
                          <a:pt x="553" y="513"/>
                        </a:lnTo>
                        <a:lnTo>
                          <a:pt x="569" y="503"/>
                        </a:lnTo>
                        <a:lnTo>
                          <a:pt x="582" y="494"/>
                        </a:lnTo>
                        <a:lnTo>
                          <a:pt x="595" y="480"/>
                        </a:lnTo>
                        <a:lnTo>
                          <a:pt x="637" y="424"/>
                        </a:lnTo>
                        <a:lnTo>
                          <a:pt x="669" y="376"/>
                        </a:lnTo>
                        <a:lnTo>
                          <a:pt x="681" y="352"/>
                        </a:lnTo>
                        <a:lnTo>
                          <a:pt x="684" y="342"/>
                        </a:lnTo>
                        <a:lnTo>
                          <a:pt x="685" y="334"/>
                        </a:lnTo>
                        <a:lnTo>
                          <a:pt x="685" y="326"/>
                        </a:lnTo>
                        <a:lnTo>
                          <a:pt x="679" y="316"/>
                        </a:lnTo>
                        <a:lnTo>
                          <a:pt x="675" y="310"/>
                        </a:lnTo>
                        <a:lnTo>
                          <a:pt x="673" y="301"/>
                        </a:lnTo>
                        <a:lnTo>
                          <a:pt x="675" y="291"/>
                        </a:lnTo>
                        <a:lnTo>
                          <a:pt x="679" y="284"/>
                        </a:lnTo>
                        <a:lnTo>
                          <a:pt x="684" y="276"/>
                        </a:lnTo>
                        <a:lnTo>
                          <a:pt x="689" y="269"/>
                        </a:lnTo>
                        <a:lnTo>
                          <a:pt x="695" y="260"/>
                        </a:lnTo>
                        <a:lnTo>
                          <a:pt x="699" y="252"/>
                        </a:lnTo>
                        <a:lnTo>
                          <a:pt x="698" y="241"/>
                        </a:lnTo>
                        <a:lnTo>
                          <a:pt x="694" y="233"/>
                        </a:lnTo>
                        <a:lnTo>
                          <a:pt x="689" y="225"/>
                        </a:lnTo>
                        <a:lnTo>
                          <a:pt x="684" y="218"/>
                        </a:lnTo>
                        <a:lnTo>
                          <a:pt x="678" y="210"/>
                        </a:lnTo>
                        <a:lnTo>
                          <a:pt x="676" y="201"/>
                        </a:lnTo>
                        <a:lnTo>
                          <a:pt x="678" y="194"/>
                        </a:lnTo>
                        <a:lnTo>
                          <a:pt x="685" y="183"/>
                        </a:lnTo>
                        <a:lnTo>
                          <a:pt x="692" y="175"/>
                        </a:lnTo>
                        <a:lnTo>
                          <a:pt x="695" y="166"/>
                        </a:lnTo>
                        <a:lnTo>
                          <a:pt x="695" y="154"/>
                        </a:lnTo>
                        <a:lnTo>
                          <a:pt x="691" y="143"/>
                        </a:lnTo>
                        <a:lnTo>
                          <a:pt x="684" y="134"/>
                        </a:lnTo>
                        <a:lnTo>
                          <a:pt x="681" y="128"/>
                        </a:lnTo>
                        <a:lnTo>
                          <a:pt x="678" y="118"/>
                        </a:lnTo>
                        <a:lnTo>
                          <a:pt x="679" y="108"/>
                        </a:lnTo>
                        <a:lnTo>
                          <a:pt x="685" y="99"/>
                        </a:lnTo>
                        <a:lnTo>
                          <a:pt x="689" y="93"/>
                        </a:lnTo>
                        <a:lnTo>
                          <a:pt x="695" y="86"/>
                        </a:lnTo>
                        <a:lnTo>
                          <a:pt x="698" y="77"/>
                        </a:lnTo>
                        <a:lnTo>
                          <a:pt x="699" y="67"/>
                        </a:lnTo>
                        <a:lnTo>
                          <a:pt x="697" y="61"/>
                        </a:lnTo>
                        <a:lnTo>
                          <a:pt x="691" y="51"/>
                        </a:lnTo>
                        <a:lnTo>
                          <a:pt x="685" y="43"/>
                        </a:lnTo>
                        <a:lnTo>
                          <a:pt x="681" y="32"/>
                        </a:lnTo>
                        <a:lnTo>
                          <a:pt x="681" y="22"/>
                        </a:lnTo>
                        <a:lnTo>
                          <a:pt x="684" y="14"/>
                        </a:lnTo>
                        <a:lnTo>
                          <a:pt x="682" y="0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CCCCFF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431987" dir="101081" sx="125000" sy="125000" algn="b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69021" name="Freeform 61"/>
                  <p:cNvSpPr>
                    <a:spLocks/>
                  </p:cNvSpPr>
                  <p:nvPr/>
                </p:nvSpPr>
                <p:spPr bwMode="auto">
                  <a:xfrm>
                    <a:off x="2532" y="2982"/>
                    <a:ext cx="87" cy="76"/>
                  </a:xfrm>
                  <a:custGeom>
                    <a:avLst/>
                    <a:gdLst/>
                    <a:ahLst/>
                    <a:cxnLst>
                      <a:cxn ang="0">
                        <a:pos x="5" y="0"/>
                      </a:cxn>
                      <a:cxn ang="0">
                        <a:pos x="10" y="10"/>
                      </a:cxn>
                      <a:cxn ang="0">
                        <a:pos x="19" y="20"/>
                      </a:cxn>
                      <a:cxn ang="0">
                        <a:pos x="34" y="33"/>
                      </a:cxn>
                      <a:cxn ang="0">
                        <a:pos x="52" y="44"/>
                      </a:cxn>
                      <a:cxn ang="0">
                        <a:pos x="70" y="51"/>
                      </a:cxn>
                      <a:cxn ang="0">
                        <a:pos x="87" y="55"/>
                      </a:cxn>
                      <a:cxn ang="0">
                        <a:pos x="80" y="68"/>
                      </a:cxn>
                      <a:cxn ang="0">
                        <a:pos x="58" y="65"/>
                      </a:cxn>
                      <a:cxn ang="0">
                        <a:pos x="34" y="67"/>
                      </a:cxn>
                      <a:cxn ang="0">
                        <a:pos x="19" y="76"/>
                      </a:cxn>
                      <a:cxn ang="0">
                        <a:pos x="22" y="68"/>
                      </a:cxn>
                      <a:cxn ang="0">
                        <a:pos x="21" y="60"/>
                      </a:cxn>
                      <a:cxn ang="0">
                        <a:pos x="16" y="48"/>
                      </a:cxn>
                      <a:cxn ang="0">
                        <a:pos x="9" y="38"/>
                      </a:cxn>
                      <a:cxn ang="0">
                        <a:pos x="2" y="26"/>
                      </a:cxn>
                      <a:cxn ang="0">
                        <a:pos x="0" y="13"/>
                      </a:cxn>
                      <a:cxn ang="0">
                        <a:pos x="5" y="0"/>
                      </a:cxn>
                    </a:cxnLst>
                    <a:rect l="0" t="0" r="r" b="b"/>
                    <a:pathLst>
                      <a:path w="87" h="76">
                        <a:moveTo>
                          <a:pt x="5" y="0"/>
                        </a:moveTo>
                        <a:lnTo>
                          <a:pt x="10" y="10"/>
                        </a:lnTo>
                        <a:lnTo>
                          <a:pt x="19" y="20"/>
                        </a:lnTo>
                        <a:lnTo>
                          <a:pt x="34" y="33"/>
                        </a:lnTo>
                        <a:lnTo>
                          <a:pt x="52" y="44"/>
                        </a:lnTo>
                        <a:lnTo>
                          <a:pt x="70" y="51"/>
                        </a:lnTo>
                        <a:lnTo>
                          <a:pt x="87" y="55"/>
                        </a:lnTo>
                        <a:lnTo>
                          <a:pt x="80" y="68"/>
                        </a:lnTo>
                        <a:lnTo>
                          <a:pt x="58" y="65"/>
                        </a:lnTo>
                        <a:lnTo>
                          <a:pt x="34" y="67"/>
                        </a:lnTo>
                        <a:lnTo>
                          <a:pt x="19" y="76"/>
                        </a:lnTo>
                        <a:lnTo>
                          <a:pt x="22" y="68"/>
                        </a:lnTo>
                        <a:lnTo>
                          <a:pt x="21" y="60"/>
                        </a:lnTo>
                        <a:lnTo>
                          <a:pt x="16" y="48"/>
                        </a:lnTo>
                        <a:lnTo>
                          <a:pt x="9" y="38"/>
                        </a:lnTo>
                        <a:lnTo>
                          <a:pt x="2" y="26"/>
                        </a:lnTo>
                        <a:lnTo>
                          <a:pt x="0" y="13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CCCCFF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431987" dir="101081" sx="125000" sy="125000" algn="b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69022" name="Freeform 62"/>
                  <p:cNvSpPr>
                    <a:spLocks/>
                  </p:cNvSpPr>
                  <p:nvPr/>
                </p:nvSpPr>
                <p:spPr bwMode="auto">
                  <a:xfrm>
                    <a:off x="2534" y="3076"/>
                    <a:ext cx="114" cy="64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3" y="0"/>
                      </a:cxn>
                      <a:cxn ang="0">
                        <a:pos x="7" y="8"/>
                      </a:cxn>
                      <a:cxn ang="0">
                        <a:pos x="16" y="12"/>
                      </a:cxn>
                      <a:cxn ang="0">
                        <a:pos x="32" y="19"/>
                      </a:cxn>
                      <a:cxn ang="0">
                        <a:pos x="49" y="24"/>
                      </a:cxn>
                      <a:cxn ang="0">
                        <a:pos x="75" y="29"/>
                      </a:cxn>
                      <a:cxn ang="0">
                        <a:pos x="105" y="34"/>
                      </a:cxn>
                      <a:cxn ang="0">
                        <a:pos x="114" y="61"/>
                      </a:cxn>
                      <a:cxn ang="0">
                        <a:pos x="81" y="53"/>
                      </a:cxn>
                      <a:cxn ang="0">
                        <a:pos x="55" y="50"/>
                      </a:cxn>
                      <a:cxn ang="0">
                        <a:pos x="34" y="54"/>
                      </a:cxn>
                      <a:cxn ang="0">
                        <a:pos x="19" y="64"/>
                      </a:cxn>
                      <a:cxn ang="0">
                        <a:pos x="19" y="56"/>
                      </a:cxn>
                      <a:cxn ang="0">
                        <a:pos x="19" y="48"/>
                      </a:cxn>
                      <a:cxn ang="0">
                        <a:pos x="16" y="40"/>
                      </a:cxn>
                      <a:cxn ang="0">
                        <a:pos x="7" y="28"/>
                      </a:cxn>
                      <a:cxn ang="0">
                        <a:pos x="0" y="18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114" h="64">
                        <a:moveTo>
                          <a:pt x="0" y="8"/>
                        </a:moveTo>
                        <a:lnTo>
                          <a:pt x="3" y="0"/>
                        </a:lnTo>
                        <a:lnTo>
                          <a:pt x="7" y="8"/>
                        </a:lnTo>
                        <a:lnTo>
                          <a:pt x="16" y="12"/>
                        </a:lnTo>
                        <a:lnTo>
                          <a:pt x="32" y="19"/>
                        </a:lnTo>
                        <a:lnTo>
                          <a:pt x="49" y="24"/>
                        </a:lnTo>
                        <a:lnTo>
                          <a:pt x="75" y="29"/>
                        </a:lnTo>
                        <a:lnTo>
                          <a:pt x="105" y="34"/>
                        </a:lnTo>
                        <a:lnTo>
                          <a:pt x="114" y="61"/>
                        </a:lnTo>
                        <a:lnTo>
                          <a:pt x="81" y="53"/>
                        </a:lnTo>
                        <a:lnTo>
                          <a:pt x="55" y="50"/>
                        </a:lnTo>
                        <a:lnTo>
                          <a:pt x="34" y="54"/>
                        </a:lnTo>
                        <a:lnTo>
                          <a:pt x="19" y="64"/>
                        </a:lnTo>
                        <a:lnTo>
                          <a:pt x="19" y="56"/>
                        </a:lnTo>
                        <a:lnTo>
                          <a:pt x="19" y="48"/>
                        </a:lnTo>
                        <a:lnTo>
                          <a:pt x="16" y="40"/>
                        </a:lnTo>
                        <a:lnTo>
                          <a:pt x="7" y="28"/>
                        </a:lnTo>
                        <a:lnTo>
                          <a:pt x="0" y="1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CCCCFF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431987" dir="101081" sx="125000" sy="125000" algn="b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69023" name="Freeform 63"/>
                  <p:cNvSpPr>
                    <a:spLocks/>
                  </p:cNvSpPr>
                  <p:nvPr/>
                </p:nvSpPr>
                <p:spPr bwMode="auto">
                  <a:xfrm>
                    <a:off x="2529" y="3156"/>
                    <a:ext cx="134" cy="80"/>
                  </a:xfrm>
                  <a:custGeom>
                    <a:avLst/>
                    <a:gdLst/>
                    <a:ahLst/>
                    <a:cxnLst>
                      <a:cxn ang="0">
                        <a:pos x="2" y="10"/>
                      </a:cxn>
                      <a:cxn ang="0">
                        <a:pos x="8" y="0"/>
                      </a:cxn>
                      <a:cxn ang="0">
                        <a:pos x="16" y="13"/>
                      </a:cxn>
                      <a:cxn ang="0">
                        <a:pos x="25" y="19"/>
                      </a:cxn>
                      <a:cxn ang="0">
                        <a:pos x="35" y="26"/>
                      </a:cxn>
                      <a:cxn ang="0">
                        <a:pos x="53" y="32"/>
                      </a:cxn>
                      <a:cxn ang="0">
                        <a:pos x="74" y="38"/>
                      </a:cxn>
                      <a:cxn ang="0">
                        <a:pos x="97" y="45"/>
                      </a:cxn>
                      <a:cxn ang="0">
                        <a:pos x="128" y="55"/>
                      </a:cxn>
                      <a:cxn ang="0">
                        <a:pos x="134" y="80"/>
                      </a:cxn>
                      <a:cxn ang="0">
                        <a:pos x="102" y="67"/>
                      </a:cxn>
                      <a:cxn ang="0">
                        <a:pos x="79" y="58"/>
                      </a:cxn>
                      <a:cxn ang="0">
                        <a:pos x="60" y="55"/>
                      </a:cxn>
                      <a:cxn ang="0">
                        <a:pos x="45" y="55"/>
                      </a:cxn>
                      <a:cxn ang="0">
                        <a:pos x="37" y="61"/>
                      </a:cxn>
                      <a:cxn ang="0">
                        <a:pos x="28" y="70"/>
                      </a:cxn>
                      <a:cxn ang="0">
                        <a:pos x="26" y="60"/>
                      </a:cxn>
                      <a:cxn ang="0">
                        <a:pos x="16" y="45"/>
                      </a:cxn>
                      <a:cxn ang="0">
                        <a:pos x="8" y="35"/>
                      </a:cxn>
                      <a:cxn ang="0">
                        <a:pos x="0" y="24"/>
                      </a:cxn>
                      <a:cxn ang="0">
                        <a:pos x="2" y="10"/>
                      </a:cxn>
                    </a:cxnLst>
                    <a:rect l="0" t="0" r="r" b="b"/>
                    <a:pathLst>
                      <a:path w="134" h="80">
                        <a:moveTo>
                          <a:pt x="2" y="10"/>
                        </a:moveTo>
                        <a:lnTo>
                          <a:pt x="8" y="0"/>
                        </a:lnTo>
                        <a:lnTo>
                          <a:pt x="16" y="13"/>
                        </a:lnTo>
                        <a:lnTo>
                          <a:pt x="25" y="19"/>
                        </a:lnTo>
                        <a:lnTo>
                          <a:pt x="35" y="26"/>
                        </a:lnTo>
                        <a:lnTo>
                          <a:pt x="53" y="32"/>
                        </a:lnTo>
                        <a:lnTo>
                          <a:pt x="74" y="38"/>
                        </a:lnTo>
                        <a:lnTo>
                          <a:pt x="97" y="45"/>
                        </a:lnTo>
                        <a:lnTo>
                          <a:pt x="128" y="55"/>
                        </a:lnTo>
                        <a:lnTo>
                          <a:pt x="134" y="80"/>
                        </a:lnTo>
                        <a:lnTo>
                          <a:pt x="102" y="67"/>
                        </a:lnTo>
                        <a:lnTo>
                          <a:pt x="79" y="58"/>
                        </a:lnTo>
                        <a:lnTo>
                          <a:pt x="60" y="55"/>
                        </a:lnTo>
                        <a:lnTo>
                          <a:pt x="45" y="55"/>
                        </a:lnTo>
                        <a:lnTo>
                          <a:pt x="37" y="61"/>
                        </a:lnTo>
                        <a:lnTo>
                          <a:pt x="28" y="70"/>
                        </a:lnTo>
                        <a:lnTo>
                          <a:pt x="26" y="60"/>
                        </a:lnTo>
                        <a:lnTo>
                          <a:pt x="16" y="45"/>
                        </a:lnTo>
                        <a:lnTo>
                          <a:pt x="8" y="35"/>
                        </a:lnTo>
                        <a:lnTo>
                          <a:pt x="0" y="24"/>
                        </a:lnTo>
                        <a:lnTo>
                          <a:pt x="2" y="10"/>
                        </a:lnTo>
                        <a:close/>
                      </a:path>
                    </a:pathLst>
                  </a:custGeom>
                  <a:solidFill>
                    <a:srgbClr val="CCCCFF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431987" dir="101081" sx="125000" sy="125000" algn="b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69024" name="Freeform 64"/>
                  <p:cNvSpPr>
                    <a:spLocks/>
                  </p:cNvSpPr>
                  <p:nvPr/>
                </p:nvSpPr>
                <p:spPr bwMode="auto">
                  <a:xfrm>
                    <a:off x="2544" y="3243"/>
                    <a:ext cx="159" cy="176"/>
                  </a:xfrm>
                  <a:custGeom>
                    <a:avLst/>
                    <a:gdLst/>
                    <a:ahLst/>
                    <a:cxnLst>
                      <a:cxn ang="0">
                        <a:pos x="1" y="27"/>
                      </a:cxn>
                      <a:cxn ang="0">
                        <a:pos x="0" y="16"/>
                      </a:cxn>
                      <a:cxn ang="0">
                        <a:pos x="0" y="9"/>
                      </a:cxn>
                      <a:cxn ang="0">
                        <a:pos x="6" y="0"/>
                      </a:cxn>
                      <a:cxn ang="0">
                        <a:pos x="17" y="13"/>
                      </a:cxn>
                      <a:cxn ang="0">
                        <a:pos x="36" y="25"/>
                      </a:cxn>
                      <a:cxn ang="0">
                        <a:pos x="55" y="34"/>
                      </a:cxn>
                      <a:cxn ang="0">
                        <a:pos x="81" y="42"/>
                      </a:cxn>
                      <a:cxn ang="0">
                        <a:pos x="119" y="50"/>
                      </a:cxn>
                      <a:cxn ang="0">
                        <a:pos x="127" y="70"/>
                      </a:cxn>
                      <a:cxn ang="0">
                        <a:pos x="107" y="64"/>
                      </a:cxn>
                      <a:cxn ang="0">
                        <a:pos x="87" y="61"/>
                      </a:cxn>
                      <a:cxn ang="0">
                        <a:pos x="77" y="63"/>
                      </a:cxn>
                      <a:cxn ang="0">
                        <a:pos x="74" y="73"/>
                      </a:cxn>
                      <a:cxn ang="0">
                        <a:pos x="80" y="86"/>
                      </a:cxn>
                      <a:cxn ang="0">
                        <a:pos x="88" y="98"/>
                      </a:cxn>
                      <a:cxn ang="0">
                        <a:pos x="104" y="117"/>
                      </a:cxn>
                      <a:cxn ang="0">
                        <a:pos x="127" y="137"/>
                      </a:cxn>
                      <a:cxn ang="0">
                        <a:pos x="159" y="160"/>
                      </a:cxn>
                      <a:cxn ang="0">
                        <a:pos x="159" y="176"/>
                      </a:cxn>
                      <a:cxn ang="0">
                        <a:pos x="145" y="167"/>
                      </a:cxn>
                      <a:cxn ang="0">
                        <a:pos x="127" y="157"/>
                      </a:cxn>
                      <a:cxn ang="0">
                        <a:pos x="101" y="137"/>
                      </a:cxn>
                      <a:cxn ang="0">
                        <a:pos x="80" y="115"/>
                      </a:cxn>
                      <a:cxn ang="0">
                        <a:pos x="61" y="98"/>
                      </a:cxn>
                      <a:cxn ang="0">
                        <a:pos x="43" y="77"/>
                      </a:cxn>
                      <a:cxn ang="0">
                        <a:pos x="27" y="60"/>
                      </a:cxn>
                      <a:cxn ang="0">
                        <a:pos x="11" y="44"/>
                      </a:cxn>
                      <a:cxn ang="0">
                        <a:pos x="1" y="27"/>
                      </a:cxn>
                    </a:cxnLst>
                    <a:rect l="0" t="0" r="r" b="b"/>
                    <a:pathLst>
                      <a:path w="159" h="176">
                        <a:moveTo>
                          <a:pt x="1" y="27"/>
                        </a:moveTo>
                        <a:lnTo>
                          <a:pt x="0" y="16"/>
                        </a:lnTo>
                        <a:lnTo>
                          <a:pt x="0" y="9"/>
                        </a:lnTo>
                        <a:lnTo>
                          <a:pt x="6" y="0"/>
                        </a:lnTo>
                        <a:lnTo>
                          <a:pt x="17" y="13"/>
                        </a:lnTo>
                        <a:lnTo>
                          <a:pt x="36" y="25"/>
                        </a:lnTo>
                        <a:lnTo>
                          <a:pt x="55" y="34"/>
                        </a:lnTo>
                        <a:lnTo>
                          <a:pt x="81" y="42"/>
                        </a:lnTo>
                        <a:lnTo>
                          <a:pt x="119" y="50"/>
                        </a:lnTo>
                        <a:lnTo>
                          <a:pt x="127" y="70"/>
                        </a:lnTo>
                        <a:lnTo>
                          <a:pt x="107" y="64"/>
                        </a:lnTo>
                        <a:lnTo>
                          <a:pt x="87" y="61"/>
                        </a:lnTo>
                        <a:lnTo>
                          <a:pt x="77" y="63"/>
                        </a:lnTo>
                        <a:lnTo>
                          <a:pt x="74" y="73"/>
                        </a:lnTo>
                        <a:lnTo>
                          <a:pt x="80" y="86"/>
                        </a:lnTo>
                        <a:lnTo>
                          <a:pt x="88" y="98"/>
                        </a:lnTo>
                        <a:lnTo>
                          <a:pt x="104" y="117"/>
                        </a:lnTo>
                        <a:lnTo>
                          <a:pt x="127" y="137"/>
                        </a:lnTo>
                        <a:lnTo>
                          <a:pt x="159" y="160"/>
                        </a:lnTo>
                        <a:lnTo>
                          <a:pt x="159" y="176"/>
                        </a:lnTo>
                        <a:lnTo>
                          <a:pt x="145" y="167"/>
                        </a:lnTo>
                        <a:lnTo>
                          <a:pt x="127" y="157"/>
                        </a:lnTo>
                        <a:lnTo>
                          <a:pt x="101" y="137"/>
                        </a:lnTo>
                        <a:lnTo>
                          <a:pt x="80" y="115"/>
                        </a:lnTo>
                        <a:lnTo>
                          <a:pt x="61" y="98"/>
                        </a:lnTo>
                        <a:lnTo>
                          <a:pt x="43" y="77"/>
                        </a:lnTo>
                        <a:lnTo>
                          <a:pt x="27" y="60"/>
                        </a:lnTo>
                        <a:lnTo>
                          <a:pt x="11" y="44"/>
                        </a:lnTo>
                        <a:lnTo>
                          <a:pt x="1" y="27"/>
                        </a:lnTo>
                        <a:close/>
                      </a:path>
                    </a:pathLst>
                  </a:custGeom>
                  <a:solidFill>
                    <a:srgbClr val="CCCCFF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431987" dir="101081" sx="125000" sy="125000" algn="b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69025" name="Freeform 65"/>
                  <p:cNvSpPr>
                    <a:spLocks/>
                  </p:cNvSpPr>
                  <p:nvPr/>
                </p:nvSpPr>
                <p:spPr bwMode="auto">
                  <a:xfrm>
                    <a:off x="2547" y="2928"/>
                    <a:ext cx="66" cy="5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8" y="8"/>
                      </a:cxn>
                      <a:cxn ang="0">
                        <a:pos x="19" y="16"/>
                      </a:cxn>
                      <a:cxn ang="0">
                        <a:pos x="32" y="25"/>
                      </a:cxn>
                      <a:cxn ang="0">
                        <a:pos x="46" y="34"/>
                      </a:cxn>
                      <a:cxn ang="0">
                        <a:pos x="59" y="41"/>
                      </a:cxn>
                      <a:cxn ang="0">
                        <a:pos x="66" y="47"/>
                      </a:cxn>
                      <a:cxn ang="0">
                        <a:pos x="50" y="53"/>
                      </a:cxn>
                      <a:cxn ang="0">
                        <a:pos x="32" y="47"/>
                      </a:cxn>
                      <a:cxn ang="0">
                        <a:pos x="14" y="40"/>
                      </a:cxn>
                      <a:cxn ang="0">
                        <a:pos x="0" y="32"/>
                      </a:cxn>
                      <a:cxn ang="0">
                        <a:pos x="1" y="25"/>
                      </a:cxn>
                      <a:cxn ang="0">
                        <a:pos x="3" y="1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6" h="53">
                        <a:moveTo>
                          <a:pt x="0" y="0"/>
                        </a:moveTo>
                        <a:lnTo>
                          <a:pt x="8" y="8"/>
                        </a:lnTo>
                        <a:lnTo>
                          <a:pt x="19" y="16"/>
                        </a:lnTo>
                        <a:lnTo>
                          <a:pt x="32" y="25"/>
                        </a:lnTo>
                        <a:lnTo>
                          <a:pt x="46" y="34"/>
                        </a:lnTo>
                        <a:lnTo>
                          <a:pt x="59" y="41"/>
                        </a:lnTo>
                        <a:lnTo>
                          <a:pt x="66" y="47"/>
                        </a:lnTo>
                        <a:lnTo>
                          <a:pt x="50" y="53"/>
                        </a:lnTo>
                        <a:lnTo>
                          <a:pt x="32" y="47"/>
                        </a:lnTo>
                        <a:lnTo>
                          <a:pt x="14" y="40"/>
                        </a:lnTo>
                        <a:lnTo>
                          <a:pt x="0" y="32"/>
                        </a:lnTo>
                        <a:lnTo>
                          <a:pt x="1" y="25"/>
                        </a:lnTo>
                        <a:lnTo>
                          <a:pt x="3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CCCFF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431987" dir="101081" sx="125000" sy="125000" algn="b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69026" name="Freeform 66"/>
                  <p:cNvSpPr>
                    <a:spLocks/>
                  </p:cNvSpPr>
                  <p:nvPr/>
                </p:nvSpPr>
                <p:spPr bwMode="auto">
                  <a:xfrm>
                    <a:off x="2666" y="2915"/>
                    <a:ext cx="561" cy="526"/>
                  </a:xfrm>
                  <a:custGeom>
                    <a:avLst/>
                    <a:gdLst/>
                    <a:ahLst/>
                    <a:cxnLst>
                      <a:cxn ang="0">
                        <a:pos x="267" y="121"/>
                      </a:cxn>
                      <a:cxn ang="0">
                        <a:pos x="224" y="138"/>
                      </a:cxn>
                      <a:cxn ang="0">
                        <a:pos x="134" y="153"/>
                      </a:cxn>
                      <a:cxn ang="0">
                        <a:pos x="0" y="160"/>
                      </a:cxn>
                      <a:cxn ang="0">
                        <a:pos x="157" y="186"/>
                      </a:cxn>
                      <a:cxn ang="0">
                        <a:pos x="333" y="172"/>
                      </a:cxn>
                      <a:cxn ang="0">
                        <a:pos x="457" y="135"/>
                      </a:cxn>
                      <a:cxn ang="0">
                        <a:pos x="496" y="129"/>
                      </a:cxn>
                      <a:cxn ang="0">
                        <a:pos x="479" y="159"/>
                      </a:cxn>
                      <a:cxn ang="0">
                        <a:pos x="391" y="201"/>
                      </a:cxn>
                      <a:cxn ang="0">
                        <a:pos x="233" y="235"/>
                      </a:cxn>
                      <a:cxn ang="0">
                        <a:pos x="136" y="269"/>
                      </a:cxn>
                      <a:cxn ang="0">
                        <a:pos x="315" y="265"/>
                      </a:cxn>
                      <a:cxn ang="0">
                        <a:pos x="434" y="235"/>
                      </a:cxn>
                      <a:cxn ang="0">
                        <a:pos x="505" y="211"/>
                      </a:cxn>
                      <a:cxn ang="0">
                        <a:pos x="506" y="228"/>
                      </a:cxn>
                      <a:cxn ang="0">
                        <a:pos x="447" y="270"/>
                      </a:cxn>
                      <a:cxn ang="0">
                        <a:pos x="336" y="311"/>
                      </a:cxn>
                      <a:cxn ang="0">
                        <a:pos x="182" y="339"/>
                      </a:cxn>
                      <a:cxn ang="0">
                        <a:pos x="234" y="356"/>
                      </a:cxn>
                      <a:cxn ang="0">
                        <a:pos x="369" y="350"/>
                      </a:cxn>
                      <a:cxn ang="0">
                        <a:pos x="482" y="315"/>
                      </a:cxn>
                      <a:cxn ang="0">
                        <a:pos x="492" y="328"/>
                      </a:cxn>
                      <a:cxn ang="0">
                        <a:pos x="459" y="362"/>
                      </a:cxn>
                      <a:cxn ang="0">
                        <a:pos x="375" y="398"/>
                      </a:cxn>
                      <a:cxn ang="0">
                        <a:pos x="276" y="414"/>
                      </a:cxn>
                      <a:cxn ang="0">
                        <a:pos x="127" y="417"/>
                      </a:cxn>
                      <a:cxn ang="0">
                        <a:pos x="231" y="442"/>
                      </a:cxn>
                      <a:cxn ang="0">
                        <a:pos x="327" y="443"/>
                      </a:cxn>
                      <a:cxn ang="0">
                        <a:pos x="414" y="429"/>
                      </a:cxn>
                      <a:cxn ang="0">
                        <a:pos x="451" y="431"/>
                      </a:cxn>
                      <a:cxn ang="0">
                        <a:pos x="430" y="456"/>
                      </a:cxn>
                      <a:cxn ang="0">
                        <a:pos x="379" y="475"/>
                      </a:cxn>
                      <a:cxn ang="0">
                        <a:pos x="194" y="495"/>
                      </a:cxn>
                      <a:cxn ang="0">
                        <a:pos x="347" y="506"/>
                      </a:cxn>
                      <a:cxn ang="0">
                        <a:pos x="357" y="524"/>
                      </a:cxn>
                      <a:cxn ang="0">
                        <a:pos x="415" y="507"/>
                      </a:cxn>
                      <a:cxn ang="0">
                        <a:pos x="457" y="474"/>
                      </a:cxn>
                      <a:cxn ang="0">
                        <a:pos x="543" y="346"/>
                      </a:cxn>
                      <a:cxn ang="0">
                        <a:pos x="547" y="320"/>
                      </a:cxn>
                      <a:cxn ang="0">
                        <a:pos x="535" y="295"/>
                      </a:cxn>
                      <a:cxn ang="0">
                        <a:pos x="546" y="270"/>
                      </a:cxn>
                      <a:cxn ang="0">
                        <a:pos x="561" y="246"/>
                      </a:cxn>
                      <a:cxn ang="0">
                        <a:pos x="551" y="219"/>
                      </a:cxn>
                      <a:cxn ang="0">
                        <a:pos x="538" y="195"/>
                      </a:cxn>
                      <a:cxn ang="0">
                        <a:pos x="554" y="169"/>
                      </a:cxn>
                      <a:cxn ang="0">
                        <a:pos x="553" y="137"/>
                      </a:cxn>
                      <a:cxn ang="0">
                        <a:pos x="540" y="112"/>
                      </a:cxn>
                      <a:cxn ang="0">
                        <a:pos x="551" y="87"/>
                      </a:cxn>
                      <a:cxn ang="0">
                        <a:pos x="561" y="61"/>
                      </a:cxn>
                      <a:cxn ang="0">
                        <a:pos x="547" y="37"/>
                      </a:cxn>
                      <a:cxn ang="0">
                        <a:pos x="486" y="38"/>
                      </a:cxn>
                      <a:cxn ang="0">
                        <a:pos x="364" y="80"/>
                      </a:cxn>
                      <a:cxn ang="0">
                        <a:pos x="225" y="103"/>
                      </a:cxn>
                    </a:cxnLst>
                    <a:rect l="0" t="0" r="r" b="b"/>
                    <a:pathLst>
                      <a:path w="561" h="526">
                        <a:moveTo>
                          <a:pt x="225" y="103"/>
                        </a:moveTo>
                        <a:lnTo>
                          <a:pt x="143" y="109"/>
                        </a:lnTo>
                        <a:lnTo>
                          <a:pt x="267" y="121"/>
                        </a:lnTo>
                        <a:lnTo>
                          <a:pt x="259" y="127"/>
                        </a:lnTo>
                        <a:lnTo>
                          <a:pt x="244" y="132"/>
                        </a:lnTo>
                        <a:lnTo>
                          <a:pt x="224" y="138"/>
                        </a:lnTo>
                        <a:lnTo>
                          <a:pt x="198" y="145"/>
                        </a:lnTo>
                        <a:lnTo>
                          <a:pt x="170" y="150"/>
                        </a:lnTo>
                        <a:lnTo>
                          <a:pt x="134" y="153"/>
                        </a:lnTo>
                        <a:lnTo>
                          <a:pt x="92" y="157"/>
                        </a:lnTo>
                        <a:lnTo>
                          <a:pt x="47" y="160"/>
                        </a:lnTo>
                        <a:lnTo>
                          <a:pt x="0" y="160"/>
                        </a:lnTo>
                        <a:lnTo>
                          <a:pt x="73" y="177"/>
                        </a:lnTo>
                        <a:lnTo>
                          <a:pt x="118" y="186"/>
                        </a:lnTo>
                        <a:lnTo>
                          <a:pt x="157" y="186"/>
                        </a:lnTo>
                        <a:lnTo>
                          <a:pt x="205" y="186"/>
                        </a:lnTo>
                        <a:lnTo>
                          <a:pt x="275" y="180"/>
                        </a:lnTo>
                        <a:lnTo>
                          <a:pt x="333" y="172"/>
                        </a:lnTo>
                        <a:lnTo>
                          <a:pt x="382" y="160"/>
                        </a:lnTo>
                        <a:lnTo>
                          <a:pt x="434" y="144"/>
                        </a:lnTo>
                        <a:lnTo>
                          <a:pt x="457" y="135"/>
                        </a:lnTo>
                        <a:lnTo>
                          <a:pt x="479" y="128"/>
                        </a:lnTo>
                        <a:lnTo>
                          <a:pt x="490" y="125"/>
                        </a:lnTo>
                        <a:lnTo>
                          <a:pt x="496" y="129"/>
                        </a:lnTo>
                        <a:lnTo>
                          <a:pt x="496" y="138"/>
                        </a:lnTo>
                        <a:lnTo>
                          <a:pt x="492" y="148"/>
                        </a:lnTo>
                        <a:lnTo>
                          <a:pt x="479" y="159"/>
                        </a:lnTo>
                        <a:lnTo>
                          <a:pt x="457" y="173"/>
                        </a:lnTo>
                        <a:lnTo>
                          <a:pt x="427" y="186"/>
                        </a:lnTo>
                        <a:lnTo>
                          <a:pt x="391" y="201"/>
                        </a:lnTo>
                        <a:lnTo>
                          <a:pt x="343" y="215"/>
                        </a:lnTo>
                        <a:lnTo>
                          <a:pt x="288" y="227"/>
                        </a:lnTo>
                        <a:lnTo>
                          <a:pt x="233" y="235"/>
                        </a:lnTo>
                        <a:lnTo>
                          <a:pt x="175" y="244"/>
                        </a:lnTo>
                        <a:lnTo>
                          <a:pt x="73" y="254"/>
                        </a:lnTo>
                        <a:lnTo>
                          <a:pt x="136" y="269"/>
                        </a:lnTo>
                        <a:lnTo>
                          <a:pt x="186" y="275"/>
                        </a:lnTo>
                        <a:lnTo>
                          <a:pt x="250" y="273"/>
                        </a:lnTo>
                        <a:lnTo>
                          <a:pt x="315" y="265"/>
                        </a:lnTo>
                        <a:lnTo>
                          <a:pt x="363" y="254"/>
                        </a:lnTo>
                        <a:lnTo>
                          <a:pt x="402" y="244"/>
                        </a:lnTo>
                        <a:lnTo>
                          <a:pt x="434" y="235"/>
                        </a:lnTo>
                        <a:lnTo>
                          <a:pt x="467" y="224"/>
                        </a:lnTo>
                        <a:lnTo>
                          <a:pt x="493" y="214"/>
                        </a:lnTo>
                        <a:lnTo>
                          <a:pt x="505" y="211"/>
                        </a:lnTo>
                        <a:lnTo>
                          <a:pt x="512" y="211"/>
                        </a:lnTo>
                        <a:lnTo>
                          <a:pt x="511" y="219"/>
                        </a:lnTo>
                        <a:lnTo>
                          <a:pt x="506" y="228"/>
                        </a:lnTo>
                        <a:lnTo>
                          <a:pt x="496" y="240"/>
                        </a:lnTo>
                        <a:lnTo>
                          <a:pt x="473" y="256"/>
                        </a:lnTo>
                        <a:lnTo>
                          <a:pt x="447" y="270"/>
                        </a:lnTo>
                        <a:lnTo>
                          <a:pt x="418" y="283"/>
                        </a:lnTo>
                        <a:lnTo>
                          <a:pt x="380" y="298"/>
                        </a:lnTo>
                        <a:lnTo>
                          <a:pt x="336" y="311"/>
                        </a:lnTo>
                        <a:lnTo>
                          <a:pt x="270" y="325"/>
                        </a:lnTo>
                        <a:lnTo>
                          <a:pt x="225" y="334"/>
                        </a:lnTo>
                        <a:lnTo>
                          <a:pt x="182" y="339"/>
                        </a:lnTo>
                        <a:lnTo>
                          <a:pt x="118" y="343"/>
                        </a:lnTo>
                        <a:lnTo>
                          <a:pt x="183" y="352"/>
                        </a:lnTo>
                        <a:lnTo>
                          <a:pt x="234" y="356"/>
                        </a:lnTo>
                        <a:lnTo>
                          <a:pt x="276" y="357"/>
                        </a:lnTo>
                        <a:lnTo>
                          <a:pt x="324" y="356"/>
                        </a:lnTo>
                        <a:lnTo>
                          <a:pt x="369" y="350"/>
                        </a:lnTo>
                        <a:lnTo>
                          <a:pt x="406" y="341"/>
                        </a:lnTo>
                        <a:lnTo>
                          <a:pt x="435" y="331"/>
                        </a:lnTo>
                        <a:lnTo>
                          <a:pt x="482" y="315"/>
                        </a:lnTo>
                        <a:lnTo>
                          <a:pt x="488" y="315"/>
                        </a:lnTo>
                        <a:lnTo>
                          <a:pt x="493" y="318"/>
                        </a:lnTo>
                        <a:lnTo>
                          <a:pt x="492" y="328"/>
                        </a:lnTo>
                        <a:lnTo>
                          <a:pt x="486" y="339"/>
                        </a:lnTo>
                        <a:lnTo>
                          <a:pt x="475" y="350"/>
                        </a:lnTo>
                        <a:lnTo>
                          <a:pt x="459" y="362"/>
                        </a:lnTo>
                        <a:lnTo>
                          <a:pt x="431" y="376"/>
                        </a:lnTo>
                        <a:lnTo>
                          <a:pt x="402" y="389"/>
                        </a:lnTo>
                        <a:lnTo>
                          <a:pt x="375" y="398"/>
                        </a:lnTo>
                        <a:lnTo>
                          <a:pt x="343" y="405"/>
                        </a:lnTo>
                        <a:lnTo>
                          <a:pt x="314" y="410"/>
                        </a:lnTo>
                        <a:lnTo>
                          <a:pt x="276" y="414"/>
                        </a:lnTo>
                        <a:lnTo>
                          <a:pt x="234" y="416"/>
                        </a:lnTo>
                        <a:lnTo>
                          <a:pt x="192" y="417"/>
                        </a:lnTo>
                        <a:lnTo>
                          <a:pt x="127" y="417"/>
                        </a:lnTo>
                        <a:lnTo>
                          <a:pt x="162" y="429"/>
                        </a:lnTo>
                        <a:lnTo>
                          <a:pt x="194" y="437"/>
                        </a:lnTo>
                        <a:lnTo>
                          <a:pt x="231" y="442"/>
                        </a:lnTo>
                        <a:lnTo>
                          <a:pt x="262" y="443"/>
                        </a:lnTo>
                        <a:lnTo>
                          <a:pt x="294" y="445"/>
                        </a:lnTo>
                        <a:lnTo>
                          <a:pt x="327" y="443"/>
                        </a:lnTo>
                        <a:lnTo>
                          <a:pt x="354" y="442"/>
                        </a:lnTo>
                        <a:lnTo>
                          <a:pt x="379" y="437"/>
                        </a:lnTo>
                        <a:lnTo>
                          <a:pt x="414" y="429"/>
                        </a:lnTo>
                        <a:lnTo>
                          <a:pt x="440" y="423"/>
                        </a:lnTo>
                        <a:lnTo>
                          <a:pt x="450" y="424"/>
                        </a:lnTo>
                        <a:lnTo>
                          <a:pt x="451" y="431"/>
                        </a:lnTo>
                        <a:lnTo>
                          <a:pt x="448" y="439"/>
                        </a:lnTo>
                        <a:lnTo>
                          <a:pt x="441" y="447"/>
                        </a:lnTo>
                        <a:lnTo>
                          <a:pt x="430" y="456"/>
                        </a:lnTo>
                        <a:lnTo>
                          <a:pt x="417" y="462"/>
                        </a:lnTo>
                        <a:lnTo>
                          <a:pt x="402" y="469"/>
                        </a:lnTo>
                        <a:lnTo>
                          <a:pt x="379" y="475"/>
                        </a:lnTo>
                        <a:lnTo>
                          <a:pt x="331" y="482"/>
                        </a:lnTo>
                        <a:lnTo>
                          <a:pt x="285" y="488"/>
                        </a:lnTo>
                        <a:lnTo>
                          <a:pt x="194" y="495"/>
                        </a:lnTo>
                        <a:lnTo>
                          <a:pt x="312" y="501"/>
                        </a:lnTo>
                        <a:lnTo>
                          <a:pt x="336" y="501"/>
                        </a:lnTo>
                        <a:lnTo>
                          <a:pt x="347" y="506"/>
                        </a:lnTo>
                        <a:lnTo>
                          <a:pt x="353" y="511"/>
                        </a:lnTo>
                        <a:lnTo>
                          <a:pt x="351" y="520"/>
                        </a:lnTo>
                        <a:lnTo>
                          <a:pt x="357" y="524"/>
                        </a:lnTo>
                        <a:lnTo>
                          <a:pt x="372" y="526"/>
                        </a:lnTo>
                        <a:lnTo>
                          <a:pt x="395" y="517"/>
                        </a:lnTo>
                        <a:lnTo>
                          <a:pt x="415" y="507"/>
                        </a:lnTo>
                        <a:lnTo>
                          <a:pt x="431" y="497"/>
                        </a:lnTo>
                        <a:lnTo>
                          <a:pt x="444" y="488"/>
                        </a:lnTo>
                        <a:lnTo>
                          <a:pt x="457" y="474"/>
                        </a:lnTo>
                        <a:lnTo>
                          <a:pt x="499" y="418"/>
                        </a:lnTo>
                        <a:lnTo>
                          <a:pt x="531" y="370"/>
                        </a:lnTo>
                        <a:lnTo>
                          <a:pt x="543" y="346"/>
                        </a:lnTo>
                        <a:lnTo>
                          <a:pt x="546" y="336"/>
                        </a:lnTo>
                        <a:lnTo>
                          <a:pt x="547" y="328"/>
                        </a:lnTo>
                        <a:lnTo>
                          <a:pt x="547" y="320"/>
                        </a:lnTo>
                        <a:lnTo>
                          <a:pt x="541" y="310"/>
                        </a:lnTo>
                        <a:lnTo>
                          <a:pt x="537" y="304"/>
                        </a:lnTo>
                        <a:lnTo>
                          <a:pt x="535" y="295"/>
                        </a:lnTo>
                        <a:lnTo>
                          <a:pt x="537" y="285"/>
                        </a:lnTo>
                        <a:lnTo>
                          <a:pt x="541" y="278"/>
                        </a:lnTo>
                        <a:lnTo>
                          <a:pt x="546" y="270"/>
                        </a:lnTo>
                        <a:lnTo>
                          <a:pt x="551" y="263"/>
                        </a:lnTo>
                        <a:lnTo>
                          <a:pt x="557" y="254"/>
                        </a:lnTo>
                        <a:lnTo>
                          <a:pt x="561" y="246"/>
                        </a:lnTo>
                        <a:lnTo>
                          <a:pt x="560" y="235"/>
                        </a:lnTo>
                        <a:lnTo>
                          <a:pt x="556" y="227"/>
                        </a:lnTo>
                        <a:lnTo>
                          <a:pt x="551" y="219"/>
                        </a:lnTo>
                        <a:lnTo>
                          <a:pt x="546" y="212"/>
                        </a:lnTo>
                        <a:lnTo>
                          <a:pt x="540" y="204"/>
                        </a:lnTo>
                        <a:lnTo>
                          <a:pt x="538" y="195"/>
                        </a:lnTo>
                        <a:lnTo>
                          <a:pt x="540" y="188"/>
                        </a:lnTo>
                        <a:lnTo>
                          <a:pt x="547" y="177"/>
                        </a:lnTo>
                        <a:lnTo>
                          <a:pt x="554" y="169"/>
                        </a:lnTo>
                        <a:lnTo>
                          <a:pt x="557" y="160"/>
                        </a:lnTo>
                        <a:lnTo>
                          <a:pt x="557" y="148"/>
                        </a:lnTo>
                        <a:lnTo>
                          <a:pt x="553" y="137"/>
                        </a:lnTo>
                        <a:lnTo>
                          <a:pt x="546" y="128"/>
                        </a:lnTo>
                        <a:lnTo>
                          <a:pt x="543" y="122"/>
                        </a:lnTo>
                        <a:lnTo>
                          <a:pt x="540" y="112"/>
                        </a:lnTo>
                        <a:lnTo>
                          <a:pt x="541" y="102"/>
                        </a:lnTo>
                        <a:lnTo>
                          <a:pt x="547" y="93"/>
                        </a:lnTo>
                        <a:lnTo>
                          <a:pt x="551" y="87"/>
                        </a:lnTo>
                        <a:lnTo>
                          <a:pt x="557" y="80"/>
                        </a:lnTo>
                        <a:lnTo>
                          <a:pt x="560" y="71"/>
                        </a:lnTo>
                        <a:lnTo>
                          <a:pt x="561" y="61"/>
                        </a:lnTo>
                        <a:lnTo>
                          <a:pt x="559" y="55"/>
                        </a:lnTo>
                        <a:lnTo>
                          <a:pt x="553" y="45"/>
                        </a:lnTo>
                        <a:lnTo>
                          <a:pt x="547" y="37"/>
                        </a:lnTo>
                        <a:lnTo>
                          <a:pt x="543" y="26"/>
                        </a:lnTo>
                        <a:lnTo>
                          <a:pt x="543" y="0"/>
                        </a:lnTo>
                        <a:lnTo>
                          <a:pt x="486" y="38"/>
                        </a:lnTo>
                        <a:lnTo>
                          <a:pt x="451" y="53"/>
                        </a:lnTo>
                        <a:lnTo>
                          <a:pt x="411" y="66"/>
                        </a:lnTo>
                        <a:lnTo>
                          <a:pt x="364" y="80"/>
                        </a:lnTo>
                        <a:lnTo>
                          <a:pt x="322" y="89"/>
                        </a:lnTo>
                        <a:lnTo>
                          <a:pt x="280" y="96"/>
                        </a:lnTo>
                        <a:lnTo>
                          <a:pt x="225" y="103"/>
                        </a:lnTo>
                        <a:close/>
                      </a:path>
                    </a:pathLst>
                  </a:custGeom>
                  <a:solidFill>
                    <a:srgbClr val="CCCCFF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431987" dir="101081" sx="125000" sy="125000" algn="b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69027" name="Group 67"/>
              <p:cNvGrpSpPr>
                <a:grpSpLocks/>
              </p:cNvGrpSpPr>
              <p:nvPr/>
            </p:nvGrpSpPr>
            <p:grpSpPr bwMode="auto">
              <a:xfrm>
                <a:off x="2994" y="2998"/>
                <a:ext cx="167" cy="333"/>
                <a:chOff x="2994" y="2998"/>
                <a:chExt cx="167" cy="333"/>
              </a:xfrm>
            </p:grpSpPr>
            <p:sp>
              <p:nvSpPr>
                <p:cNvPr id="169028" name="Freeform 68"/>
                <p:cNvSpPr>
                  <a:spLocks/>
                </p:cNvSpPr>
                <p:nvPr/>
              </p:nvSpPr>
              <p:spPr bwMode="auto">
                <a:xfrm>
                  <a:off x="3026" y="3087"/>
                  <a:ext cx="128" cy="53"/>
                </a:xfrm>
                <a:custGeom>
                  <a:avLst/>
                  <a:gdLst/>
                  <a:ahLst/>
                  <a:cxnLst>
                    <a:cxn ang="0">
                      <a:pos x="128" y="10"/>
                    </a:cxn>
                    <a:cxn ang="0">
                      <a:pos x="116" y="0"/>
                    </a:cxn>
                    <a:cxn ang="0">
                      <a:pos x="77" y="20"/>
                    </a:cxn>
                    <a:cxn ang="0">
                      <a:pos x="38" y="34"/>
                    </a:cxn>
                    <a:cxn ang="0">
                      <a:pos x="0" y="45"/>
                    </a:cxn>
                    <a:cxn ang="0">
                      <a:pos x="7" y="53"/>
                    </a:cxn>
                    <a:cxn ang="0">
                      <a:pos x="33" y="53"/>
                    </a:cxn>
                    <a:cxn ang="0">
                      <a:pos x="68" y="46"/>
                    </a:cxn>
                    <a:cxn ang="0">
                      <a:pos x="100" y="30"/>
                    </a:cxn>
                    <a:cxn ang="0">
                      <a:pos x="128" y="10"/>
                    </a:cxn>
                  </a:cxnLst>
                  <a:rect l="0" t="0" r="r" b="b"/>
                  <a:pathLst>
                    <a:path w="128" h="53">
                      <a:moveTo>
                        <a:pt x="128" y="10"/>
                      </a:moveTo>
                      <a:lnTo>
                        <a:pt x="116" y="0"/>
                      </a:lnTo>
                      <a:lnTo>
                        <a:pt x="77" y="20"/>
                      </a:lnTo>
                      <a:lnTo>
                        <a:pt x="38" y="34"/>
                      </a:lnTo>
                      <a:lnTo>
                        <a:pt x="0" y="45"/>
                      </a:lnTo>
                      <a:lnTo>
                        <a:pt x="7" y="53"/>
                      </a:lnTo>
                      <a:lnTo>
                        <a:pt x="33" y="53"/>
                      </a:lnTo>
                      <a:lnTo>
                        <a:pt x="68" y="46"/>
                      </a:lnTo>
                      <a:lnTo>
                        <a:pt x="100" y="30"/>
                      </a:lnTo>
                      <a:lnTo>
                        <a:pt x="128" y="10"/>
                      </a:lnTo>
                      <a:close/>
                    </a:path>
                  </a:pathLst>
                </a:custGeom>
                <a:solidFill>
                  <a:srgbClr val="CCCC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  <a:effectLst>
                  <a:outerShdw dist="431987" dir="101081" sx="125000" sy="125000" algn="b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69029" name="Freeform 69"/>
                <p:cNvSpPr>
                  <a:spLocks/>
                </p:cNvSpPr>
                <p:nvPr/>
              </p:nvSpPr>
              <p:spPr bwMode="auto">
                <a:xfrm>
                  <a:off x="3049" y="3172"/>
                  <a:ext cx="112" cy="60"/>
                </a:xfrm>
                <a:custGeom>
                  <a:avLst/>
                  <a:gdLst/>
                  <a:ahLst/>
                  <a:cxnLst>
                    <a:cxn ang="0">
                      <a:pos x="112" y="12"/>
                    </a:cxn>
                    <a:cxn ang="0">
                      <a:pos x="106" y="0"/>
                    </a:cxn>
                    <a:cxn ang="0">
                      <a:pos x="68" y="26"/>
                    </a:cxn>
                    <a:cxn ang="0">
                      <a:pos x="38" y="39"/>
                    </a:cxn>
                    <a:cxn ang="0">
                      <a:pos x="0" y="51"/>
                    </a:cxn>
                    <a:cxn ang="0">
                      <a:pos x="8" y="60"/>
                    </a:cxn>
                    <a:cxn ang="0">
                      <a:pos x="32" y="60"/>
                    </a:cxn>
                    <a:cxn ang="0">
                      <a:pos x="57" y="53"/>
                    </a:cxn>
                    <a:cxn ang="0">
                      <a:pos x="86" y="35"/>
                    </a:cxn>
                    <a:cxn ang="0">
                      <a:pos x="112" y="12"/>
                    </a:cxn>
                  </a:cxnLst>
                  <a:rect l="0" t="0" r="r" b="b"/>
                  <a:pathLst>
                    <a:path w="112" h="60">
                      <a:moveTo>
                        <a:pt x="112" y="12"/>
                      </a:moveTo>
                      <a:lnTo>
                        <a:pt x="106" y="0"/>
                      </a:lnTo>
                      <a:lnTo>
                        <a:pt x="68" y="26"/>
                      </a:lnTo>
                      <a:lnTo>
                        <a:pt x="38" y="39"/>
                      </a:lnTo>
                      <a:lnTo>
                        <a:pt x="0" y="51"/>
                      </a:lnTo>
                      <a:lnTo>
                        <a:pt x="8" y="60"/>
                      </a:lnTo>
                      <a:lnTo>
                        <a:pt x="32" y="60"/>
                      </a:lnTo>
                      <a:lnTo>
                        <a:pt x="57" y="53"/>
                      </a:lnTo>
                      <a:lnTo>
                        <a:pt x="86" y="35"/>
                      </a:lnTo>
                      <a:lnTo>
                        <a:pt x="112" y="12"/>
                      </a:lnTo>
                      <a:close/>
                    </a:path>
                  </a:pathLst>
                </a:custGeom>
                <a:solidFill>
                  <a:srgbClr val="CCCC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  <a:effectLst>
                  <a:outerShdw dist="431987" dir="101081" sx="125000" sy="125000" algn="b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69030" name="Freeform 70"/>
                <p:cNvSpPr>
                  <a:spLocks/>
                </p:cNvSpPr>
                <p:nvPr/>
              </p:nvSpPr>
              <p:spPr bwMode="auto">
                <a:xfrm>
                  <a:off x="3042" y="3272"/>
                  <a:ext cx="114" cy="59"/>
                </a:xfrm>
                <a:custGeom>
                  <a:avLst/>
                  <a:gdLst/>
                  <a:ahLst/>
                  <a:cxnLst>
                    <a:cxn ang="0">
                      <a:pos x="114" y="9"/>
                    </a:cxn>
                    <a:cxn ang="0">
                      <a:pos x="106" y="0"/>
                    </a:cxn>
                    <a:cxn ang="0">
                      <a:pos x="71" y="24"/>
                    </a:cxn>
                    <a:cxn ang="0">
                      <a:pos x="38" y="38"/>
                    </a:cxn>
                    <a:cxn ang="0">
                      <a:pos x="0" y="48"/>
                    </a:cxn>
                    <a:cxn ang="0">
                      <a:pos x="7" y="59"/>
                    </a:cxn>
                    <a:cxn ang="0">
                      <a:pos x="32" y="57"/>
                    </a:cxn>
                    <a:cxn ang="0">
                      <a:pos x="62" y="50"/>
                    </a:cxn>
                    <a:cxn ang="0">
                      <a:pos x="93" y="31"/>
                    </a:cxn>
                    <a:cxn ang="0">
                      <a:pos x="114" y="9"/>
                    </a:cxn>
                  </a:cxnLst>
                  <a:rect l="0" t="0" r="r" b="b"/>
                  <a:pathLst>
                    <a:path w="114" h="59">
                      <a:moveTo>
                        <a:pt x="114" y="9"/>
                      </a:moveTo>
                      <a:lnTo>
                        <a:pt x="106" y="0"/>
                      </a:lnTo>
                      <a:lnTo>
                        <a:pt x="71" y="24"/>
                      </a:lnTo>
                      <a:lnTo>
                        <a:pt x="38" y="38"/>
                      </a:lnTo>
                      <a:lnTo>
                        <a:pt x="0" y="48"/>
                      </a:lnTo>
                      <a:lnTo>
                        <a:pt x="7" y="59"/>
                      </a:lnTo>
                      <a:lnTo>
                        <a:pt x="32" y="57"/>
                      </a:lnTo>
                      <a:lnTo>
                        <a:pt x="62" y="50"/>
                      </a:lnTo>
                      <a:lnTo>
                        <a:pt x="93" y="31"/>
                      </a:lnTo>
                      <a:lnTo>
                        <a:pt x="114" y="9"/>
                      </a:lnTo>
                      <a:close/>
                    </a:path>
                  </a:pathLst>
                </a:custGeom>
                <a:solidFill>
                  <a:srgbClr val="CCCC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  <a:effectLst>
                  <a:outerShdw dist="431987" dir="101081" sx="125000" sy="125000" algn="b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69031" name="Freeform 71"/>
                <p:cNvSpPr>
                  <a:spLocks/>
                </p:cNvSpPr>
                <p:nvPr/>
              </p:nvSpPr>
              <p:spPr bwMode="auto">
                <a:xfrm>
                  <a:off x="2994" y="2998"/>
                  <a:ext cx="131" cy="52"/>
                </a:xfrm>
                <a:custGeom>
                  <a:avLst/>
                  <a:gdLst/>
                  <a:ahLst/>
                  <a:cxnLst>
                    <a:cxn ang="0">
                      <a:pos x="131" y="10"/>
                    </a:cxn>
                    <a:cxn ang="0">
                      <a:pos x="118" y="0"/>
                    </a:cxn>
                    <a:cxn ang="0">
                      <a:pos x="74" y="20"/>
                    </a:cxn>
                    <a:cxn ang="0">
                      <a:pos x="38" y="32"/>
                    </a:cxn>
                    <a:cxn ang="0">
                      <a:pos x="0" y="42"/>
                    </a:cxn>
                    <a:cxn ang="0">
                      <a:pos x="8" y="52"/>
                    </a:cxn>
                    <a:cxn ang="0">
                      <a:pos x="32" y="51"/>
                    </a:cxn>
                    <a:cxn ang="0">
                      <a:pos x="63" y="44"/>
                    </a:cxn>
                    <a:cxn ang="0">
                      <a:pos x="97" y="31"/>
                    </a:cxn>
                    <a:cxn ang="0">
                      <a:pos x="131" y="10"/>
                    </a:cxn>
                  </a:cxnLst>
                  <a:rect l="0" t="0" r="r" b="b"/>
                  <a:pathLst>
                    <a:path w="131" h="52">
                      <a:moveTo>
                        <a:pt x="131" y="10"/>
                      </a:moveTo>
                      <a:lnTo>
                        <a:pt x="118" y="0"/>
                      </a:lnTo>
                      <a:lnTo>
                        <a:pt x="74" y="20"/>
                      </a:lnTo>
                      <a:lnTo>
                        <a:pt x="38" y="32"/>
                      </a:lnTo>
                      <a:lnTo>
                        <a:pt x="0" y="42"/>
                      </a:lnTo>
                      <a:lnTo>
                        <a:pt x="8" y="52"/>
                      </a:lnTo>
                      <a:lnTo>
                        <a:pt x="32" y="51"/>
                      </a:lnTo>
                      <a:lnTo>
                        <a:pt x="63" y="44"/>
                      </a:lnTo>
                      <a:lnTo>
                        <a:pt x="97" y="31"/>
                      </a:lnTo>
                      <a:lnTo>
                        <a:pt x="131" y="10"/>
                      </a:lnTo>
                      <a:close/>
                    </a:path>
                  </a:pathLst>
                </a:custGeom>
                <a:solidFill>
                  <a:srgbClr val="CCCC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  <a:effectLst>
                  <a:outerShdw dist="431987" dir="101081" sx="125000" sy="125000" algn="b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169032" name="Group 72"/>
            <p:cNvGrpSpPr>
              <a:grpSpLocks/>
            </p:cNvGrpSpPr>
            <p:nvPr/>
          </p:nvGrpSpPr>
          <p:grpSpPr bwMode="auto">
            <a:xfrm>
              <a:off x="2107" y="763"/>
              <a:ext cx="1545" cy="2219"/>
              <a:chOff x="2107" y="763"/>
              <a:chExt cx="1545" cy="2219"/>
            </a:xfrm>
          </p:grpSpPr>
          <p:sp>
            <p:nvSpPr>
              <p:cNvPr id="169033" name="Freeform 73"/>
              <p:cNvSpPr>
                <a:spLocks/>
              </p:cNvSpPr>
              <p:nvPr/>
            </p:nvSpPr>
            <p:spPr bwMode="auto">
              <a:xfrm>
                <a:off x="2107" y="763"/>
                <a:ext cx="1545" cy="2219"/>
              </a:xfrm>
              <a:custGeom>
                <a:avLst/>
                <a:gdLst/>
                <a:ahLst/>
                <a:cxnLst>
                  <a:cxn ang="0">
                    <a:pos x="1106" y="2142"/>
                  </a:cxn>
                  <a:cxn ang="0">
                    <a:pos x="1120" y="2125"/>
                  </a:cxn>
                  <a:cxn ang="0">
                    <a:pos x="1126" y="2110"/>
                  </a:cxn>
                  <a:cxn ang="0">
                    <a:pos x="1136" y="2059"/>
                  </a:cxn>
                  <a:cxn ang="0">
                    <a:pos x="1196" y="1701"/>
                  </a:cxn>
                  <a:cxn ang="0">
                    <a:pos x="1239" y="1574"/>
                  </a:cxn>
                  <a:cxn ang="0">
                    <a:pos x="1280" y="1483"/>
                  </a:cxn>
                  <a:cxn ang="0">
                    <a:pos x="1357" y="1347"/>
                  </a:cxn>
                  <a:cxn ang="0">
                    <a:pos x="1438" y="1213"/>
                  </a:cxn>
                  <a:cxn ang="0">
                    <a:pos x="1494" y="1090"/>
                  </a:cxn>
                  <a:cxn ang="0">
                    <a:pos x="1527" y="966"/>
                  </a:cxn>
                  <a:cxn ang="0">
                    <a:pos x="1545" y="810"/>
                  </a:cxn>
                  <a:cxn ang="0">
                    <a:pos x="1533" y="666"/>
                  </a:cxn>
                  <a:cxn ang="0">
                    <a:pos x="1500" y="529"/>
                  </a:cxn>
                  <a:cxn ang="0">
                    <a:pos x="1445" y="403"/>
                  </a:cxn>
                  <a:cxn ang="0">
                    <a:pos x="1351" y="270"/>
                  </a:cxn>
                  <a:cxn ang="0">
                    <a:pos x="1252" y="177"/>
                  </a:cxn>
                  <a:cxn ang="0">
                    <a:pos x="1126" y="91"/>
                  </a:cxn>
                  <a:cxn ang="0">
                    <a:pos x="977" y="30"/>
                  </a:cxn>
                  <a:cxn ang="0">
                    <a:pos x="853" y="4"/>
                  </a:cxn>
                  <a:cxn ang="0">
                    <a:pos x="716" y="0"/>
                  </a:cxn>
                  <a:cxn ang="0">
                    <a:pos x="598" y="21"/>
                  </a:cxn>
                  <a:cxn ang="0">
                    <a:pos x="482" y="59"/>
                  </a:cxn>
                  <a:cxn ang="0">
                    <a:pos x="383" y="110"/>
                  </a:cxn>
                  <a:cxn ang="0">
                    <a:pos x="279" y="184"/>
                  </a:cxn>
                  <a:cxn ang="0">
                    <a:pos x="185" y="274"/>
                  </a:cxn>
                  <a:cxn ang="0">
                    <a:pos x="107" y="377"/>
                  </a:cxn>
                  <a:cxn ang="0">
                    <a:pos x="40" y="522"/>
                  </a:cxn>
                  <a:cxn ang="0">
                    <a:pos x="5" y="670"/>
                  </a:cxn>
                  <a:cxn ang="0">
                    <a:pos x="0" y="802"/>
                  </a:cxn>
                  <a:cxn ang="0">
                    <a:pos x="10" y="945"/>
                  </a:cxn>
                  <a:cxn ang="0">
                    <a:pos x="47" y="1088"/>
                  </a:cxn>
                  <a:cxn ang="0">
                    <a:pos x="110" y="1222"/>
                  </a:cxn>
                  <a:cxn ang="0">
                    <a:pos x="183" y="1350"/>
                  </a:cxn>
                  <a:cxn ang="0">
                    <a:pos x="283" y="1532"/>
                  </a:cxn>
                  <a:cxn ang="0">
                    <a:pos x="328" y="1632"/>
                  </a:cxn>
                  <a:cxn ang="0">
                    <a:pos x="359" y="1749"/>
                  </a:cxn>
                  <a:cxn ang="0">
                    <a:pos x="383" y="1913"/>
                  </a:cxn>
                  <a:cxn ang="0">
                    <a:pos x="402" y="2055"/>
                  </a:cxn>
                  <a:cxn ang="0">
                    <a:pos x="415" y="2112"/>
                  </a:cxn>
                  <a:cxn ang="0">
                    <a:pos x="422" y="2125"/>
                  </a:cxn>
                  <a:cxn ang="0">
                    <a:pos x="441" y="2146"/>
                  </a:cxn>
                  <a:cxn ang="0">
                    <a:pos x="486" y="2173"/>
                  </a:cxn>
                  <a:cxn ang="0">
                    <a:pos x="538" y="2190"/>
                  </a:cxn>
                  <a:cxn ang="0">
                    <a:pos x="595" y="2205"/>
                  </a:cxn>
                  <a:cxn ang="0">
                    <a:pos x="656" y="2213"/>
                  </a:cxn>
                  <a:cxn ang="0">
                    <a:pos x="715" y="2218"/>
                  </a:cxn>
                  <a:cxn ang="0">
                    <a:pos x="770" y="2219"/>
                  </a:cxn>
                  <a:cxn ang="0">
                    <a:pos x="831" y="2218"/>
                  </a:cxn>
                  <a:cxn ang="0">
                    <a:pos x="892" y="2213"/>
                  </a:cxn>
                  <a:cxn ang="0">
                    <a:pos x="950" y="2203"/>
                  </a:cxn>
                  <a:cxn ang="0">
                    <a:pos x="1002" y="2191"/>
                  </a:cxn>
                  <a:cxn ang="0">
                    <a:pos x="1052" y="2174"/>
                  </a:cxn>
                </a:cxnLst>
                <a:rect l="0" t="0" r="r" b="b"/>
                <a:pathLst>
                  <a:path w="1545" h="2219">
                    <a:moveTo>
                      <a:pt x="1083" y="2160"/>
                    </a:moveTo>
                    <a:lnTo>
                      <a:pt x="1096" y="2151"/>
                    </a:lnTo>
                    <a:lnTo>
                      <a:pt x="1106" y="2142"/>
                    </a:lnTo>
                    <a:lnTo>
                      <a:pt x="1112" y="2136"/>
                    </a:lnTo>
                    <a:lnTo>
                      <a:pt x="1116" y="2129"/>
                    </a:lnTo>
                    <a:lnTo>
                      <a:pt x="1120" y="2125"/>
                    </a:lnTo>
                    <a:lnTo>
                      <a:pt x="1122" y="2120"/>
                    </a:lnTo>
                    <a:lnTo>
                      <a:pt x="1125" y="2116"/>
                    </a:lnTo>
                    <a:lnTo>
                      <a:pt x="1126" y="2110"/>
                    </a:lnTo>
                    <a:lnTo>
                      <a:pt x="1128" y="2103"/>
                    </a:lnTo>
                    <a:lnTo>
                      <a:pt x="1129" y="2094"/>
                    </a:lnTo>
                    <a:lnTo>
                      <a:pt x="1136" y="2059"/>
                    </a:lnTo>
                    <a:lnTo>
                      <a:pt x="1181" y="1772"/>
                    </a:lnTo>
                    <a:lnTo>
                      <a:pt x="1189" y="1731"/>
                    </a:lnTo>
                    <a:lnTo>
                      <a:pt x="1196" y="1701"/>
                    </a:lnTo>
                    <a:lnTo>
                      <a:pt x="1207" y="1660"/>
                    </a:lnTo>
                    <a:lnTo>
                      <a:pt x="1223" y="1614"/>
                    </a:lnTo>
                    <a:lnTo>
                      <a:pt x="1239" y="1574"/>
                    </a:lnTo>
                    <a:lnTo>
                      <a:pt x="1254" y="1540"/>
                    </a:lnTo>
                    <a:lnTo>
                      <a:pt x="1267" y="1511"/>
                    </a:lnTo>
                    <a:lnTo>
                      <a:pt x="1280" y="1483"/>
                    </a:lnTo>
                    <a:lnTo>
                      <a:pt x="1306" y="1435"/>
                    </a:lnTo>
                    <a:lnTo>
                      <a:pt x="1332" y="1389"/>
                    </a:lnTo>
                    <a:lnTo>
                      <a:pt x="1357" y="1347"/>
                    </a:lnTo>
                    <a:lnTo>
                      <a:pt x="1377" y="1315"/>
                    </a:lnTo>
                    <a:lnTo>
                      <a:pt x="1413" y="1255"/>
                    </a:lnTo>
                    <a:lnTo>
                      <a:pt x="1438" y="1213"/>
                    </a:lnTo>
                    <a:lnTo>
                      <a:pt x="1458" y="1178"/>
                    </a:lnTo>
                    <a:lnTo>
                      <a:pt x="1475" y="1138"/>
                    </a:lnTo>
                    <a:lnTo>
                      <a:pt x="1494" y="1090"/>
                    </a:lnTo>
                    <a:lnTo>
                      <a:pt x="1507" y="1048"/>
                    </a:lnTo>
                    <a:lnTo>
                      <a:pt x="1519" y="1004"/>
                    </a:lnTo>
                    <a:lnTo>
                      <a:pt x="1527" y="966"/>
                    </a:lnTo>
                    <a:lnTo>
                      <a:pt x="1536" y="924"/>
                    </a:lnTo>
                    <a:lnTo>
                      <a:pt x="1542" y="871"/>
                    </a:lnTo>
                    <a:lnTo>
                      <a:pt x="1545" y="810"/>
                    </a:lnTo>
                    <a:lnTo>
                      <a:pt x="1545" y="753"/>
                    </a:lnTo>
                    <a:lnTo>
                      <a:pt x="1540" y="708"/>
                    </a:lnTo>
                    <a:lnTo>
                      <a:pt x="1533" y="666"/>
                    </a:lnTo>
                    <a:lnTo>
                      <a:pt x="1526" y="628"/>
                    </a:lnTo>
                    <a:lnTo>
                      <a:pt x="1514" y="579"/>
                    </a:lnTo>
                    <a:lnTo>
                      <a:pt x="1500" y="529"/>
                    </a:lnTo>
                    <a:lnTo>
                      <a:pt x="1485" y="483"/>
                    </a:lnTo>
                    <a:lnTo>
                      <a:pt x="1467" y="441"/>
                    </a:lnTo>
                    <a:lnTo>
                      <a:pt x="1445" y="403"/>
                    </a:lnTo>
                    <a:lnTo>
                      <a:pt x="1416" y="355"/>
                    </a:lnTo>
                    <a:lnTo>
                      <a:pt x="1383" y="307"/>
                    </a:lnTo>
                    <a:lnTo>
                      <a:pt x="1351" y="270"/>
                    </a:lnTo>
                    <a:lnTo>
                      <a:pt x="1322" y="238"/>
                    </a:lnTo>
                    <a:lnTo>
                      <a:pt x="1288" y="207"/>
                    </a:lnTo>
                    <a:lnTo>
                      <a:pt x="1252" y="177"/>
                    </a:lnTo>
                    <a:lnTo>
                      <a:pt x="1217" y="149"/>
                    </a:lnTo>
                    <a:lnTo>
                      <a:pt x="1175" y="121"/>
                    </a:lnTo>
                    <a:lnTo>
                      <a:pt x="1126" y="91"/>
                    </a:lnTo>
                    <a:lnTo>
                      <a:pt x="1080" y="68"/>
                    </a:lnTo>
                    <a:lnTo>
                      <a:pt x="1026" y="46"/>
                    </a:lnTo>
                    <a:lnTo>
                      <a:pt x="977" y="30"/>
                    </a:lnTo>
                    <a:lnTo>
                      <a:pt x="937" y="20"/>
                    </a:lnTo>
                    <a:lnTo>
                      <a:pt x="893" y="10"/>
                    </a:lnTo>
                    <a:lnTo>
                      <a:pt x="853" y="4"/>
                    </a:lnTo>
                    <a:lnTo>
                      <a:pt x="806" y="0"/>
                    </a:lnTo>
                    <a:lnTo>
                      <a:pt x="763" y="0"/>
                    </a:lnTo>
                    <a:lnTo>
                      <a:pt x="716" y="0"/>
                    </a:lnTo>
                    <a:lnTo>
                      <a:pt x="677" y="4"/>
                    </a:lnTo>
                    <a:lnTo>
                      <a:pt x="632" y="14"/>
                    </a:lnTo>
                    <a:lnTo>
                      <a:pt x="598" y="21"/>
                    </a:lnTo>
                    <a:lnTo>
                      <a:pt x="556" y="33"/>
                    </a:lnTo>
                    <a:lnTo>
                      <a:pt x="517" y="45"/>
                    </a:lnTo>
                    <a:lnTo>
                      <a:pt x="482" y="59"/>
                    </a:lnTo>
                    <a:lnTo>
                      <a:pt x="448" y="74"/>
                    </a:lnTo>
                    <a:lnTo>
                      <a:pt x="414" y="92"/>
                    </a:lnTo>
                    <a:lnTo>
                      <a:pt x="383" y="110"/>
                    </a:lnTo>
                    <a:lnTo>
                      <a:pt x="349" y="133"/>
                    </a:lnTo>
                    <a:lnTo>
                      <a:pt x="312" y="159"/>
                    </a:lnTo>
                    <a:lnTo>
                      <a:pt x="279" y="184"/>
                    </a:lnTo>
                    <a:lnTo>
                      <a:pt x="249" y="211"/>
                    </a:lnTo>
                    <a:lnTo>
                      <a:pt x="217" y="241"/>
                    </a:lnTo>
                    <a:lnTo>
                      <a:pt x="185" y="274"/>
                    </a:lnTo>
                    <a:lnTo>
                      <a:pt x="157" y="306"/>
                    </a:lnTo>
                    <a:lnTo>
                      <a:pt x="134" y="336"/>
                    </a:lnTo>
                    <a:lnTo>
                      <a:pt x="107" y="377"/>
                    </a:lnTo>
                    <a:lnTo>
                      <a:pt x="81" y="422"/>
                    </a:lnTo>
                    <a:lnTo>
                      <a:pt x="57" y="473"/>
                    </a:lnTo>
                    <a:lnTo>
                      <a:pt x="40" y="522"/>
                    </a:lnTo>
                    <a:lnTo>
                      <a:pt x="26" y="573"/>
                    </a:lnTo>
                    <a:lnTo>
                      <a:pt x="13" y="624"/>
                    </a:lnTo>
                    <a:lnTo>
                      <a:pt x="5" y="670"/>
                    </a:lnTo>
                    <a:lnTo>
                      <a:pt x="0" y="717"/>
                    </a:lnTo>
                    <a:lnTo>
                      <a:pt x="0" y="762"/>
                    </a:lnTo>
                    <a:lnTo>
                      <a:pt x="0" y="802"/>
                    </a:lnTo>
                    <a:lnTo>
                      <a:pt x="0" y="850"/>
                    </a:lnTo>
                    <a:lnTo>
                      <a:pt x="2" y="892"/>
                    </a:lnTo>
                    <a:lnTo>
                      <a:pt x="10" y="945"/>
                    </a:lnTo>
                    <a:lnTo>
                      <a:pt x="18" y="991"/>
                    </a:lnTo>
                    <a:lnTo>
                      <a:pt x="30" y="1036"/>
                    </a:lnTo>
                    <a:lnTo>
                      <a:pt x="47" y="1088"/>
                    </a:lnTo>
                    <a:lnTo>
                      <a:pt x="66" y="1135"/>
                    </a:lnTo>
                    <a:lnTo>
                      <a:pt x="86" y="1176"/>
                    </a:lnTo>
                    <a:lnTo>
                      <a:pt x="110" y="1222"/>
                    </a:lnTo>
                    <a:lnTo>
                      <a:pt x="136" y="1266"/>
                    </a:lnTo>
                    <a:lnTo>
                      <a:pt x="159" y="1308"/>
                    </a:lnTo>
                    <a:lnTo>
                      <a:pt x="183" y="1350"/>
                    </a:lnTo>
                    <a:lnTo>
                      <a:pt x="208" y="1396"/>
                    </a:lnTo>
                    <a:lnTo>
                      <a:pt x="247" y="1463"/>
                    </a:lnTo>
                    <a:lnTo>
                      <a:pt x="283" y="1532"/>
                    </a:lnTo>
                    <a:lnTo>
                      <a:pt x="304" y="1567"/>
                    </a:lnTo>
                    <a:lnTo>
                      <a:pt x="315" y="1596"/>
                    </a:lnTo>
                    <a:lnTo>
                      <a:pt x="328" y="1632"/>
                    </a:lnTo>
                    <a:lnTo>
                      <a:pt x="340" y="1673"/>
                    </a:lnTo>
                    <a:lnTo>
                      <a:pt x="350" y="1709"/>
                    </a:lnTo>
                    <a:lnTo>
                      <a:pt x="359" y="1749"/>
                    </a:lnTo>
                    <a:lnTo>
                      <a:pt x="366" y="1805"/>
                    </a:lnTo>
                    <a:lnTo>
                      <a:pt x="376" y="1865"/>
                    </a:lnTo>
                    <a:lnTo>
                      <a:pt x="383" y="1913"/>
                    </a:lnTo>
                    <a:lnTo>
                      <a:pt x="391" y="1974"/>
                    </a:lnTo>
                    <a:lnTo>
                      <a:pt x="396" y="2017"/>
                    </a:lnTo>
                    <a:lnTo>
                      <a:pt x="402" y="2055"/>
                    </a:lnTo>
                    <a:lnTo>
                      <a:pt x="411" y="2093"/>
                    </a:lnTo>
                    <a:lnTo>
                      <a:pt x="414" y="2103"/>
                    </a:lnTo>
                    <a:lnTo>
                      <a:pt x="415" y="2112"/>
                    </a:lnTo>
                    <a:lnTo>
                      <a:pt x="417" y="2116"/>
                    </a:lnTo>
                    <a:lnTo>
                      <a:pt x="418" y="2120"/>
                    </a:lnTo>
                    <a:lnTo>
                      <a:pt x="422" y="2125"/>
                    </a:lnTo>
                    <a:lnTo>
                      <a:pt x="427" y="2132"/>
                    </a:lnTo>
                    <a:lnTo>
                      <a:pt x="434" y="2139"/>
                    </a:lnTo>
                    <a:lnTo>
                      <a:pt x="441" y="2146"/>
                    </a:lnTo>
                    <a:lnTo>
                      <a:pt x="453" y="2155"/>
                    </a:lnTo>
                    <a:lnTo>
                      <a:pt x="467" y="2162"/>
                    </a:lnTo>
                    <a:lnTo>
                      <a:pt x="486" y="2173"/>
                    </a:lnTo>
                    <a:lnTo>
                      <a:pt x="503" y="2180"/>
                    </a:lnTo>
                    <a:lnTo>
                      <a:pt x="521" y="2186"/>
                    </a:lnTo>
                    <a:lnTo>
                      <a:pt x="538" y="2190"/>
                    </a:lnTo>
                    <a:lnTo>
                      <a:pt x="553" y="2194"/>
                    </a:lnTo>
                    <a:lnTo>
                      <a:pt x="576" y="2200"/>
                    </a:lnTo>
                    <a:lnTo>
                      <a:pt x="595" y="2205"/>
                    </a:lnTo>
                    <a:lnTo>
                      <a:pt x="614" y="2207"/>
                    </a:lnTo>
                    <a:lnTo>
                      <a:pt x="634" y="2210"/>
                    </a:lnTo>
                    <a:lnTo>
                      <a:pt x="656" y="2213"/>
                    </a:lnTo>
                    <a:lnTo>
                      <a:pt x="676" y="2215"/>
                    </a:lnTo>
                    <a:lnTo>
                      <a:pt x="693" y="2216"/>
                    </a:lnTo>
                    <a:lnTo>
                      <a:pt x="715" y="2218"/>
                    </a:lnTo>
                    <a:lnTo>
                      <a:pt x="734" y="2219"/>
                    </a:lnTo>
                    <a:lnTo>
                      <a:pt x="753" y="2219"/>
                    </a:lnTo>
                    <a:lnTo>
                      <a:pt x="770" y="2219"/>
                    </a:lnTo>
                    <a:lnTo>
                      <a:pt x="789" y="2219"/>
                    </a:lnTo>
                    <a:lnTo>
                      <a:pt x="812" y="2219"/>
                    </a:lnTo>
                    <a:lnTo>
                      <a:pt x="831" y="2218"/>
                    </a:lnTo>
                    <a:lnTo>
                      <a:pt x="848" y="2218"/>
                    </a:lnTo>
                    <a:lnTo>
                      <a:pt x="868" y="2215"/>
                    </a:lnTo>
                    <a:lnTo>
                      <a:pt x="892" y="2213"/>
                    </a:lnTo>
                    <a:lnTo>
                      <a:pt x="909" y="2210"/>
                    </a:lnTo>
                    <a:lnTo>
                      <a:pt x="931" y="2207"/>
                    </a:lnTo>
                    <a:lnTo>
                      <a:pt x="950" y="2203"/>
                    </a:lnTo>
                    <a:lnTo>
                      <a:pt x="968" y="2200"/>
                    </a:lnTo>
                    <a:lnTo>
                      <a:pt x="986" y="2196"/>
                    </a:lnTo>
                    <a:lnTo>
                      <a:pt x="1002" y="2191"/>
                    </a:lnTo>
                    <a:lnTo>
                      <a:pt x="1021" y="2186"/>
                    </a:lnTo>
                    <a:lnTo>
                      <a:pt x="1036" y="2180"/>
                    </a:lnTo>
                    <a:lnTo>
                      <a:pt x="1052" y="2174"/>
                    </a:lnTo>
                    <a:lnTo>
                      <a:pt x="1068" y="2167"/>
                    </a:lnTo>
                    <a:lnTo>
                      <a:pt x="1083" y="2160"/>
                    </a:lnTo>
                    <a:close/>
                  </a:path>
                </a:pathLst>
              </a:custGeom>
              <a:solidFill>
                <a:srgbClr val="CCCCFF">
                  <a:alpha val="50000"/>
                </a:srgbClr>
              </a:solidFill>
              <a:ln w="12700">
                <a:noFill/>
                <a:prstDash val="solid"/>
                <a:round/>
                <a:headEnd/>
                <a:tailEnd/>
              </a:ln>
              <a:effectLst>
                <a:outerShdw dist="431987" dir="101081" sx="125000" sy="125000" algn="b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69034" name="Group 74"/>
              <p:cNvGrpSpPr>
                <a:grpSpLocks/>
              </p:cNvGrpSpPr>
              <p:nvPr/>
            </p:nvGrpSpPr>
            <p:grpSpPr bwMode="auto">
              <a:xfrm>
                <a:off x="2541" y="986"/>
                <a:ext cx="966" cy="1971"/>
                <a:chOff x="2541" y="986"/>
                <a:chExt cx="966" cy="1971"/>
              </a:xfrm>
            </p:grpSpPr>
            <p:sp>
              <p:nvSpPr>
                <p:cNvPr id="169035" name="Oval 75"/>
                <p:cNvSpPr>
                  <a:spLocks noChangeArrowheads="1"/>
                </p:cNvSpPr>
                <p:nvPr/>
              </p:nvSpPr>
              <p:spPr bwMode="auto">
                <a:xfrm>
                  <a:off x="2541" y="2731"/>
                  <a:ext cx="678" cy="226"/>
                </a:xfrm>
                <a:prstGeom prst="ellipse">
                  <a:avLst/>
                </a:prstGeom>
                <a:solidFill>
                  <a:srgbClr val="CCCC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  <a:effectLst>
                  <a:outerShdw dist="431987" dir="101081" sx="125000" sy="125000" algn="b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69036" name="Freeform 76"/>
                <p:cNvSpPr>
                  <a:spLocks/>
                </p:cNvSpPr>
                <p:nvPr/>
              </p:nvSpPr>
              <p:spPr bwMode="auto">
                <a:xfrm>
                  <a:off x="3248" y="986"/>
                  <a:ext cx="259" cy="3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9" y="35"/>
                    </a:cxn>
                    <a:cxn ang="0">
                      <a:pos x="132" y="74"/>
                    </a:cxn>
                    <a:cxn ang="0">
                      <a:pos x="179" y="113"/>
                    </a:cxn>
                    <a:cxn ang="0">
                      <a:pos x="211" y="155"/>
                    </a:cxn>
                    <a:cxn ang="0">
                      <a:pos x="233" y="198"/>
                    </a:cxn>
                    <a:cxn ang="0">
                      <a:pos x="249" y="235"/>
                    </a:cxn>
                    <a:cxn ang="0">
                      <a:pos x="259" y="273"/>
                    </a:cxn>
                    <a:cxn ang="0">
                      <a:pos x="168" y="330"/>
                    </a:cxn>
                    <a:cxn ang="0">
                      <a:pos x="159" y="276"/>
                    </a:cxn>
                    <a:cxn ang="0">
                      <a:pos x="145" y="219"/>
                    </a:cxn>
                    <a:cxn ang="0">
                      <a:pos x="123" y="160"/>
                    </a:cxn>
                    <a:cxn ang="0">
                      <a:pos x="95" y="110"/>
                    </a:cxn>
                    <a:cxn ang="0">
                      <a:pos x="56" y="6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9" h="330">
                      <a:moveTo>
                        <a:pt x="0" y="0"/>
                      </a:moveTo>
                      <a:lnTo>
                        <a:pt x="69" y="35"/>
                      </a:lnTo>
                      <a:lnTo>
                        <a:pt x="132" y="74"/>
                      </a:lnTo>
                      <a:lnTo>
                        <a:pt x="179" y="113"/>
                      </a:lnTo>
                      <a:lnTo>
                        <a:pt x="211" y="155"/>
                      </a:lnTo>
                      <a:lnTo>
                        <a:pt x="233" y="198"/>
                      </a:lnTo>
                      <a:lnTo>
                        <a:pt x="249" y="235"/>
                      </a:lnTo>
                      <a:lnTo>
                        <a:pt x="259" y="273"/>
                      </a:lnTo>
                      <a:lnTo>
                        <a:pt x="168" y="330"/>
                      </a:lnTo>
                      <a:lnTo>
                        <a:pt x="159" y="276"/>
                      </a:lnTo>
                      <a:lnTo>
                        <a:pt x="145" y="219"/>
                      </a:lnTo>
                      <a:lnTo>
                        <a:pt x="123" y="160"/>
                      </a:lnTo>
                      <a:lnTo>
                        <a:pt x="95" y="110"/>
                      </a:lnTo>
                      <a:lnTo>
                        <a:pt x="56" y="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CC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  <a:effectLst>
                  <a:outerShdw dist="431987" dir="101081" sx="125000" sy="125000" algn="b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69037" name="Group 77"/>
                <p:cNvGrpSpPr>
                  <a:grpSpLocks/>
                </p:cNvGrpSpPr>
                <p:nvPr/>
              </p:nvGrpSpPr>
              <p:grpSpPr bwMode="auto">
                <a:xfrm>
                  <a:off x="2664" y="1430"/>
                  <a:ext cx="430" cy="1379"/>
                  <a:chOff x="2664" y="1430"/>
                  <a:chExt cx="430" cy="1379"/>
                </a:xfrm>
              </p:grpSpPr>
              <p:sp>
                <p:nvSpPr>
                  <p:cNvPr id="169038" name="Freeform 78"/>
                  <p:cNvSpPr>
                    <a:spLocks/>
                  </p:cNvSpPr>
                  <p:nvPr/>
                </p:nvSpPr>
                <p:spPr bwMode="auto">
                  <a:xfrm>
                    <a:off x="2745" y="2005"/>
                    <a:ext cx="264" cy="804"/>
                  </a:xfrm>
                  <a:custGeom>
                    <a:avLst/>
                    <a:gdLst/>
                    <a:ahLst/>
                    <a:cxnLst>
                      <a:cxn ang="0">
                        <a:pos x="0" y="61"/>
                      </a:cxn>
                      <a:cxn ang="0">
                        <a:pos x="5" y="193"/>
                      </a:cxn>
                      <a:cxn ang="0">
                        <a:pos x="18" y="210"/>
                      </a:cxn>
                      <a:cxn ang="0">
                        <a:pos x="13" y="745"/>
                      </a:cxn>
                      <a:cxn ang="0">
                        <a:pos x="31" y="804"/>
                      </a:cxn>
                      <a:cxn ang="0">
                        <a:pos x="75" y="804"/>
                      </a:cxn>
                      <a:cxn ang="0">
                        <a:pos x="112" y="775"/>
                      </a:cxn>
                      <a:cxn ang="0">
                        <a:pos x="154" y="775"/>
                      </a:cxn>
                      <a:cxn ang="0">
                        <a:pos x="188" y="804"/>
                      </a:cxn>
                      <a:cxn ang="0">
                        <a:pos x="235" y="804"/>
                      </a:cxn>
                      <a:cxn ang="0">
                        <a:pos x="251" y="745"/>
                      </a:cxn>
                      <a:cxn ang="0">
                        <a:pos x="243" y="210"/>
                      </a:cxn>
                      <a:cxn ang="0">
                        <a:pos x="255" y="193"/>
                      </a:cxn>
                      <a:cxn ang="0">
                        <a:pos x="264" y="61"/>
                      </a:cxn>
                      <a:cxn ang="0">
                        <a:pos x="206" y="13"/>
                      </a:cxn>
                      <a:cxn ang="0">
                        <a:pos x="177" y="13"/>
                      </a:cxn>
                      <a:cxn ang="0">
                        <a:pos x="161" y="0"/>
                      </a:cxn>
                      <a:cxn ang="0">
                        <a:pos x="94" y="0"/>
                      </a:cxn>
                      <a:cxn ang="0">
                        <a:pos x="80" y="13"/>
                      </a:cxn>
                      <a:cxn ang="0">
                        <a:pos x="55" y="13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264" h="804">
                        <a:moveTo>
                          <a:pt x="0" y="61"/>
                        </a:moveTo>
                        <a:lnTo>
                          <a:pt x="5" y="193"/>
                        </a:lnTo>
                        <a:lnTo>
                          <a:pt x="18" y="210"/>
                        </a:lnTo>
                        <a:lnTo>
                          <a:pt x="13" y="745"/>
                        </a:lnTo>
                        <a:lnTo>
                          <a:pt x="31" y="804"/>
                        </a:lnTo>
                        <a:lnTo>
                          <a:pt x="75" y="804"/>
                        </a:lnTo>
                        <a:lnTo>
                          <a:pt x="112" y="775"/>
                        </a:lnTo>
                        <a:lnTo>
                          <a:pt x="154" y="775"/>
                        </a:lnTo>
                        <a:lnTo>
                          <a:pt x="188" y="804"/>
                        </a:lnTo>
                        <a:lnTo>
                          <a:pt x="235" y="804"/>
                        </a:lnTo>
                        <a:lnTo>
                          <a:pt x="251" y="745"/>
                        </a:lnTo>
                        <a:lnTo>
                          <a:pt x="243" y="210"/>
                        </a:lnTo>
                        <a:lnTo>
                          <a:pt x="255" y="193"/>
                        </a:lnTo>
                        <a:lnTo>
                          <a:pt x="264" y="61"/>
                        </a:lnTo>
                        <a:lnTo>
                          <a:pt x="206" y="13"/>
                        </a:lnTo>
                        <a:lnTo>
                          <a:pt x="177" y="13"/>
                        </a:lnTo>
                        <a:lnTo>
                          <a:pt x="161" y="0"/>
                        </a:lnTo>
                        <a:lnTo>
                          <a:pt x="94" y="0"/>
                        </a:lnTo>
                        <a:lnTo>
                          <a:pt x="80" y="13"/>
                        </a:lnTo>
                        <a:lnTo>
                          <a:pt x="55" y="13"/>
                        </a:lnTo>
                        <a:lnTo>
                          <a:pt x="0" y="61"/>
                        </a:lnTo>
                        <a:close/>
                      </a:path>
                    </a:pathLst>
                  </a:custGeom>
                  <a:solidFill>
                    <a:srgbClr val="CCCCFF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431987" dir="101081" sx="125000" sy="125000" algn="b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69039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2881" y="2030"/>
                    <a:ext cx="34" cy="55"/>
                  </a:xfrm>
                  <a:prstGeom prst="ellipse">
                    <a:avLst/>
                  </a:prstGeom>
                  <a:solidFill>
                    <a:srgbClr val="CCCCFF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431987" dir="101081" sx="125000" sy="125000" algn="b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169040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2664" y="1430"/>
                    <a:ext cx="430" cy="632"/>
                    <a:chOff x="2664" y="1430"/>
                    <a:chExt cx="430" cy="632"/>
                  </a:xfrm>
                </p:grpSpPr>
                <p:sp>
                  <p:nvSpPr>
                    <p:cNvPr id="169041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9" y="1430"/>
                      <a:ext cx="394" cy="215"/>
                    </a:xfrm>
                    <a:prstGeom prst="ellipse">
                      <a:avLst/>
                    </a:prstGeom>
                    <a:solidFill>
                      <a:srgbClr val="CCCCFF">
                        <a:alpha val="50000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  <a:effectLst>
                      <a:outerShdw dist="431987" dir="101081" sx="125000" sy="125000" algn="br" rotWithShape="0">
                        <a:srgbClr val="808080">
                          <a:alpha val="50000"/>
                        </a:srgbClr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9042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2664" y="1529"/>
                      <a:ext cx="430" cy="533"/>
                    </a:xfrm>
                    <a:custGeom>
                      <a:avLst/>
                      <a:gdLst/>
                      <a:ahLst/>
                      <a:cxnLst>
                        <a:cxn ang="0">
                          <a:pos x="274" y="533"/>
                        </a:cxn>
                        <a:cxn ang="0">
                          <a:pos x="430" y="52"/>
                        </a:cxn>
                        <a:cxn ang="0">
                          <a:pos x="403" y="42"/>
                        </a:cxn>
                        <a:cxn ang="0">
                          <a:pos x="371" y="29"/>
                        </a:cxn>
                        <a:cxn ang="0">
                          <a:pos x="330" y="18"/>
                        </a:cxn>
                        <a:cxn ang="0">
                          <a:pos x="294" y="9"/>
                        </a:cxn>
                        <a:cxn ang="0">
                          <a:pos x="262" y="3"/>
                        </a:cxn>
                        <a:cxn ang="0">
                          <a:pos x="227" y="0"/>
                        </a:cxn>
                        <a:cxn ang="0">
                          <a:pos x="190" y="2"/>
                        </a:cxn>
                        <a:cxn ang="0">
                          <a:pos x="142" y="7"/>
                        </a:cxn>
                        <a:cxn ang="0">
                          <a:pos x="101" y="18"/>
                        </a:cxn>
                        <a:cxn ang="0">
                          <a:pos x="61" y="29"/>
                        </a:cxn>
                        <a:cxn ang="0">
                          <a:pos x="26" y="44"/>
                        </a:cxn>
                        <a:cxn ang="0">
                          <a:pos x="0" y="58"/>
                        </a:cxn>
                        <a:cxn ang="0">
                          <a:pos x="151" y="533"/>
                        </a:cxn>
                      </a:cxnLst>
                      <a:rect l="0" t="0" r="r" b="b"/>
                      <a:pathLst>
                        <a:path w="430" h="533">
                          <a:moveTo>
                            <a:pt x="274" y="533"/>
                          </a:moveTo>
                          <a:lnTo>
                            <a:pt x="430" y="52"/>
                          </a:lnTo>
                          <a:lnTo>
                            <a:pt x="403" y="42"/>
                          </a:lnTo>
                          <a:lnTo>
                            <a:pt x="371" y="29"/>
                          </a:lnTo>
                          <a:lnTo>
                            <a:pt x="330" y="18"/>
                          </a:lnTo>
                          <a:lnTo>
                            <a:pt x="294" y="9"/>
                          </a:lnTo>
                          <a:lnTo>
                            <a:pt x="262" y="3"/>
                          </a:lnTo>
                          <a:lnTo>
                            <a:pt x="227" y="0"/>
                          </a:lnTo>
                          <a:lnTo>
                            <a:pt x="190" y="2"/>
                          </a:lnTo>
                          <a:lnTo>
                            <a:pt x="142" y="7"/>
                          </a:lnTo>
                          <a:lnTo>
                            <a:pt x="101" y="18"/>
                          </a:lnTo>
                          <a:lnTo>
                            <a:pt x="61" y="29"/>
                          </a:lnTo>
                          <a:lnTo>
                            <a:pt x="26" y="44"/>
                          </a:lnTo>
                          <a:lnTo>
                            <a:pt x="0" y="58"/>
                          </a:lnTo>
                          <a:lnTo>
                            <a:pt x="151" y="533"/>
                          </a:lnTo>
                        </a:path>
                      </a:pathLst>
                    </a:custGeom>
                    <a:solidFill>
                      <a:srgbClr val="CCCCFF">
                        <a:alpha val="50000"/>
                      </a:srgbClr>
                    </a:solidFill>
                    <a:ln w="1270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dist="431987" dir="101081" sx="125000" sy="125000" algn="br" rotWithShape="0">
                        <a:srgbClr val="808080">
                          <a:alpha val="50000"/>
                        </a:srgbClr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16904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0" y="2120"/>
                    <a:ext cx="148" cy="614"/>
                    <a:chOff x="2800" y="2120"/>
                    <a:chExt cx="148" cy="614"/>
                  </a:xfrm>
                </p:grpSpPr>
                <p:sp>
                  <p:nvSpPr>
                    <p:cNvPr id="169044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25" y="2136"/>
                      <a:ext cx="1" cy="598"/>
                    </a:xfrm>
                    <a:prstGeom prst="line">
                      <a:avLst/>
                    </a:prstGeom>
                    <a:noFill/>
                    <a:ln w="12700">
                      <a:noFill/>
                      <a:round/>
                      <a:headEnd/>
                      <a:tailEnd/>
                    </a:ln>
                    <a:effectLst>
                      <a:outerShdw dist="545509" dir="725685" algn="ctr" rotWithShape="0">
                        <a:srgbClr val="808080">
                          <a:alpha val="50000"/>
                        </a:srgbClr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9045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3" y="2136"/>
                      <a:ext cx="3" cy="595"/>
                    </a:xfrm>
                    <a:prstGeom prst="line">
                      <a:avLst/>
                    </a:prstGeom>
                    <a:noFill/>
                    <a:ln w="12700">
                      <a:noFill/>
                      <a:round/>
                      <a:headEnd/>
                      <a:tailEnd/>
                    </a:ln>
                    <a:effectLst>
                      <a:outerShdw dist="545509" dir="725685" algn="ctr" rotWithShape="0">
                        <a:srgbClr val="808080">
                          <a:alpha val="50000"/>
                        </a:srgbClr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9046" name="Line 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46" y="2120"/>
                      <a:ext cx="2" cy="596"/>
                    </a:xfrm>
                    <a:prstGeom prst="line">
                      <a:avLst/>
                    </a:prstGeom>
                    <a:noFill/>
                    <a:ln w="12700">
                      <a:noFill/>
                      <a:round/>
                      <a:headEnd/>
                      <a:tailEnd/>
                    </a:ln>
                    <a:effectLst>
                      <a:outerShdw dist="545509" dir="725685" algn="ctr" rotWithShape="0">
                        <a:srgbClr val="808080">
                          <a:alpha val="50000"/>
                        </a:srgbClr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9047" name="Line 8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800" y="2120"/>
                      <a:ext cx="2" cy="596"/>
                    </a:xfrm>
                    <a:prstGeom prst="line">
                      <a:avLst/>
                    </a:prstGeom>
                    <a:noFill/>
                    <a:ln w="12700">
                      <a:noFill/>
                      <a:round/>
                      <a:headEnd/>
                      <a:tailEnd/>
                    </a:ln>
                    <a:effectLst>
                      <a:outerShdw dist="545509" dir="725685" algn="ctr" rotWithShape="0">
                        <a:srgbClr val="808080">
                          <a:alpha val="50000"/>
                        </a:srgbClr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169048" name="Freeform 88"/>
                <p:cNvSpPr>
                  <a:spLocks/>
                </p:cNvSpPr>
                <p:nvPr/>
              </p:nvSpPr>
              <p:spPr bwMode="auto">
                <a:xfrm>
                  <a:off x="2849" y="2412"/>
                  <a:ext cx="418" cy="519"/>
                </a:xfrm>
                <a:custGeom>
                  <a:avLst/>
                  <a:gdLst/>
                  <a:ahLst/>
                  <a:cxnLst>
                    <a:cxn ang="0">
                      <a:pos x="418" y="0"/>
                    </a:cxn>
                    <a:cxn ang="0">
                      <a:pos x="401" y="15"/>
                    </a:cxn>
                    <a:cxn ang="0">
                      <a:pos x="331" y="336"/>
                    </a:cxn>
                    <a:cxn ang="0">
                      <a:pos x="318" y="368"/>
                    </a:cxn>
                    <a:cxn ang="0">
                      <a:pos x="297" y="395"/>
                    </a:cxn>
                    <a:cxn ang="0">
                      <a:pos x="266" y="419"/>
                    </a:cxn>
                    <a:cxn ang="0">
                      <a:pos x="235" y="438"/>
                    </a:cxn>
                    <a:cxn ang="0">
                      <a:pos x="201" y="456"/>
                    </a:cxn>
                    <a:cxn ang="0">
                      <a:pos x="165" y="471"/>
                    </a:cxn>
                    <a:cxn ang="0">
                      <a:pos x="125" y="486"/>
                    </a:cxn>
                    <a:cxn ang="0">
                      <a:pos x="91" y="493"/>
                    </a:cxn>
                    <a:cxn ang="0">
                      <a:pos x="50" y="500"/>
                    </a:cxn>
                    <a:cxn ang="0">
                      <a:pos x="0" y="497"/>
                    </a:cxn>
                    <a:cxn ang="0">
                      <a:pos x="8" y="516"/>
                    </a:cxn>
                    <a:cxn ang="0">
                      <a:pos x="42" y="519"/>
                    </a:cxn>
                    <a:cxn ang="0">
                      <a:pos x="66" y="519"/>
                    </a:cxn>
                    <a:cxn ang="0">
                      <a:pos x="103" y="516"/>
                    </a:cxn>
                    <a:cxn ang="0">
                      <a:pos x="133" y="514"/>
                    </a:cxn>
                    <a:cxn ang="0">
                      <a:pos x="174" y="507"/>
                    </a:cxn>
                    <a:cxn ang="0">
                      <a:pos x="206" y="501"/>
                    </a:cxn>
                    <a:cxn ang="0">
                      <a:pos x="242" y="490"/>
                    </a:cxn>
                    <a:cxn ang="0">
                      <a:pos x="263" y="484"/>
                    </a:cxn>
                    <a:cxn ang="0">
                      <a:pos x="294" y="471"/>
                    </a:cxn>
                    <a:cxn ang="0">
                      <a:pos x="327" y="450"/>
                    </a:cxn>
                    <a:cxn ang="0">
                      <a:pos x="337" y="438"/>
                    </a:cxn>
                    <a:cxn ang="0">
                      <a:pos x="346" y="422"/>
                    </a:cxn>
                    <a:cxn ang="0">
                      <a:pos x="354" y="390"/>
                    </a:cxn>
                    <a:cxn ang="0">
                      <a:pos x="361" y="358"/>
                    </a:cxn>
                    <a:cxn ang="0">
                      <a:pos x="418" y="0"/>
                    </a:cxn>
                  </a:cxnLst>
                  <a:rect l="0" t="0" r="r" b="b"/>
                  <a:pathLst>
                    <a:path w="418" h="519">
                      <a:moveTo>
                        <a:pt x="418" y="0"/>
                      </a:moveTo>
                      <a:lnTo>
                        <a:pt x="401" y="15"/>
                      </a:lnTo>
                      <a:lnTo>
                        <a:pt x="331" y="336"/>
                      </a:lnTo>
                      <a:lnTo>
                        <a:pt x="318" y="368"/>
                      </a:lnTo>
                      <a:lnTo>
                        <a:pt x="297" y="395"/>
                      </a:lnTo>
                      <a:lnTo>
                        <a:pt x="266" y="419"/>
                      </a:lnTo>
                      <a:lnTo>
                        <a:pt x="235" y="438"/>
                      </a:lnTo>
                      <a:lnTo>
                        <a:pt x="201" y="456"/>
                      </a:lnTo>
                      <a:lnTo>
                        <a:pt x="165" y="471"/>
                      </a:lnTo>
                      <a:lnTo>
                        <a:pt x="125" y="486"/>
                      </a:lnTo>
                      <a:lnTo>
                        <a:pt x="91" y="493"/>
                      </a:lnTo>
                      <a:lnTo>
                        <a:pt x="50" y="500"/>
                      </a:lnTo>
                      <a:lnTo>
                        <a:pt x="0" y="497"/>
                      </a:lnTo>
                      <a:lnTo>
                        <a:pt x="8" y="516"/>
                      </a:lnTo>
                      <a:lnTo>
                        <a:pt x="42" y="519"/>
                      </a:lnTo>
                      <a:lnTo>
                        <a:pt x="66" y="519"/>
                      </a:lnTo>
                      <a:lnTo>
                        <a:pt x="103" y="516"/>
                      </a:lnTo>
                      <a:lnTo>
                        <a:pt x="133" y="514"/>
                      </a:lnTo>
                      <a:lnTo>
                        <a:pt x="174" y="507"/>
                      </a:lnTo>
                      <a:lnTo>
                        <a:pt x="206" y="501"/>
                      </a:lnTo>
                      <a:lnTo>
                        <a:pt x="242" y="490"/>
                      </a:lnTo>
                      <a:lnTo>
                        <a:pt x="263" y="484"/>
                      </a:lnTo>
                      <a:lnTo>
                        <a:pt x="294" y="471"/>
                      </a:lnTo>
                      <a:lnTo>
                        <a:pt x="327" y="450"/>
                      </a:lnTo>
                      <a:lnTo>
                        <a:pt x="337" y="438"/>
                      </a:lnTo>
                      <a:lnTo>
                        <a:pt x="346" y="422"/>
                      </a:lnTo>
                      <a:lnTo>
                        <a:pt x="354" y="390"/>
                      </a:lnTo>
                      <a:lnTo>
                        <a:pt x="361" y="358"/>
                      </a:lnTo>
                      <a:lnTo>
                        <a:pt x="418" y="0"/>
                      </a:lnTo>
                      <a:close/>
                    </a:path>
                  </a:pathLst>
                </a:custGeom>
                <a:solidFill>
                  <a:srgbClr val="CCCC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  <a:effectLst>
                  <a:outerShdw dist="431987" dir="101081" sx="125000" sy="125000" algn="b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graphicFrame>
        <p:nvGraphicFramePr>
          <p:cNvPr id="169012" name="Object 52"/>
          <p:cNvGraphicFramePr>
            <a:graphicFrameLocks noChangeAspect="1"/>
          </p:cNvGraphicFramePr>
          <p:nvPr/>
        </p:nvGraphicFramePr>
        <p:xfrm>
          <a:off x="3810000" y="1905000"/>
          <a:ext cx="2452688" cy="4419600"/>
        </p:xfrm>
        <a:graphic>
          <a:graphicData uri="http://schemas.openxmlformats.org/presentationml/2006/ole">
            <p:oleObj spid="_x0000_s169012" name="ClipArt" r:id="rId3" imgW="2478240" imgH="4461120" progId="">
              <p:embed/>
            </p:oleObj>
          </a:graphicData>
        </a:graphic>
      </p:graphicFrame>
      <p:sp>
        <p:nvSpPr>
          <p:cNvPr id="169049" name="Text Box 89"/>
          <p:cNvSpPr txBox="1">
            <a:spLocks noChangeArrowheads="1"/>
          </p:cNvSpPr>
          <p:nvPr/>
        </p:nvSpPr>
        <p:spPr bwMode="auto">
          <a:xfrm>
            <a:off x="685800" y="5943600"/>
            <a:ext cx="120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36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halos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9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6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norefsu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8" y="2514600"/>
            <a:ext cx="2778125" cy="3124200"/>
          </a:xfrm>
          <a:prstGeom prst="rect">
            <a:avLst/>
          </a:prstGeom>
          <a:noFill/>
        </p:spPr>
      </p:pic>
      <p:pic>
        <p:nvPicPr>
          <p:cNvPr id="131075" name="Picture 3" descr="refsu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2938" y="2514600"/>
            <a:ext cx="2778125" cy="3117850"/>
          </a:xfrm>
          <a:prstGeom prst="rect">
            <a:avLst/>
          </a:prstGeom>
          <a:noFill/>
        </p:spPr>
      </p:pic>
      <p:pic>
        <p:nvPicPr>
          <p:cNvPr id="131076" name="Picture 4" descr="refsurg_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514600"/>
            <a:ext cx="2778125" cy="3124200"/>
          </a:xfrm>
          <a:prstGeom prst="rect">
            <a:avLst/>
          </a:prstGeom>
          <a:noFill/>
        </p:spPr>
      </p:pic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2057400" y="150813"/>
            <a:ext cx="5083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Abbagliamento (glare)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533400" y="5791200"/>
            <a:ext cx="213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/>
              <a:t>Occhio normale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962400" y="5791200"/>
            <a:ext cx="4513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/>
              <a:t>Occhi con glare più o meno intenso</a:t>
            </a:r>
          </a:p>
        </p:txBody>
      </p:sp>
    </p:spTree>
  </p:cSld>
  <p:clrMapOvr>
    <a:masterClrMapping/>
  </p:clrMapOvr>
  <p:transition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2774950" y="5835650"/>
            <a:ext cx="3930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36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immagine fantasma</a:t>
            </a:r>
          </a:p>
        </p:txBody>
      </p:sp>
      <p:graphicFrame>
        <p:nvGraphicFramePr>
          <p:cNvPr id="130056" name="Object 8"/>
          <p:cNvGraphicFramePr>
            <a:graphicFrameLocks noChangeAspect="1"/>
          </p:cNvGraphicFramePr>
          <p:nvPr/>
        </p:nvGraphicFramePr>
        <p:xfrm>
          <a:off x="2362200" y="533400"/>
          <a:ext cx="3911600" cy="4991100"/>
        </p:xfrm>
        <a:graphic>
          <a:graphicData uri="http://schemas.openxmlformats.org/presentationml/2006/ole">
            <p:oleObj spid="_x0000_s130056" name="ClipArt" r:id="rId3" imgW="3283920" imgH="4190760" progId="">
              <p:embed/>
            </p:oleObj>
          </a:graphicData>
        </a:graphic>
      </p:graphicFrame>
      <p:graphicFrame>
        <p:nvGraphicFramePr>
          <p:cNvPr id="130057" name="Object 9"/>
          <p:cNvGraphicFramePr>
            <a:graphicFrameLocks noChangeAspect="1"/>
          </p:cNvGraphicFramePr>
          <p:nvPr/>
        </p:nvGraphicFramePr>
        <p:xfrm>
          <a:off x="2870200" y="533400"/>
          <a:ext cx="3911600" cy="4991100"/>
        </p:xfrm>
        <a:graphic>
          <a:graphicData uri="http://schemas.openxmlformats.org/presentationml/2006/ole">
            <p:oleObj spid="_x0000_s130057" name="ClipArt" r:id="rId4" imgW="3283920" imgH="41907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/>
        </p:nvGrpSpPr>
        <p:grpSpPr bwMode="auto">
          <a:xfrm>
            <a:off x="609600" y="2819400"/>
            <a:ext cx="793750" cy="1443038"/>
            <a:chOff x="384" y="1776"/>
            <a:chExt cx="500" cy="909"/>
          </a:xfrm>
        </p:grpSpPr>
        <p:grpSp>
          <p:nvGrpSpPr>
            <p:cNvPr id="98307" name="Group 3"/>
            <p:cNvGrpSpPr>
              <a:grpSpLocks/>
            </p:cNvGrpSpPr>
            <p:nvPr/>
          </p:nvGrpSpPr>
          <p:grpSpPr bwMode="auto">
            <a:xfrm>
              <a:off x="520" y="2472"/>
              <a:ext cx="227" cy="213"/>
              <a:chOff x="667" y="1179"/>
              <a:chExt cx="227" cy="213"/>
            </a:xfrm>
          </p:grpSpPr>
          <p:grpSp>
            <p:nvGrpSpPr>
              <p:cNvPr id="98308" name="Group 4"/>
              <p:cNvGrpSpPr>
                <a:grpSpLocks/>
              </p:cNvGrpSpPr>
              <p:nvPr/>
            </p:nvGrpSpPr>
            <p:grpSpPr bwMode="auto">
              <a:xfrm>
                <a:off x="667" y="1179"/>
                <a:ext cx="227" cy="213"/>
                <a:chOff x="667" y="1179"/>
                <a:chExt cx="227" cy="213"/>
              </a:xfrm>
            </p:grpSpPr>
            <p:grpSp>
              <p:nvGrpSpPr>
                <p:cNvPr id="98309" name="Group 5"/>
                <p:cNvGrpSpPr>
                  <a:grpSpLocks/>
                </p:cNvGrpSpPr>
                <p:nvPr/>
              </p:nvGrpSpPr>
              <p:grpSpPr bwMode="auto">
                <a:xfrm>
                  <a:off x="724" y="1343"/>
                  <a:ext cx="123" cy="49"/>
                  <a:chOff x="724" y="1343"/>
                  <a:chExt cx="123" cy="49"/>
                </a:xfrm>
              </p:grpSpPr>
              <p:sp>
                <p:nvSpPr>
                  <p:cNvPr id="98310" name="Freeform 6"/>
                  <p:cNvSpPr>
                    <a:spLocks/>
                  </p:cNvSpPr>
                  <p:nvPr/>
                </p:nvSpPr>
                <p:spPr bwMode="auto">
                  <a:xfrm>
                    <a:off x="724" y="1343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11" name="Freeform 7"/>
                  <p:cNvSpPr>
                    <a:spLocks/>
                  </p:cNvSpPr>
                  <p:nvPr/>
                </p:nvSpPr>
                <p:spPr bwMode="auto">
                  <a:xfrm>
                    <a:off x="743" y="1343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8312" name="Group 8"/>
                <p:cNvGrpSpPr>
                  <a:grpSpLocks/>
                </p:cNvGrpSpPr>
                <p:nvPr/>
              </p:nvGrpSpPr>
              <p:grpSpPr bwMode="auto">
                <a:xfrm>
                  <a:off x="667" y="1179"/>
                  <a:ext cx="227" cy="178"/>
                  <a:chOff x="667" y="1179"/>
                  <a:chExt cx="227" cy="178"/>
                </a:xfrm>
              </p:grpSpPr>
              <p:sp>
                <p:nvSpPr>
                  <p:cNvPr id="98313" name="Freeform 9"/>
                  <p:cNvSpPr>
                    <a:spLocks/>
                  </p:cNvSpPr>
                  <p:nvPr/>
                </p:nvSpPr>
                <p:spPr bwMode="auto">
                  <a:xfrm>
                    <a:off x="667" y="1179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14" name="Freeform 10"/>
                  <p:cNvSpPr>
                    <a:spLocks/>
                  </p:cNvSpPr>
                  <p:nvPr/>
                </p:nvSpPr>
                <p:spPr bwMode="auto">
                  <a:xfrm>
                    <a:off x="668" y="1202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15" name="Freeform 11"/>
                  <p:cNvSpPr>
                    <a:spLocks/>
                  </p:cNvSpPr>
                  <p:nvPr/>
                </p:nvSpPr>
                <p:spPr bwMode="auto">
                  <a:xfrm>
                    <a:off x="669" y="1233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16" name="Freeform 12"/>
                  <p:cNvSpPr>
                    <a:spLocks/>
                  </p:cNvSpPr>
                  <p:nvPr/>
                </p:nvSpPr>
                <p:spPr bwMode="auto">
                  <a:xfrm>
                    <a:off x="667" y="1259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17" name="Freeform 13"/>
                  <p:cNvSpPr>
                    <a:spLocks/>
                  </p:cNvSpPr>
                  <p:nvPr/>
                </p:nvSpPr>
                <p:spPr bwMode="auto">
                  <a:xfrm>
                    <a:off x="672" y="1287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18" name="Freeform 14"/>
                  <p:cNvSpPr>
                    <a:spLocks/>
                  </p:cNvSpPr>
                  <p:nvPr/>
                </p:nvSpPr>
                <p:spPr bwMode="auto">
                  <a:xfrm>
                    <a:off x="673" y="1185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19" name="Freeform 15"/>
                  <p:cNvSpPr>
                    <a:spLocks/>
                  </p:cNvSpPr>
                  <p:nvPr/>
                </p:nvSpPr>
                <p:spPr bwMode="auto">
                  <a:xfrm>
                    <a:off x="712" y="1181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98320" name="Group 16"/>
              <p:cNvGrpSpPr>
                <a:grpSpLocks/>
              </p:cNvGrpSpPr>
              <p:nvPr/>
            </p:nvGrpSpPr>
            <p:grpSpPr bwMode="auto">
              <a:xfrm>
                <a:off x="818" y="1208"/>
                <a:ext cx="54" cy="108"/>
                <a:chOff x="818" y="1208"/>
                <a:chExt cx="54" cy="108"/>
              </a:xfrm>
            </p:grpSpPr>
            <p:sp>
              <p:nvSpPr>
                <p:cNvPr id="98321" name="Freeform 17"/>
                <p:cNvSpPr>
                  <a:spLocks/>
                </p:cNvSpPr>
                <p:nvPr/>
              </p:nvSpPr>
              <p:spPr bwMode="auto">
                <a:xfrm>
                  <a:off x="828" y="1237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8322" name="Freeform 18"/>
                <p:cNvSpPr>
                  <a:spLocks/>
                </p:cNvSpPr>
                <p:nvPr/>
              </p:nvSpPr>
              <p:spPr bwMode="auto">
                <a:xfrm>
                  <a:off x="836" y="1264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8323" name="Freeform 19"/>
                <p:cNvSpPr>
                  <a:spLocks/>
                </p:cNvSpPr>
                <p:nvPr/>
              </p:nvSpPr>
              <p:spPr bwMode="auto">
                <a:xfrm>
                  <a:off x="834" y="1297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8324" name="Freeform 20"/>
                <p:cNvSpPr>
                  <a:spLocks/>
                </p:cNvSpPr>
                <p:nvPr/>
              </p:nvSpPr>
              <p:spPr bwMode="auto">
                <a:xfrm>
                  <a:off x="818" y="1208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98325" name="Group 21"/>
            <p:cNvGrpSpPr>
              <a:grpSpLocks/>
            </p:cNvGrpSpPr>
            <p:nvPr/>
          </p:nvGrpSpPr>
          <p:grpSpPr bwMode="auto">
            <a:xfrm>
              <a:off x="384" y="1776"/>
              <a:ext cx="500" cy="719"/>
              <a:chOff x="531" y="483"/>
              <a:chExt cx="500" cy="719"/>
            </a:xfrm>
          </p:grpSpPr>
          <p:sp>
            <p:nvSpPr>
              <p:cNvPr id="98326" name="Freeform 22"/>
              <p:cNvSpPr>
                <a:spLocks/>
              </p:cNvSpPr>
              <p:nvPr/>
            </p:nvSpPr>
            <p:spPr bwMode="auto">
              <a:xfrm>
                <a:off x="531" y="483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>
                  <a:alpha val="5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98327" name="Group 23"/>
              <p:cNvGrpSpPr>
                <a:grpSpLocks/>
              </p:cNvGrpSpPr>
              <p:nvPr/>
            </p:nvGrpSpPr>
            <p:grpSpPr bwMode="auto">
              <a:xfrm>
                <a:off x="671" y="555"/>
                <a:ext cx="313" cy="639"/>
                <a:chOff x="671" y="555"/>
                <a:chExt cx="313" cy="639"/>
              </a:xfrm>
            </p:grpSpPr>
            <p:sp>
              <p:nvSpPr>
                <p:cNvPr id="98328" name="Oval 24"/>
                <p:cNvSpPr>
                  <a:spLocks noChangeArrowheads="1"/>
                </p:cNvSpPr>
                <p:nvPr/>
              </p:nvSpPr>
              <p:spPr bwMode="auto">
                <a:xfrm>
                  <a:off x="671" y="1121"/>
                  <a:ext cx="220" cy="73"/>
                </a:xfrm>
                <a:prstGeom prst="ellipse">
                  <a:avLst/>
                </a:prstGeom>
                <a:solidFill>
                  <a:srgbClr val="A0A0A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8329" name="Freeform 25"/>
                <p:cNvSpPr>
                  <a:spLocks/>
                </p:cNvSpPr>
                <p:nvPr/>
              </p:nvSpPr>
              <p:spPr bwMode="auto">
                <a:xfrm>
                  <a:off x="900" y="555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98330" name="Group 26"/>
                <p:cNvGrpSpPr>
                  <a:grpSpLocks/>
                </p:cNvGrpSpPr>
                <p:nvPr/>
              </p:nvGrpSpPr>
              <p:grpSpPr bwMode="auto">
                <a:xfrm>
                  <a:off x="711" y="699"/>
                  <a:ext cx="140" cy="447"/>
                  <a:chOff x="711" y="699"/>
                  <a:chExt cx="140" cy="447"/>
                </a:xfrm>
              </p:grpSpPr>
              <p:sp>
                <p:nvSpPr>
                  <p:cNvPr id="98331" name="Freeform 27"/>
                  <p:cNvSpPr>
                    <a:spLocks/>
                  </p:cNvSpPr>
                  <p:nvPr/>
                </p:nvSpPr>
                <p:spPr bwMode="auto">
                  <a:xfrm>
                    <a:off x="737" y="886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32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781" y="894"/>
                    <a:ext cx="12" cy="18"/>
                  </a:xfrm>
                  <a:prstGeom prst="ellipse">
                    <a:avLst/>
                  </a:prstGeom>
                  <a:solidFill>
                    <a:srgbClr val="E0E0E0">
                      <a:alpha val="50000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98333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711" y="699"/>
                    <a:ext cx="140" cy="205"/>
                    <a:chOff x="711" y="699"/>
                    <a:chExt cx="140" cy="205"/>
                  </a:xfrm>
                </p:grpSpPr>
                <p:sp>
                  <p:nvSpPr>
                    <p:cNvPr id="98334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9" y="699"/>
                      <a:ext cx="128" cy="70"/>
                    </a:xfrm>
                    <a:prstGeom prst="ellipse">
                      <a:avLst/>
                    </a:prstGeom>
                    <a:solidFill>
                      <a:srgbClr val="FFFFFF">
                        <a:alpha val="50000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833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711" y="731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98336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755" y="923"/>
                    <a:ext cx="49" cy="199"/>
                    <a:chOff x="755" y="923"/>
                    <a:chExt cx="49" cy="199"/>
                  </a:xfrm>
                </p:grpSpPr>
                <p:sp>
                  <p:nvSpPr>
                    <p:cNvPr id="98337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3" y="928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8338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5" y="928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8339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3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8340" name="Line 3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55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98341" name="Freeform 37"/>
                <p:cNvSpPr>
                  <a:spLocks/>
                </p:cNvSpPr>
                <p:nvPr/>
              </p:nvSpPr>
              <p:spPr bwMode="auto">
                <a:xfrm>
                  <a:off x="771" y="1017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pic>
        <p:nvPicPr>
          <p:cNvPr id="98342" name="Picture 38" descr="eye12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5689600" cy="5329238"/>
          </a:xfrm>
          <a:prstGeom prst="rect">
            <a:avLst/>
          </a:prstGeom>
          <a:noFill/>
          <a:effectLst/>
        </p:spPr>
      </p:pic>
      <p:grpSp>
        <p:nvGrpSpPr>
          <p:cNvPr id="98343" name="Group 39"/>
          <p:cNvGrpSpPr>
            <a:grpSpLocks/>
          </p:cNvGrpSpPr>
          <p:nvPr/>
        </p:nvGrpSpPr>
        <p:grpSpPr bwMode="auto">
          <a:xfrm>
            <a:off x="6324600" y="1905000"/>
            <a:ext cx="1143000" cy="3243263"/>
            <a:chOff x="3984" y="1200"/>
            <a:chExt cx="720" cy="2043"/>
          </a:xfrm>
        </p:grpSpPr>
        <p:sp>
          <p:nvSpPr>
            <p:cNvPr id="98344" name="Arc 40"/>
            <p:cNvSpPr>
              <a:spLocks/>
            </p:cNvSpPr>
            <p:nvPr/>
          </p:nvSpPr>
          <p:spPr bwMode="auto">
            <a:xfrm>
              <a:off x="3984" y="1200"/>
              <a:ext cx="720" cy="1056"/>
            </a:xfrm>
            <a:custGeom>
              <a:avLst/>
              <a:gdLst>
                <a:gd name="G0" fmla="+- 0 0 0"/>
                <a:gd name="G1" fmla="+- 20866 0 0"/>
                <a:gd name="G2" fmla="+- 21600 0 0"/>
                <a:gd name="T0" fmla="*/ 5583 w 21600"/>
                <a:gd name="T1" fmla="*/ 0 h 20866"/>
                <a:gd name="T2" fmla="*/ 21600 w 21600"/>
                <a:gd name="T3" fmla="*/ 20866 h 20866"/>
                <a:gd name="T4" fmla="*/ 0 w 21600"/>
                <a:gd name="T5" fmla="*/ 20866 h 20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866" fill="none" extrusionOk="0">
                  <a:moveTo>
                    <a:pt x="5583" y="-1"/>
                  </a:moveTo>
                  <a:cubicBezTo>
                    <a:pt x="15029" y="2527"/>
                    <a:pt x="21600" y="11086"/>
                    <a:pt x="21600" y="20866"/>
                  </a:cubicBezTo>
                </a:path>
                <a:path w="21600" h="20866" stroke="0" extrusionOk="0">
                  <a:moveTo>
                    <a:pt x="5583" y="-1"/>
                  </a:moveTo>
                  <a:cubicBezTo>
                    <a:pt x="15029" y="2527"/>
                    <a:pt x="21600" y="11086"/>
                    <a:pt x="21600" y="20866"/>
                  </a:cubicBezTo>
                  <a:lnTo>
                    <a:pt x="0" y="20866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8345" name="Arc 41"/>
            <p:cNvSpPr>
              <a:spLocks/>
            </p:cNvSpPr>
            <p:nvPr/>
          </p:nvSpPr>
          <p:spPr bwMode="auto">
            <a:xfrm flipV="1">
              <a:off x="3984" y="2247"/>
              <a:ext cx="708" cy="996"/>
            </a:xfrm>
            <a:custGeom>
              <a:avLst/>
              <a:gdLst>
                <a:gd name="G0" fmla="+- 0 0 0"/>
                <a:gd name="G1" fmla="+- 21064 0 0"/>
                <a:gd name="G2" fmla="+- 21600 0 0"/>
                <a:gd name="T0" fmla="*/ 4783 w 21579"/>
                <a:gd name="T1" fmla="*/ 0 h 21064"/>
                <a:gd name="T2" fmla="*/ 21579 w 21579"/>
                <a:gd name="T3" fmla="*/ 20112 h 21064"/>
                <a:gd name="T4" fmla="*/ 0 w 21579"/>
                <a:gd name="T5" fmla="*/ 21064 h 2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79" h="21064" fill="none" extrusionOk="0">
                  <a:moveTo>
                    <a:pt x="4782" y="0"/>
                  </a:moveTo>
                  <a:cubicBezTo>
                    <a:pt x="14272" y="2155"/>
                    <a:pt x="21150" y="10389"/>
                    <a:pt x="21579" y="20111"/>
                  </a:cubicBezTo>
                </a:path>
                <a:path w="21579" h="21064" stroke="0" extrusionOk="0">
                  <a:moveTo>
                    <a:pt x="4782" y="0"/>
                  </a:moveTo>
                  <a:cubicBezTo>
                    <a:pt x="14272" y="2155"/>
                    <a:pt x="21150" y="10389"/>
                    <a:pt x="21579" y="20111"/>
                  </a:cubicBezTo>
                  <a:lnTo>
                    <a:pt x="0" y="21064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98369" name="Group 65"/>
          <p:cNvGrpSpPr>
            <a:grpSpLocks/>
          </p:cNvGrpSpPr>
          <p:nvPr/>
        </p:nvGrpSpPr>
        <p:grpSpPr bwMode="auto">
          <a:xfrm flipV="1">
            <a:off x="7162800" y="3429000"/>
            <a:ext cx="412750" cy="609600"/>
            <a:chOff x="483" y="1875"/>
            <a:chExt cx="500" cy="909"/>
          </a:xfrm>
        </p:grpSpPr>
        <p:grpSp>
          <p:nvGrpSpPr>
            <p:cNvPr id="98370" name="Group 66"/>
            <p:cNvGrpSpPr>
              <a:grpSpLocks/>
            </p:cNvGrpSpPr>
            <p:nvPr/>
          </p:nvGrpSpPr>
          <p:grpSpPr bwMode="auto">
            <a:xfrm>
              <a:off x="619" y="2571"/>
              <a:ext cx="227" cy="213"/>
              <a:chOff x="619" y="2571"/>
              <a:chExt cx="227" cy="213"/>
            </a:xfrm>
          </p:grpSpPr>
          <p:grpSp>
            <p:nvGrpSpPr>
              <p:cNvPr id="98371" name="Group 67"/>
              <p:cNvGrpSpPr>
                <a:grpSpLocks/>
              </p:cNvGrpSpPr>
              <p:nvPr/>
            </p:nvGrpSpPr>
            <p:grpSpPr bwMode="auto">
              <a:xfrm>
                <a:off x="619" y="2571"/>
                <a:ext cx="227" cy="213"/>
                <a:chOff x="619" y="2571"/>
                <a:chExt cx="227" cy="213"/>
              </a:xfrm>
            </p:grpSpPr>
            <p:grpSp>
              <p:nvGrpSpPr>
                <p:cNvPr id="98372" name="Group 68"/>
                <p:cNvGrpSpPr>
                  <a:grpSpLocks/>
                </p:cNvGrpSpPr>
                <p:nvPr/>
              </p:nvGrpSpPr>
              <p:grpSpPr bwMode="auto">
                <a:xfrm>
                  <a:off x="676" y="2735"/>
                  <a:ext cx="123" cy="49"/>
                  <a:chOff x="676" y="2735"/>
                  <a:chExt cx="123" cy="49"/>
                </a:xfrm>
              </p:grpSpPr>
              <p:sp>
                <p:nvSpPr>
                  <p:cNvPr id="98373" name="Freeform 69"/>
                  <p:cNvSpPr>
                    <a:spLocks/>
                  </p:cNvSpPr>
                  <p:nvPr/>
                </p:nvSpPr>
                <p:spPr bwMode="auto">
                  <a:xfrm>
                    <a:off x="676" y="2735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74" name="Freeform 70"/>
                  <p:cNvSpPr>
                    <a:spLocks/>
                  </p:cNvSpPr>
                  <p:nvPr/>
                </p:nvSpPr>
                <p:spPr bwMode="auto">
                  <a:xfrm>
                    <a:off x="695" y="2735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8375" name="Group 71"/>
                <p:cNvGrpSpPr>
                  <a:grpSpLocks/>
                </p:cNvGrpSpPr>
                <p:nvPr/>
              </p:nvGrpSpPr>
              <p:grpSpPr bwMode="auto">
                <a:xfrm>
                  <a:off x="619" y="2571"/>
                  <a:ext cx="227" cy="178"/>
                  <a:chOff x="619" y="2571"/>
                  <a:chExt cx="227" cy="178"/>
                </a:xfrm>
              </p:grpSpPr>
              <p:sp>
                <p:nvSpPr>
                  <p:cNvPr id="98376" name="Freeform 72"/>
                  <p:cNvSpPr>
                    <a:spLocks/>
                  </p:cNvSpPr>
                  <p:nvPr/>
                </p:nvSpPr>
                <p:spPr bwMode="auto">
                  <a:xfrm>
                    <a:off x="619" y="2571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77" name="Freeform 73"/>
                  <p:cNvSpPr>
                    <a:spLocks/>
                  </p:cNvSpPr>
                  <p:nvPr/>
                </p:nvSpPr>
                <p:spPr bwMode="auto">
                  <a:xfrm>
                    <a:off x="620" y="2594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78" name="Freeform 74"/>
                  <p:cNvSpPr>
                    <a:spLocks/>
                  </p:cNvSpPr>
                  <p:nvPr/>
                </p:nvSpPr>
                <p:spPr bwMode="auto">
                  <a:xfrm>
                    <a:off x="621" y="2625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79" name="Freeform 75"/>
                  <p:cNvSpPr>
                    <a:spLocks/>
                  </p:cNvSpPr>
                  <p:nvPr/>
                </p:nvSpPr>
                <p:spPr bwMode="auto">
                  <a:xfrm>
                    <a:off x="619" y="2651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80" name="Freeform 76"/>
                  <p:cNvSpPr>
                    <a:spLocks/>
                  </p:cNvSpPr>
                  <p:nvPr/>
                </p:nvSpPr>
                <p:spPr bwMode="auto">
                  <a:xfrm>
                    <a:off x="624" y="2679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81" name="Freeform 77"/>
                  <p:cNvSpPr>
                    <a:spLocks/>
                  </p:cNvSpPr>
                  <p:nvPr/>
                </p:nvSpPr>
                <p:spPr bwMode="auto">
                  <a:xfrm>
                    <a:off x="625" y="2577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82" name="Freeform 78"/>
                  <p:cNvSpPr>
                    <a:spLocks/>
                  </p:cNvSpPr>
                  <p:nvPr/>
                </p:nvSpPr>
                <p:spPr bwMode="auto">
                  <a:xfrm>
                    <a:off x="664" y="2573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98383" name="Group 79"/>
              <p:cNvGrpSpPr>
                <a:grpSpLocks/>
              </p:cNvGrpSpPr>
              <p:nvPr/>
            </p:nvGrpSpPr>
            <p:grpSpPr bwMode="auto">
              <a:xfrm>
                <a:off x="770" y="2600"/>
                <a:ext cx="54" cy="108"/>
                <a:chOff x="770" y="2600"/>
                <a:chExt cx="54" cy="108"/>
              </a:xfrm>
            </p:grpSpPr>
            <p:sp>
              <p:nvSpPr>
                <p:cNvPr id="98384" name="Freeform 80"/>
                <p:cNvSpPr>
                  <a:spLocks/>
                </p:cNvSpPr>
                <p:nvPr/>
              </p:nvSpPr>
              <p:spPr bwMode="auto">
                <a:xfrm>
                  <a:off x="780" y="2629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8385" name="Freeform 81"/>
                <p:cNvSpPr>
                  <a:spLocks/>
                </p:cNvSpPr>
                <p:nvPr/>
              </p:nvSpPr>
              <p:spPr bwMode="auto">
                <a:xfrm>
                  <a:off x="788" y="2656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8386" name="Freeform 82"/>
                <p:cNvSpPr>
                  <a:spLocks/>
                </p:cNvSpPr>
                <p:nvPr/>
              </p:nvSpPr>
              <p:spPr bwMode="auto">
                <a:xfrm>
                  <a:off x="786" y="2689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8387" name="Freeform 83"/>
                <p:cNvSpPr>
                  <a:spLocks/>
                </p:cNvSpPr>
                <p:nvPr/>
              </p:nvSpPr>
              <p:spPr bwMode="auto">
                <a:xfrm>
                  <a:off x="770" y="2600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98388" name="Group 84"/>
            <p:cNvGrpSpPr>
              <a:grpSpLocks/>
            </p:cNvGrpSpPr>
            <p:nvPr/>
          </p:nvGrpSpPr>
          <p:grpSpPr bwMode="auto">
            <a:xfrm>
              <a:off x="483" y="1875"/>
              <a:ext cx="500" cy="719"/>
              <a:chOff x="483" y="1875"/>
              <a:chExt cx="500" cy="719"/>
            </a:xfrm>
          </p:grpSpPr>
          <p:sp>
            <p:nvSpPr>
              <p:cNvPr id="98389" name="Freeform 85"/>
              <p:cNvSpPr>
                <a:spLocks/>
              </p:cNvSpPr>
              <p:nvPr/>
            </p:nvSpPr>
            <p:spPr bwMode="auto">
              <a:xfrm>
                <a:off x="483" y="1875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98390" name="Group 86"/>
              <p:cNvGrpSpPr>
                <a:grpSpLocks/>
              </p:cNvGrpSpPr>
              <p:nvPr/>
            </p:nvGrpSpPr>
            <p:grpSpPr bwMode="auto">
              <a:xfrm>
                <a:off x="623" y="1947"/>
                <a:ext cx="313" cy="639"/>
                <a:chOff x="623" y="1947"/>
                <a:chExt cx="313" cy="639"/>
              </a:xfrm>
            </p:grpSpPr>
            <p:sp>
              <p:nvSpPr>
                <p:cNvPr id="98391" name="Oval 87"/>
                <p:cNvSpPr>
                  <a:spLocks noChangeArrowheads="1"/>
                </p:cNvSpPr>
                <p:nvPr/>
              </p:nvSpPr>
              <p:spPr bwMode="auto">
                <a:xfrm>
                  <a:off x="623" y="2513"/>
                  <a:ext cx="220" cy="73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8392" name="Freeform 88"/>
                <p:cNvSpPr>
                  <a:spLocks/>
                </p:cNvSpPr>
                <p:nvPr/>
              </p:nvSpPr>
              <p:spPr bwMode="auto">
                <a:xfrm>
                  <a:off x="852" y="1947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98393" name="Group 89"/>
                <p:cNvGrpSpPr>
                  <a:grpSpLocks/>
                </p:cNvGrpSpPr>
                <p:nvPr/>
              </p:nvGrpSpPr>
              <p:grpSpPr bwMode="auto">
                <a:xfrm>
                  <a:off x="663" y="2091"/>
                  <a:ext cx="140" cy="447"/>
                  <a:chOff x="663" y="2091"/>
                  <a:chExt cx="140" cy="447"/>
                </a:xfrm>
              </p:grpSpPr>
              <p:sp>
                <p:nvSpPr>
                  <p:cNvPr id="98394" name="Freeform 90"/>
                  <p:cNvSpPr>
                    <a:spLocks/>
                  </p:cNvSpPr>
                  <p:nvPr/>
                </p:nvSpPr>
                <p:spPr bwMode="auto">
                  <a:xfrm>
                    <a:off x="689" y="2278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395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733" y="2286"/>
                    <a:ext cx="12" cy="18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98396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663" y="2091"/>
                    <a:ext cx="140" cy="205"/>
                    <a:chOff x="663" y="2091"/>
                    <a:chExt cx="140" cy="205"/>
                  </a:xfrm>
                </p:grpSpPr>
                <p:sp>
                  <p:nvSpPr>
                    <p:cNvPr id="98397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" y="2091"/>
                      <a:ext cx="128" cy="7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8398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663" y="2123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98399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707" y="2315"/>
                    <a:ext cx="49" cy="199"/>
                    <a:chOff x="707" y="2315"/>
                    <a:chExt cx="49" cy="199"/>
                  </a:xfrm>
                </p:grpSpPr>
                <p:sp>
                  <p:nvSpPr>
                    <p:cNvPr id="98400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5" y="2320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8401" name="Line 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47" y="2320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8402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55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8403" name="Line 9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07" y="2315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>
                      <a:outerShdw dist="35921" dir="2700000" algn="ctr" rotWithShape="0">
                        <a:srgbClr val="808080"/>
                      </a:outerShdw>
                    </a:effec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98404" name="Freeform 100"/>
                <p:cNvSpPr>
                  <a:spLocks/>
                </p:cNvSpPr>
                <p:nvPr/>
              </p:nvSpPr>
              <p:spPr bwMode="auto">
                <a:xfrm>
                  <a:off x="723" y="2409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grpSp>
        <p:nvGrpSpPr>
          <p:cNvPr id="98405" name="Group 101"/>
          <p:cNvGrpSpPr>
            <a:grpSpLocks/>
          </p:cNvGrpSpPr>
          <p:nvPr/>
        </p:nvGrpSpPr>
        <p:grpSpPr bwMode="auto">
          <a:xfrm>
            <a:off x="1066800" y="2819400"/>
            <a:ext cx="6248400" cy="1524000"/>
            <a:chOff x="672" y="1776"/>
            <a:chExt cx="3936" cy="960"/>
          </a:xfrm>
        </p:grpSpPr>
        <p:grpSp>
          <p:nvGrpSpPr>
            <p:cNvPr id="98406" name="Group 102"/>
            <p:cNvGrpSpPr>
              <a:grpSpLocks/>
            </p:cNvGrpSpPr>
            <p:nvPr/>
          </p:nvGrpSpPr>
          <p:grpSpPr bwMode="auto">
            <a:xfrm>
              <a:off x="1344" y="1776"/>
              <a:ext cx="3264" cy="960"/>
              <a:chOff x="2160" y="240"/>
              <a:chExt cx="2448" cy="960"/>
            </a:xfrm>
          </p:grpSpPr>
          <p:sp>
            <p:nvSpPr>
              <p:cNvPr id="98407" name="Line 103"/>
              <p:cNvSpPr>
                <a:spLocks noChangeShapeType="1"/>
              </p:cNvSpPr>
              <p:nvPr/>
            </p:nvSpPr>
            <p:spPr bwMode="auto">
              <a:xfrm flipV="1">
                <a:off x="2160" y="624"/>
                <a:ext cx="2448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8408" name="Line 104"/>
              <p:cNvSpPr>
                <a:spLocks noChangeShapeType="1"/>
              </p:cNvSpPr>
              <p:nvPr/>
            </p:nvSpPr>
            <p:spPr bwMode="auto">
              <a:xfrm>
                <a:off x="2160" y="240"/>
                <a:ext cx="244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8409" name="Group 105"/>
            <p:cNvGrpSpPr>
              <a:grpSpLocks/>
            </p:cNvGrpSpPr>
            <p:nvPr/>
          </p:nvGrpSpPr>
          <p:grpSpPr bwMode="auto">
            <a:xfrm>
              <a:off x="672" y="1776"/>
              <a:ext cx="672" cy="960"/>
              <a:chOff x="624" y="1776"/>
              <a:chExt cx="1536" cy="960"/>
            </a:xfrm>
          </p:grpSpPr>
          <p:sp>
            <p:nvSpPr>
              <p:cNvPr id="98410" name="Line 106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8411" name="Line 107"/>
              <p:cNvSpPr>
                <a:spLocks noChangeShapeType="1"/>
              </p:cNvSpPr>
              <p:nvPr/>
            </p:nvSpPr>
            <p:spPr bwMode="auto">
              <a:xfrm>
                <a:off x="624" y="273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aphicFrame>
        <p:nvGraphicFramePr>
          <p:cNvPr id="98412" name="Object 108"/>
          <p:cNvGraphicFramePr>
            <a:graphicFrameLocks noChangeAspect="1"/>
          </p:cNvGraphicFramePr>
          <p:nvPr/>
        </p:nvGraphicFramePr>
        <p:xfrm>
          <a:off x="609600" y="2819400"/>
          <a:ext cx="803275" cy="1447800"/>
        </p:xfrm>
        <a:graphic>
          <a:graphicData uri="http://schemas.openxmlformats.org/presentationml/2006/ole">
            <p:oleObj spid="_x0000_s98412" name="ClipArt" r:id="rId4" imgW="2478240" imgH="4461120" progId="">
              <p:embed/>
            </p:oleObj>
          </a:graphicData>
        </a:graphic>
      </p:graphicFrame>
      <p:sp>
        <p:nvSpPr>
          <p:cNvPr id="98414" name="Text Box 110"/>
          <p:cNvSpPr txBox="1">
            <a:spLocks noChangeArrowheads="1"/>
          </p:cNvSpPr>
          <p:nvPr/>
        </p:nvSpPr>
        <p:spPr bwMode="auto">
          <a:xfrm>
            <a:off x="2209800" y="762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IPERMETROPIA</a:t>
            </a:r>
          </a:p>
        </p:txBody>
      </p:sp>
      <p:grpSp>
        <p:nvGrpSpPr>
          <p:cNvPr id="98438" name="Group 134"/>
          <p:cNvGrpSpPr>
            <a:grpSpLocks/>
          </p:cNvGrpSpPr>
          <p:nvPr/>
        </p:nvGrpSpPr>
        <p:grpSpPr bwMode="auto">
          <a:xfrm>
            <a:off x="1676400" y="2362200"/>
            <a:ext cx="990600" cy="2362200"/>
            <a:chOff x="1056" y="1488"/>
            <a:chExt cx="624" cy="1488"/>
          </a:xfrm>
        </p:grpSpPr>
        <p:grpSp>
          <p:nvGrpSpPr>
            <p:cNvPr id="98434" name="Group 130"/>
            <p:cNvGrpSpPr>
              <a:grpSpLocks/>
            </p:cNvGrpSpPr>
            <p:nvPr/>
          </p:nvGrpSpPr>
          <p:grpSpPr bwMode="auto">
            <a:xfrm>
              <a:off x="1056" y="1488"/>
              <a:ext cx="624" cy="1488"/>
              <a:chOff x="3792" y="1440"/>
              <a:chExt cx="624" cy="1488"/>
            </a:xfrm>
          </p:grpSpPr>
          <p:sp>
            <p:nvSpPr>
              <p:cNvPr id="98435" name="AutoShape 131"/>
              <p:cNvSpPr>
                <a:spLocks noChangeArrowheads="1"/>
              </p:cNvSpPr>
              <p:nvPr/>
            </p:nvSpPr>
            <p:spPr bwMode="auto">
              <a:xfrm rot="16200000" flipV="1">
                <a:off x="3360" y="1872"/>
                <a:ext cx="1488" cy="624"/>
              </a:xfrm>
              <a:custGeom>
                <a:avLst/>
                <a:gdLst>
                  <a:gd name="G0" fmla="+- 64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64"/>
                  <a:gd name="G18" fmla="*/ 64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64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64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368 w 21600"/>
                  <a:gd name="T15" fmla="*/ 10800 h 21600"/>
                  <a:gd name="T16" fmla="*/ 10800 w 21600"/>
                  <a:gd name="T17" fmla="*/ 10736 h 21600"/>
                  <a:gd name="T18" fmla="*/ 16232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36" y="10800"/>
                    </a:moveTo>
                    <a:cubicBezTo>
                      <a:pt x="10736" y="10764"/>
                      <a:pt x="10764" y="10736"/>
                      <a:pt x="10800" y="10736"/>
                    </a:cubicBezTo>
                    <a:cubicBezTo>
                      <a:pt x="10835" y="10735"/>
                      <a:pt x="10863" y="10764"/>
                      <a:pt x="10864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CC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8436" name="AutoShape 132"/>
              <p:cNvSpPr>
                <a:spLocks noChangeArrowheads="1"/>
              </p:cNvSpPr>
              <p:nvPr/>
            </p:nvSpPr>
            <p:spPr bwMode="auto">
              <a:xfrm rot="5400000" flipH="1" flipV="1">
                <a:off x="3360" y="1872"/>
                <a:ext cx="1488" cy="624"/>
              </a:xfrm>
              <a:custGeom>
                <a:avLst/>
                <a:gdLst>
                  <a:gd name="G0" fmla="+- 64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64"/>
                  <a:gd name="G18" fmla="*/ 64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64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64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368 w 21600"/>
                  <a:gd name="T15" fmla="*/ 10800 h 21600"/>
                  <a:gd name="T16" fmla="*/ 10800 w 21600"/>
                  <a:gd name="T17" fmla="*/ 10736 h 21600"/>
                  <a:gd name="T18" fmla="*/ 16232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36" y="10800"/>
                    </a:moveTo>
                    <a:cubicBezTo>
                      <a:pt x="10736" y="10764"/>
                      <a:pt x="10764" y="10736"/>
                      <a:pt x="10800" y="10736"/>
                    </a:cubicBezTo>
                    <a:cubicBezTo>
                      <a:pt x="10835" y="10735"/>
                      <a:pt x="10863" y="10764"/>
                      <a:pt x="10864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CC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8437" name="Oval 133"/>
            <p:cNvSpPr>
              <a:spLocks noChangeArrowheads="1"/>
            </p:cNvSpPr>
            <p:nvPr/>
          </p:nvSpPr>
          <p:spPr bwMode="auto">
            <a:xfrm>
              <a:off x="1056" y="1488"/>
              <a:ext cx="624" cy="14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8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98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8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2432050" y="5911850"/>
            <a:ext cx="419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36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diplopia monoculare </a:t>
            </a:r>
          </a:p>
        </p:txBody>
      </p:sp>
      <p:grpSp>
        <p:nvGrpSpPr>
          <p:cNvPr id="167943" name="Group 7"/>
          <p:cNvGrpSpPr>
            <a:grpSpLocks/>
          </p:cNvGrpSpPr>
          <p:nvPr/>
        </p:nvGrpSpPr>
        <p:grpSpPr bwMode="auto">
          <a:xfrm>
            <a:off x="1939925" y="228600"/>
            <a:ext cx="5451475" cy="5372100"/>
            <a:chOff x="1222" y="144"/>
            <a:chExt cx="3434" cy="3384"/>
          </a:xfrm>
        </p:grpSpPr>
        <p:graphicFrame>
          <p:nvGraphicFramePr>
            <p:cNvPr id="167939" name="Object 3"/>
            <p:cNvGraphicFramePr>
              <a:graphicFrameLocks noChangeAspect="1"/>
            </p:cNvGraphicFramePr>
            <p:nvPr/>
          </p:nvGraphicFramePr>
          <p:xfrm>
            <a:off x="1222" y="144"/>
            <a:ext cx="2426" cy="3096"/>
          </p:xfrm>
          <a:graphic>
            <a:graphicData uri="http://schemas.openxmlformats.org/presentationml/2006/ole">
              <p:oleObj spid="_x0000_s167939" name="ClipArt" r:id="rId3" imgW="3283920" imgH="4190760" progId="">
                <p:embed/>
              </p:oleObj>
            </a:graphicData>
          </a:graphic>
        </p:graphicFrame>
        <p:graphicFrame>
          <p:nvGraphicFramePr>
            <p:cNvPr id="167942" name="Object 6"/>
            <p:cNvGraphicFramePr>
              <a:graphicFrameLocks noChangeAspect="1"/>
            </p:cNvGraphicFramePr>
            <p:nvPr/>
          </p:nvGraphicFramePr>
          <p:xfrm>
            <a:off x="2192" y="384"/>
            <a:ext cx="2464" cy="3144"/>
          </p:xfrm>
          <a:graphic>
            <a:graphicData uri="http://schemas.openxmlformats.org/presentationml/2006/ole">
              <p:oleObj spid="_x0000_s167942" name="ClipArt" r:id="rId4" imgW="3283920" imgH="4190760" progId="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0525"/>
            <a:ext cx="9144000" cy="6076950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390525"/>
            <a:ext cx="9144000" cy="6076950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WordArt 2"/>
          <p:cNvSpPr>
            <a:spLocks noChangeArrowheads="1" noChangeShapeType="1" noTextEdit="1"/>
          </p:cNvSpPr>
          <p:nvPr/>
        </p:nvSpPr>
        <p:spPr bwMode="auto">
          <a:xfrm>
            <a:off x="685800" y="457200"/>
            <a:ext cx="48768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COMPLICANZE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304800" y="1981200"/>
            <a:ext cx="500538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300000"/>
              </a:lnSpc>
              <a:buFontTx/>
              <a:buChar char="•"/>
            </a:pPr>
            <a:r>
              <a:rPr lang="it-IT" sz="3600" b="1"/>
              <a:t> INTRAOPERATORIE</a:t>
            </a:r>
          </a:p>
          <a:p>
            <a:pPr>
              <a:lnSpc>
                <a:spcPct val="300000"/>
              </a:lnSpc>
              <a:buFontTx/>
              <a:buChar char="•"/>
            </a:pPr>
            <a:r>
              <a:rPr lang="it-IT" sz="3600" b="1"/>
              <a:t> POSTOPERATORIE</a:t>
            </a:r>
          </a:p>
        </p:txBody>
      </p:sp>
      <p:grpSp>
        <p:nvGrpSpPr>
          <p:cNvPr id="154629" name="Group 5"/>
          <p:cNvGrpSpPr>
            <a:grpSpLocks/>
          </p:cNvGrpSpPr>
          <p:nvPr/>
        </p:nvGrpSpPr>
        <p:grpSpPr bwMode="auto">
          <a:xfrm rot="6192816">
            <a:off x="5257800" y="3733800"/>
            <a:ext cx="1371600" cy="1066800"/>
            <a:chOff x="3000" y="2230"/>
            <a:chExt cx="1645" cy="924"/>
          </a:xfrm>
        </p:grpSpPr>
        <p:sp>
          <p:nvSpPr>
            <p:cNvPr id="154630" name="Freeform 6"/>
            <p:cNvSpPr>
              <a:spLocks/>
            </p:cNvSpPr>
            <p:nvPr/>
          </p:nvSpPr>
          <p:spPr bwMode="auto">
            <a:xfrm>
              <a:off x="3692" y="2544"/>
              <a:ext cx="951" cy="606"/>
            </a:xfrm>
            <a:custGeom>
              <a:avLst/>
              <a:gdLst/>
              <a:ahLst/>
              <a:cxnLst>
                <a:cxn ang="0">
                  <a:pos x="951" y="606"/>
                </a:cxn>
                <a:cxn ang="0">
                  <a:pos x="951" y="562"/>
                </a:cxn>
                <a:cxn ang="0">
                  <a:pos x="882" y="550"/>
                </a:cxn>
                <a:cxn ang="0">
                  <a:pos x="820" y="535"/>
                </a:cxn>
                <a:cxn ang="0">
                  <a:pos x="763" y="517"/>
                </a:cxn>
                <a:cxn ang="0">
                  <a:pos x="704" y="499"/>
                </a:cxn>
                <a:cxn ang="0">
                  <a:pos x="654" y="481"/>
                </a:cxn>
                <a:cxn ang="0">
                  <a:pos x="612" y="463"/>
                </a:cxn>
                <a:cxn ang="0">
                  <a:pos x="573" y="446"/>
                </a:cxn>
                <a:cxn ang="0">
                  <a:pos x="528" y="426"/>
                </a:cxn>
                <a:cxn ang="0">
                  <a:pos x="489" y="402"/>
                </a:cxn>
                <a:cxn ang="0">
                  <a:pos x="444" y="372"/>
                </a:cxn>
                <a:cxn ang="0">
                  <a:pos x="408" y="345"/>
                </a:cxn>
                <a:cxn ang="0">
                  <a:pos x="372" y="318"/>
                </a:cxn>
                <a:cxn ang="0">
                  <a:pos x="339" y="288"/>
                </a:cxn>
                <a:cxn ang="0">
                  <a:pos x="297" y="252"/>
                </a:cxn>
                <a:cxn ang="0">
                  <a:pos x="252" y="210"/>
                </a:cxn>
                <a:cxn ang="0">
                  <a:pos x="226" y="180"/>
                </a:cxn>
                <a:cxn ang="0">
                  <a:pos x="199" y="148"/>
                </a:cxn>
                <a:cxn ang="0">
                  <a:pos x="172" y="118"/>
                </a:cxn>
                <a:cxn ang="0">
                  <a:pos x="148" y="87"/>
                </a:cxn>
                <a:cxn ang="0">
                  <a:pos x="118" y="39"/>
                </a:cxn>
                <a:cxn ang="0">
                  <a:pos x="100" y="0"/>
                </a:cxn>
                <a:cxn ang="0">
                  <a:pos x="0" y="12"/>
                </a:cxn>
                <a:cxn ang="0">
                  <a:pos x="33" y="78"/>
                </a:cxn>
                <a:cxn ang="0">
                  <a:pos x="82" y="148"/>
                </a:cxn>
                <a:cxn ang="0">
                  <a:pos x="133" y="207"/>
                </a:cxn>
                <a:cxn ang="0">
                  <a:pos x="199" y="270"/>
                </a:cxn>
                <a:cxn ang="0">
                  <a:pos x="288" y="360"/>
                </a:cxn>
                <a:cxn ang="0">
                  <a:pos x="387" y="435"/>
                </a:cxn>
                <a:cxn ang="0">
                  <a:pos x="492" y="499"/>
                </a:cxn>
                <a:cxn ang="0">
                  <a:pos x="585" y="538"/>
                </a:cxn>
                <a:cxn ang="0">
                  <a:pos x="701" y="577"/>
                </a:cxn>
                <a:cxn ang="0">
                  <a:pos x="796" y="592"/>
                </a:cxn>
                <a:cxn ang="0">
                  <a:pos x="951" y="606"/>
                </a:cxn>
              </a:cxnLst>
              <a:rect l="0" t="0" r="r" b="b"/>
              <a:pathLst>
                <a:path w="951" h="606">
                  <a:moveTo>
                    <a:pt x="951" y="606"/>
                  </a:moveTo>
                  <a:lnTo>
                    <a:pt x="951" y="562"/>
                  </a:lnTo>
                  <a:lnTo>
                    <a:pt x="882" y="550"/>
                  </a:lnTo>
                  <a:lnTo>
                    <a:pt x="820" y="535"/>
                  </a:lnTo>
                  <a:lnTo>
                    <a:pt x="763" y="517"/>
                  </a:lnTo>
                  <a:lnTo>
                    <a:pt x="704" y="499"/>
                  </a:lnTo>
                  <a:lnTo>
                    <a:pt x="654" y="481"/>
                  </a:lnTo>
                  <a:lnTo>
                    <a:pt x="612" y="463"/>
                  </a:lnTo>
                  <a:lnTo>
                    <a:pt x="573" y="446"/>
                  </a:lnTo>
                  <a:lnTo>
                    <a:pt x="528" y="426"/>
                  </a:lnTo>
                  <a:lnTo>
                    <a:pt x="489" y="402"/>
                  </a:lnTo>
                  <a:lnTo>
                    <a:pt x="444" y="372"/>
                  </a:lnTo>
                  <a:lnTo>
                    <a:pt x="408" y="345"/>
                  </a:lnTo>
                  <a:lnTo>
                    <a:pt x="372" y="318"/>
                  </a:lnTo>
                  <a:lnTo>
                    <a:pt x="339" y="288"/>
                  </a:lnTo>
                  <a:lnTo>
                    <a:pt x="297" y="252"/>
                  </a:lnTo>
                  <a:lnTo>
                    <a:pt x="252" y="210"/>
                  </a:lnTo>
                  <a:lnTo>
                    <a:pt x="226" y="180"/>
                  </a:lnTo>
                  <a:lnTo>
                    <a:pt x="199" y="148"/>
                  </a:lnTo>
                  <a:lnTo>
                    <a:pt x="172" y="118"/>
                  </a:lnTo>
                  <a:lnTo>
                    <a:pt x="148" y="87"/>
                  </a:lnTo>
                  <a:lnTo>
                    <a:pt x="118" y="39"/>
                  </a:lnTo>
                  <a:lnTo>
                    <a:pt x="100" y="0"/>
                  </a:lnTo>
                  <a:lnTo>
                    <a:pt x="0" y="12"/>
                  </a:lnTo>
                  <a:lnTo>
                    <a:pt x="33" y="78"/>
                  </a:lnTo>
                  <a:lnTo>
                    <a:pt x="82" y="148"/>
                  </a:lnTo>
                  <a:lnTo>
                    <a:pt x="133" y="207"/>
                  </a:lnTo>
                  <a:lnTo>
                    <a:pt x="199" y="270"/>
                  </a:lnTo>
                  <a:lnTo>
                    <a:pt x="288" y="360"/>
                  </a:lnTo>
                  <a:lnTo>
                    <a:pt x="387" y="435"/>
                  </a:lnTo>
                  <a:lnTo>
                    <a:pt x="492" y="499"/>
                  </a:lnTo>
                  <a:lnTo>
                    <a:pt x="585" y="538"/>
                  </a:lnTo>
                  <a:lnTo>
                    <a:pt x="701" y="577"/>
                  </a:lnTo>
                  <a:lnTo>
                    <a:pt x="796" y="592"/>
                  </a:lnTo>
                  <a:lnTo>
                    <a:pt x="951" y="60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631" name="Freeform 7"/>
            <p:cNvSpPr>
              <a:spLocks/>
            </p:cNvSpPr>
            <p:nvPr/>
          </p:nvSpPr>
          <p:spPr bwMode="auto">
            <a:xfrm>
              <a:off x="3000" y="2230"/>
              <a:ext cx="493" cy="435"/>
            </a:xfrm>
            <a:custGeom>
              <a:avLst/>
              <a:gdLst/>
              <a:ahLst/>
              <a:cxnLst>
                <a:cxn ang="0">
                  <a:pos x="493" y="98"/>
                </a:cxn>
                <a:cxn ang="0">
                  <a:pos x="493" y="0"/>
                </a:cxn>
                <a:cxn ang="0">
                  <a:pos x="473" y="25"/>
                </a:cxn>
                <a:cxn ang="0">
                  <a:pos x="451" y="51"/>
                </a:cxn>
                <a:cxn ang="0">
                  <a:pos x="422" y="78"/>
                </a:cxn>
                <a:cxn ang="0">
                  <a:pos x="386" y="109"/>
                </a:cxn>
                <a:cxn ang="0">
                  <a:pos x="351" y="143"/>
                </a:cxn>
                <a:cxn ang="0">
                  <a:pos x="315" y="175"/>
                </a:cxn>
                <a:cxn ang="0">
                  <a:pos x="282" y="202"/>
                </a:cxn>
                <a:cxn ang="0">
                  <a:pos x="252" y="226"/>
                </a:cxn>
                <a:cxn ang="0">
                  <a:pos x="219" y="248"/>
                </a:cxn>
                <a:cxn ang="0">
                  <a:pos x="185" y="270"/>
                </a:cxn>
                <a:cxn ang="0">
                  <a:pos x="145" y="293"/>
                </a:cxn>
                <a:cxn ang="0">
                  <a:pos x="108" y="311"/>
                </a:cxn>
                <a:cxn ang="0">
                  <a:pos x="70" y="327"/>
                </a:cxn>
                <a:cxn ang="0">
                  <a:pos x="30" y="344"/>
                </a:cxn>
                <a:cxn ang="0">
                  <a:pos x="0" y="358"/>
                </a:cxn>
                <a:cxn ang="0">
                  <a:pos x="0" y="435"/>
                </a:cxn>
                <a:cxn ang="0">
                  <a:pos x="54" y="419"/>
                </a:cxn>
                <a:cxn ang="0">
                  <a:pos x="133" y="385"/>
                </a:cxn>
                <a:cxn ang="0">
                  <a:pos x="234" y="342"/>
                </a:cxn>
                <a:cxn ang="0">
                  <a:pos x="308" y="296"/>
                </a:cxn>
                <a:cxn ang="0">
                  <a:pos x="376" y="230"/>
                </a:cxn>
                <a:cxn ang="0">
                  <a:pos x="443" y="175"/>
                </a:cxn>
                <a:cxn ang="0">
                  <a:pos x="493" y="122"/>
                </a:cxn>
                <a:cxn ang="0">
                  <a:pos x="493" y="1"/>
                </a:cxn>
                <a:cxn ang="0">
                  <a:pos x="493" y="3"/>
                </a:cxn>
                <a:cxn ang="0">
                  <a:pos x="493" y="98"/>
                </a:cxn>
              </a:cxnLst>
              <a:rect l="0" t="0" r="r" b="b"/>
              <a:pathLst>
                <a:path w="493" h="435">
                  <a:moveTo>
                    <a:pt x="493" y="98"/>
                  </a:moveTo>
                  <a:lnTo>
                    <a:pt x="493" y="0"/>
                  </a:lnTo>
                  <a:lnTo>
                    <a:pt x="473" y="25"/>
                  </a:lnTo>
                  <a:lnTo>
                    <a:pt x="451" y="51"/>
                  </a:lnTo>
                  <a:lnTo>
                    <a:pt x="422" y="78"/>
                  </a:lnTo>
                  <a:lnTo>
                    <a:pt x="386" y="109"/>
                  </a:lnTo>
                  <a:lnTo>
                    <a:pt x="351" y="143"/>
                  </a:lnTo>
                  <a:lnTo>
                    <a:pt x="315" y="175"/>
                  </a:lnTo>
                  <a:lnTo>
                    <a:pt x="282" y="202"/>
                  </a:lnTo>
                  <a:lnTo>
                    <a:pt x="252" y="226"/>
                  </a:lnTo>
                  <a:lnTo>
                    <a:pt x="219" y="248"/>
                  </a:lnTo>
                  <a:lnTo>
                    <a:pt x="185" y="270"/>
                  </a:lnTo>
                  <a:lnTo>
                    <a:pt x="145" y="293"/>
                  </a:lnTo>
                  <a:lnTo>
                    <a:pt x="108" y="311"/>
                  </a:lnTo>
                  <a:lnTo>
                    <a:pt x="70" y="327"/>
                  </a:lnTo>
                  <a:lnTo>
                    <a:pt x="30" y="344"/>
                  </a:lnTo>
                  <a:lnTo>
                    <a:pt x="0" y="358"/>
                  </a:lnTo>
                  <a:lnTo>
                    <a:pt x="0" y="435"/>
                  </a:lnTo>
                  <a:lnTo>
                    <a:pt x="54" y="419"/>
                  </a:lnTo>
                  <a:lnTo>
                    <a:pt x="133" y="385"/>
                  </a:lnTo>
                  <a:lnTo>
                    <a:pt x="234" y="342"/>
                  </a:lnTo>
                  <a:lnTo>
                    <a:pt x="308" y="296"/>
                  </a:lnTo>
                  <a:lnTo>
                    <a:pt x="376" y="230"/>
                  </a:lnTo>
                  <a:lnTo>
                    <a:pt x="443" y="175"/>
                  </a:lnTo>
                  <a:lnTo>
                    <a:pt x="493" y="122"/>
                  </a:lnTo>
                  <a:lnTo>
                    <a:pt x="493" y="1"/>
                  </a:lnTo>
                  <a:lnTo>
                    <a:pt x="493" y="3"/>
                  </a:lnTo>
                  <a:lnTo>
                    <a:pt x="493" y="9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632" name="Freeform 8"/>
            <p:cNvSpPr>
              <a:spLocks/>
            </p:cNvSpPr>
            <p:nvPr/>
          </p:nvSpPr>
          <p:spPr bwMode="auto">
            <a:xfrm>
              <a:off x="3495" y="2231"/>
              <a:ext cx="589" cy="270"/>
            </a:xfrm>
            <a:custGeom>
              <a:avLst/>
              <a:gdLst/>
              <a:ahLst/>
              <a:cxnLst>
                <a:cxn ang="0">
                  <a:pos x="589" y="270"/>
                </a:cxn>
                <a:cxn ang="0">
                  <a:pos x="589" y="187"/>
                </a:cxn>
                <a:cxn ang="0">
                  <a:pos x="551" y="180"/>
                </a:cxn>
                <a:cxn ang="0">
                  <a:pos x="512" y="173"/>
                </a:cxn>
                <a:cxn ang="0">
                  <a:pos x="475" y="164"/>
                </a:cxn>
                <a:cxn ang="0">
                  <a:pos x="437" y="155"/>
                </a:cxn>
                <a:cxn ang="0">
                  <a:pos x="393" y="144"/>
                </a:cxn>
                <a:cxn ang="0">
                  <a:pos x="345" y="132"/>
                </a:cxn>
                <a:cxn ang="0">
                  <a:pos x="285" y="114"/>
                </a:cxn>
                <a:cxn ang="0">
                  <a:pos x="227" y="97"/>
                </a:cxn>
                <a:cxn ang="0">
                  <a:pos x="189" y="85"/>
                </a:cxn>
                <a:cxn ang="0">
                  <a:pos x="144" y="68"/>
                </a:cxn>
                <a:cxn ang="0">
                  <a:pos x="95" y="47"/>
                </a:cxn>
                <a:cxn ang="0">
                  <a:pos x="51" y="27"/>
                </a:cxn>
                <a:cxn ang="0">
                  <a:pos x="19" y="11"/>
                </a:cxn>
                <a:cxn ang="0">
                  <a:pos x="0" y="0"/>
                </a:cxn>
                <a:cxn ang="0">
                  <a:pos x="0" y="103"/>
                </a:cxn>
                <a:cxn ang="0">
                  <a:pos x="37" y="129"/>
                </a:cxn>
                <a:cxn ang="0">
                  <a:pos x="111" y="165"/>
                </a:cxn>
                <a:cxn ang="0">
                  <a:pos x="197" y="201"/>
                </a:cxn>
                <a:cxn ang="0">
                  <a:pos x="274" y="221"/>
                </a:cxn>
                <a:cxn ang="0">
                  <a:pos x="363" y="246"/>
                </a:cxn>
                <a:cxn ang="0">
                  <a:pos x="452" y="263"/>
                </a:cxn>
                <a:cxn ang="0">
                  <a:pos x="515" y="269"/>
                </a:cxn>
                <a:cxn ang="0">
                  <a:pos x="589" y="270"/>
                </a:cxn>
              </a:cxnLst>
              <a:rect l="0" t="0" r="r" b="b"/>
              <a:pathLst>
                <a:path w="589" h="270">
                  <a:moveTo>
                    <a:pt x="589" y="270"/>
                  </a:moveTo>
                  <a:lnTo>
                    <a:pt x="589" y="187"/>
                  </a:lnTo>
                  <a:lnTo>
                    <a:pt x="551" y="180"/>
                  </a:lnTo>
                  <a:lnTo>
                    <a:pt x="512" y="173"/>
                  </a:lnTo>
                  <a:lnTo>
                    <a:pt x="475" y="164"/>
                  </a:lnTo>
                  <a:lnTo>
                    <a:pt x="437" y="155"/>
                  </a:lnTo>
                  <a:lnTo>
                    <a:pt x="393" y="144"/>
                  </a:lnTo>
                  <a:lnTo>
                    <a:pt x="345" y="132"/>
                  </a:lnTo>
                  <a:lnTo>
                    <a:pt x="285" y="114"/>
                  </a:lnTo>
                  <a:lnTo>
                    <a:pt x="227" y="97"/>
                  </a:lnTo>
                  <a:lnTo>
                    <a:pt x="189" y="85"/>
                  </a:lnTo>
                  <a:lnTo>
                    <a:pt x="144" y="68"/>
                  </a:lnTo>
                  <a:lnTo>
                    <a:pt x="95" y="47"/>
                  </a:lnTo>
                  <a:lnTo>
                    <a:pt x="51" y="27"/>
                  </a:lnTo>
                  <a:lnTo>
                    <a:pt x="19" y="11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37" y="129"/>
                  </a:lnTo>
                  <a:lnTo>
                    <a:pt x="111" y="165"/>
                  </a:lnTo>
                  <a:lnTo>
                    <a:pt x="197" y="201"/>
                  </a:lnTo>
                  <a:lnTo>
                    <a:pt x="274" y="221"/>
                  </a:lnTo>
                  <a:lnTo>
                    <a:pt x="363" y="246"/>
                  </a:lnTo>
                  <a:lnTo>
                    <a:pt x="452" y="263"/>
                  </a:lnTo>
                  <a:lnTo>
                    <a:pt x="515" y="269"/>
                  </a:lnTo>
                  <a:lnTo>
                    <a:pt x="589" y="27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633" name="Freeform 9"/>
            <p:cNvSpPr>
              <a:spLocks/>
            </p:cNvSpPr>
            <p:nvPr/>
          </p:nvSpPr>
          <p:spPr bwMode="auto">
            <a:xfrm>
              <a:off x="3000" y="2330"/>
              <a:ext cx="1645" cy="824"/>
            </a:xfrm>
            <a:custGeom>
              <a:avLst/>
              <a:gdLst/>
              <a:ahLst/>
              <a:cxnLst>
                <a:cxn ang="0">
                  <a:pos x="1554" y="824"/>
                </a:cxn>
                <a:cxn ang="0">
                  <a:pos x="1456" y="824"/>
                </a:cxn>
                <a:cxn ang="0">
                  <a:pos x="1354" y="817"/>
                </a:cxn>
                <a:cxn ang="0">
                  <a:pos x="1259" y="803"/>
                </a:cxn>
                <a:cxn ang="0">
                  <a:pos x="1149" y="779"/>
                </a:cxn>
                <a:cxn ang="0">
                  <a:pos x="1044" y="746"/>
                </a:cxn>
                <a:cxn ang="0">
                  <a:pos x="933" y="701"/>
                </a:cxn>
                <a:cxn ang="0">
                  <a:pos x="834" y="654"/>
                </a:cxn>
                <a:cxn ang="0">
                  <a:pos x="740" y="607"/>
                </a:cxn>
                <a:cxn ang="0">
                  <a:pos x="644" y="553"/>
                </a:cxn>
                <a:cxn ang="0">
                  <a:pos x="554" y="493"/>
                </a:cxn>
                <a:cxn ang="0">
                  <a:pos x="467" y="424"/>
                </a:cxn>
                <a:cxn ang="0">
                  <a:pos x="396" y="355"/>
                </a:cxn>
                <a:cxn ang="0">
                  <a:pos x="348" y="291"/>
                </a:cxn>
                <a:cxn ang="0">
                  <a:pos x="49" y="312"/>
                </a:cxn>
                <a:cxn ang="0">
                  <a:pos x="151" y="267"/>
                </a:cxn>
                <a:cxn ang="0">
                  <a:pos x="222" y="231"/>
                </a:cxn>
                <a:cxn ang="0">
                  <a:pos x="281" y="194"/>
                </a:cxn>
                <a:cxn ang="0">
                  <a:pos x="338" y="148"/>
                </a:cxn>
                <a:cxn ang="0">
                  <a:pos x="405" y="88"/>
                </a:cxn>
                <a:cxn ang="0">
                  <a:pos x="469" y="30"/>
                </a:cxn>
                <a:cxn ang="0">
                  <a:pos x="521" y="13"/>
                </a:cxn>
                <a:cxn ang="0">
                  <a:pos x="577" y="41"/>
                </a:cxn>
                <a:cxn ang="0">
                  <a:pos x="646" y="69"/>
                </a:cxn>
                <a:cxn ang="0">
                  <a:pos x="709" y="89"/>
                </a:cxn>
                <a:cxn ang="0">
                  <a:pos x="781" y="109"/>
                </a:cxn>
                <a:cxn ang="0">
                  <a:pos x="854" y="128"/>
                </a:cxn>
                <a:cxn ang="0">
                  <a:pos x="925" y="143"/>
                </a:cxn>
                <a:cxn ang="0">
                  <a:pos x="993" y="158"/>
                </a:cxn>
                <a:cxn ang="0">
                  <a:pos x="1085" y="172"/>
                </a:cxn>
                <a:cxn ang="0">
                  <a:pos x="749" y="282"/>
                </a:cxn>
                <a:cxn ang="0">
                  <a:pos x="828" y="385"/>
                </a:cxn>
                <a:cxn ang="0">
                  <a:pos x="888" y="445"/>
                </a:cxn>
                <a:cxn ang="0">
                  <a:pos x="975" y="526"/>
                </a:cxn>
                <a:cxn ang="0">
                  <a:pos x="1050" y="589"/>
                </a:cxn>
                <a:cxn ang="0">
                  <a:pos x="1110" y="636"/>
                </a:cxn>
                <a:cxn ang="0">
                  <a:pos x="1185" y="683"/>
                </a:cxn>
                <a:cxn ang="0">
                  <a:pos x="1262" y="722"/>
                </a:cxn>
                <a:cxn ang="0">
                  <a:pos x="1354" y="755"/>
                </a:cxn>
                <a:cxn ang="0">
                  <a:pos x="1453" y="779"/>
                </a:cxn>
                <a:cxn ang="0">
                  <a:pos x="1557" y="800"/>
                </a:cxn>
              </a:cxnLst>
              <a:rect l="0" t="0" r="r" b="b"/>
              <a:pathLst>
                <a:path w="1645" h="824">
                  <a:moveTo>
                    <a:pt x="1645" y="817"/>
                  </a:moveTo>
                  <a:lnTo>
                    <a:pt x="1554" y="824"/>
                  </a:lnTo>
                  <a:lnTo>
                    <a:pt x="1510" y="824"/>
                  </a:lnTo>
                  <a:lnTo>
                    <a:pt x="1456" y="824"/>
                  </a:lnTo>
                  <a:lnTo>
                    <a:pt x="1405" y="820"/>
                  </a:lnTo>
                  <a:lnTo>
                    <a:pt x="1354" y="817"/>
                  </a:lnTo>
                  <a:lnTo>
                    <a:pt x="1304" y="811"/>
                  </a:lnTo>
                  <a:lnTo>
                    <a:pt x="1259" y="803"/>
                  </a:lnTo>
                  <a:lnTo>
                    <a:pt x="1209" y="794"/>
                  </a:lnTo>
                  <a:lnTo>
                    <a:pt x="1149" y="779"/>
                  </a:lnTo>
                  <a:lnTo>
                    <a:pt x="1095" y="761"/>
                  </a:lnTo>
                  <a:lnTo>
                    <a:pt x="1044" y="746"/>
                  </a:lnTo>
                  <a:lnTo>
                    <a:pt x="987" y="725"/>
                  </a:lnTo>
                  <a:lnTo>
                    <a:pt x="933" y="701"/>
                  </a:lnTo>
                  <a:lnTo>
                    <a:pt x="879" y="677"/>
                  </a:lnTo>
                  <a:lnTo>
                    <a:pt x="834" y="654"/>
                  </a:lnTo>
                  <a:lnTo>
                    <a:pt x="783" y="630"/>
                  </a:lnTo>
                  <a:lnTo>
                    <a:pt x="740" y="607"/>
                  </a:lnTo>
                  <a:lnTo>
                    <a:pt x="692" y="580"/>
                  </a:lnTo>
                  <a:lnTo>
                    <a:pt x="644" y="553"/>
                  </a:lnTo>
                  <a:lnTo>
                    <a:pt x="596" y="520"/>
                  </a:lnTo>
                  <a:lnTo>
                    <a:pt x="554" y="493"/>
                  </a:lnTo>
                  <a:lnTo>
                    <a:pt x="509" y="457"/>
                  </a:lnTo>
                  <a:lnTo>
                    <a:pt x="467" y="424"/>
                  </a:lnTo>
                  <a:lnTo>
                    <a:pt x="428" y="391"/>
                  </a:lnTo>
                  <a:lnTo>
                    <a:pt x="396" y="355"/>
                  </a:lnTo>
                  <a:lnTo>
                    <a:pt x="369" y="324"/>
                  </a:lnTo>
                  <a:lnTo>
                    <a:pt x="348" y="291"/>
                  </a:lnTo>
                  <a:lnTo>
                    <a:pt x="0" y="336"/>
                  </a:lnTo>
                  <a:lnTo>
                    <a:pt x="49" y="312"/>
                  </a:lnTo>
                  <a:lnTo>
                    <a:pt x="106" y="288"/>
                  </a:lnTo>
                  <a:lnTo>
                    <a:pt x="151" y="267"/>
                  </a:lnTo>
                  <a:lnTo>
                    <a:pt x="185" y="251"/>
                  </a:lnTo>
                  <a:lnTo>
                    <a:pt x="222" y="231"/>
                  </a:lnTo>
                  <a:lnTo>
                    <a:pt x="252" y="213"/>
                  </a:lnTo>
                  <a:lnTo>
                    <a:pt x="281" y="194"/>
                  </a:lnTo>
                  <a:lnTo>
                    <a:pt x="307" y="171"/>
                  </a:lnTo>
                  <a:lnTo>
                    <a:pt x="338" y="148"/>
                  </a:lnTo>
                  <a:lnTo>
                    <a:pt x="372" y="119"/>
                  </a:lnTo>
                  <a:lnTo>
                    <a:pt x="405" y="88"/>
                  </a:lnTo>
                  <a:lnTo>
                    <a:pt x="434" y="62"/>
                  </a:lnTo>
                  <a:lnTo>
                    <a:pt x="469" y="30"/>
                  </a:lnTo>
                  <a:lnTo>
                    <a:pt x="494" y="0"/>
                  </a:lnTo>
                  <a:lnTo>
                    <a:pt x="521" y="13"/>
                  </a:lnTo>
                  <a:lnTo>
                    <a:pt x="548" y="28"/>
                  </a:lnTo>
                  <a:lnTo>
                    <a:pt x="577" y="41"/>
                  </a:lnTo>
                  <a:lnTo>
                    <a:pt x="611" y="55"/>
                  </a:lnTo>
                  <a:lnTo>
                    <a:pt x="646" y="69"/>
                  </a:lnTo>
                  <a:lnTo>
                    <a:pt x="678" y="80"/>
                  </a:lnTo>
                  <a:lnTo>
                    <a:pt x="709" y="89"/>
                  </a:lnTo>
                  <a:lnTo>
                    <a:pt x="744" y="100"/>
                  </a:lnTo>
                  <a:lnTo>
                    <a:pt x="781" y="109"/>
                  </a:lnTo>
                  <a:lnTo>
                    <a:pt x="819" y="119"/>
                  </a:lnTo>
                  <a:lnTo>
                    <a:pt x="854" y="128"/>
                  </a:lnTo>
                  <a:lnTo>
                    <a:pt x="888" y="137"/>
                  </a:lnTo>
                  <a:lnTo>
                    <a:pt x="925" y="143"/>
                  </a:lnTo>
                  <a:lnTo>
                    <a:pt x="960" y="151"/>
                  </a:lnTo>
                  <a:lnTo>
                    <a:pt x="993" y="158"/>
                  </a:lnTo>
                  <a:lnTo>
                    <a:pt x="1032" y="166"/>
                  </a:lnTo>
                  <a:lnTo>
                    <a:pt x="1085" y="172"/>
                  </a:lnTo>
                  <a:lnTo>
                    <a:pt x="725" y="234"/>
                  </a:lnTo>
                  <a:lnTo>
                    <a:pt x="749" y="282"/>
                  </a:lnTo>
                  <a:lnTo>
                    <a:pt x="777" y="318"/>
                  </a:lnTo>
                  <a:lnTo>
                    <a:pt x="828" y="385"/>
                  </a:lnTo>
                  <a:lnTo>
                    <a:pt x="858" y="415"/>
                  </a:lnTo>
                  <a:lnTo>
                    <a:pt x="888" y="445"/>
                  </a:lnTo>
                  <a:lnTo>
                    <a:pt x="942" y="496"/>
                  </a:lnTo>
                  <a:lnTo>
                    <a:pt x="975" y="526"/>
                  </a:lnTo>
                  <a:lnTo>
                    <a:pt x="1014" y="562"/>
                  </a:lnTo>
                  <a:lnTo>
                    <a:pt x="1050" y="589"/>
                  </a:lnTo>
                  <a:lnTo>
                    <a:pt x="1080" y="613"/>
                  </a:lnTo>
                  <a:lnTo>
                    <a:pt x="1110" y="636"/>
                  </a:lnTo>
                  <a:lnTo>
                    <a:pt x="1146" y="659"/>
                  </a:lnTo>
                  <a:lnTo>
                    <a:pt x="1185" y="683"/>
                  </a:lnTo>
                  <a:lnTo>
                    <a:pt x="1224" y="701"/>
                  </a:lnTo>
                  <a:lnTo>
                    <a:pt x="1262" y="722"/>
                  </a:lnTo>
                  <a:lnTo>
                    <a:pt x="1310" y="740"/>
                  </a:lnTo>
                  <a:lnTo>
                    <a:pt x="1354" y="755"/>
                  </a:lnTo>
                  <a:lnTo>
                    <a:pt x="1405" y="767"/>
                  </a:lnTo>
                  <a:lnTo>
                    <a:pt x="1453" y="779"/>
                  </a:lnTo>
                  <a:lnTo>
                    <a:pt x="1504" y="791"/>
                  </a:lnTo>
                  <a:lnTo>
                    <a:pt x="1557" y="800"/>
                  </a:lnTo>
                  <a:lnTo>
                    <a:pt x="1645" y="81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54634" name="Group 10"/>
          <p:cNvGrpSpPr>
            <a:grpSpLocks/>
          </p:cNvGrpSpPr>
          <p:nvPr/>
        </p:nvGrpSpPr>
        <p:grpSpPr bwMode="auto">
          <a:xfrm rot="15407184" flipV="1">
            <a:off x="5257800" y="4953000"/>
            <a:ext cx="1371600" cy="1066800"/>
            <a:chOff x="3000" y="2230"/>
            <a:chExt cx="1645" cy="924"/>
          </a:xfrm>
        </p:grpSpPr>
        <p:sp>
          <p:nvSpPr>
            <p:cNvPr id="154635" name="Freeform 11"/>
            <p:cNvSpPr>
              <a:spLocks/>
            </p:cNvSpPr>
            <p:nvPr/>
          </p:nvSpPr>
          <p:spPr bwMode="auto">
            <a:xfrm>
              <a:off x="3692" y="2544"/>
              <a:ext cx="951" cy="606"/>
            </a:xfrm>
            <a:custGeom>
              <a:avLst/>
              <a:gdLst/>
              <a:ahLst/>
              <a:cxnLst>
                <a:cxn ang="0">
                  <a:pos x="951" y="606"/>
                </a:cxn>
                <a:cxn ang="0">
                  <a:pos x="951" y="562"/>
                </a:cxn>
                <a:cxn ang="0">
                  <a:pos x="882" y="550"/>
                </a:cxn>
                <a:cxn ang="0">
                  <a:pos x="820" y="535"/>
                </a:cxn>
                <a:cxn ang="0">
                  <a:pos x="763" y="517"/>
                </a:cxn>
                <a:cxn ang="0">
                  <a:pos x="704" y="499"/>
                </a:cxn>
                <a:cxn ang="0">
                  <a:pos x="654" y="481"/>
                </a:cxn>
                <a:cxn ang="0">
                  <a:pos x="612" y="463"/>
                </a:cxn>
                <a:cxn ang="0">
                  <a:pos x="573" y="446"/>
                </a:cxn>
                <a:cxn ang="0">
                  <a:pos x="528" y="426"/>
                </a:cxn>
                <a:cxn ang="0">
                  <a:pos x="489" y="402"/>
                </a:cxn>
                <a:cxn ang="0">
                  <a:pos x="444" y="372"/>
                </a:cxn>
                <a:cxn ang="0">
                  <a:pos x="408" y="345"/>
                </a:cxn>
                <a:cxn ang="0">
                  <a:pos x="372" y="318"/>
                </a:cxn>
                <a:cxn ang="0">
                  <a:pos x="339" y="288"/>
                </a:cxn>
                <a:cxn ang="0">
                  <a:pos x="297" y="252"/>
                </a:cxn>
                <a:cxn ang="0">
                  <a:pos x="252" y="210"/>
                </a:cxn>
                <a:cxn ang="0">
                  <a:pos x="226" y="180"/>
                </a:cxn>
                <a:cxn ang="0">
                  <a:pos x="199" y="148"/>
                </a:cxn>
                <a:cxn ang="0">
                  <a:pos x="172" y="118"/>
                </a:cxn>
                <a:cxn ang="0">
                  <a:pos x="148" y="87"/>
                </a:cxn>
                <a:cxn ang="0">
                  <a:pos x="118" y="39"/>
                </a:cxn>
                <a:cxn ang="0">
                  <a:pos x="100" y="0"/>
                </a:cxn>
                <a:cxn ang="0">
                  <a:pos x="0" y="12"/>
                </a:cxn>
                <a:cxn ang="0">
                  <a:pos x="33" y="78"/>
                </a:cxn>
                <a:cxn ang="0">
                  <a:pos x="82" y="148"/>
                </a:cxn>
                <a:cxn ang="0">
                  <a:pos x="133" y="207"/>
                </a:cxn>
                <a:cxn ang="0">
                  <a:pos x="199" y="270"/>
                </a:cxn>
                <a:cxn ang="0">
                  <a:pos x="288" y="360"/>
                </a:cxn>
                <a:cxn ang="0">
                  <a:pos x="387" y="435"/>
                </a:cxn>
                <a:cxn ang="0">
                  <a:pos x="492" y="499"/>
                </a:cxn>
                <a:cxn ang="0">
                  <a:pos x="585" y="538"/>
                </a:cxn>
                <a:cxn ang="0">
                  <a:pos x="701" y="577"/>
                </a:cxn>
                <a:cxn ang="0">
                  <a:pos x="796" y="592"/>
                </a:cxn>
                <a:cxn ang="0">
                  <a:pos x="951" y="606"/>
                </a:cxn>
              </a:cxnLst>
              <a:rect l="0" t="0" r="r" b="b"/>
              <a:pathLst>
                <a:path w="951" h="606">
                  <a:moveTo>
                    <a:pt x="951" y="606"/>
                  </a:moveTo>
                  <a:lnTo>
                    <a:pt x="951" y="562"/>
                  </a:lnTo>
                  <a:lnTo>
                    <a:pt x="882" y="550"/>
                  </a:lnTo>
                  <a:lnTo>
                    <a:pt x="820" y="535"/>
                  </a:lnTo>
                  <a:lnTo>
                    <a:pt x="763" y="517"/>
                  </a:lnTo>
                  <a:lnTo>
                    <a:pt x="704" y="499"/>
                  </a:lnTo>
                  <a:lnTo>
                    <a:pt x="654" y="481"/>
                  </a:lnTo>
                  <a:lnTo>
                    <a:pt x="612" y="463"/>
                  </a:lnTo>
                  <a:lnTo>
                    <a:pt x="573" y="446"/>
                  </a:lnTo>
                  <a:lnTo>
                    <a:pt x="528" y="426"/>
                  </a:lnTo>
                  <a:lnTo>
                    <a:pt x="489" y="402"/>
                  </a:lnTo>
                  <a:lnTo>
                    <a:pt x="444" y="372"/>
                  </a:lnTo>
                  <a:lnTo>
                    <a:pt x="408" y="345"/>
                  </a:lnTo>
                  <a:lnTo>
                    <a:pt x="372" y="318"/>
                  </a:lnTo>
                  <a:lnTo>
                    <a:pt x="339" y="288"/>
                  </a:lnTo>
                  <a:lnTo>
                    <a:pt x="297" y="252"/>
                  </a:lnTo>
                  <a:lnTo>
                    <a:pt x="252" y="210"/>
                  </a:lnTo>
                  <a:lnTo>
                    <a:pt x="226" y="180"/>
                  </a:lnTo>
                  <a:lnTo>
                    <a:pt x="199" y="148"/>
                  </a:lnTo>
                  <a:lnTo>
                    <a:pt x="172" y="118"/>
                  </a:lnTo>
                  <a:lnTo>
                    <a:pt x="148" y="87"/>
                  </a:lnTo>
                  <a:lnTo>
                    <a:pt x="118" y="39"/>
                  </a:lnTo>
                  <a:lnTo>
                    <a:pt x="100" y="0"/>
                  </a:lnTo>
                  <a:lnTo>
                    <a:pt x="0" y="12"/>
                  </a:lnTo>
                  <a:lnTo>
                    <a:pt x="33" y="78"/>
                  </a:lnTo>
                  <a:lnTo>
                    <a:pt x="82" y="148"/>
                  </a:lnTo>
                  <a:lnTo>
                    <a:pt x="133" y="207"/>
                  </a:lnTo>
                  <a:lnTo>
                    <a:pt x="199" y="270"/>
                  </a:lnTo>
                  <a:lnTo>
                    <a:pt x="288" y="360"/>
                  </a:lnTo>
                  <a:lnTo>
                    <a:pt x="387" y="435"/>
                  </a:lnTo>
                  <a:lnTo>
                    <a:pt x="492" y="499"/>
                  </a:lnTo>
                  <a:lnTo>
                    <a:pt x="585" y="538"/>
                  </a:lnTo>
                  <a:lnTo>
                    <a:pt x="701" y="577"/>
                  </a:lnTo>
                  <a:lnTo>
                    <a:pt x="796" y="592"/>
                  </a:lnTo>
                  <a:lnTo>
                    <a:pt x="951" y="60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636" name="Freeform 12"/>
            <p:cNvSpPr>
              <a:spLocks/>
            </p:cNvSpPr>
            <p:nvPr/>
          </p:nvSpPr>
          <p:spPr bwMode="auto">
            <a:xfrm>
              <a:off x="3000" y="2230"/>
              <a:ext cx="493" cy="435"/>
            </a:xfrm>
            <a:custGeom>
              <a:avLst/>
              <a:gdLst/>
              <a:ahLst/>
              <a:cxnLst>
                <a:cxn ang="0">
                  <a:pos x="493" y="98"/>
                </a:cxn>
                <a:cxn ang="0">
                  <a:pos x="493" y="0"/>
                </a:cxn>
                <a:cxn ang="0">
                  <a:pos x="473" y="25"/>
                </a:cxn>
                <a:cxn ang="0">
                  <a:pos x="451" y="51"/>
                </a:cxn>
                <a:cxn ang="0">
                  <a:pos x="422" y="78"/>
                </a:cxn>
                <a:cxn ang="0">
                  <a:pos x="386" y="109"/>
                </a:cxn>
                <a:cxn ang="0">
                  <a:pos x="351" y="143"/>
                </a:cxn>
                <a:cxn ang="0">
                  <a:pos x="315" y="175"/>
                </a:cxn>
                <a:cxn ang="0">
                  <a:pos x="282" y="202"/>
                </a:cxn>
                <a:cxn ang="0">
                  <a:pos x="252" y="226"/>
                </a:cxn>
                <a:cxn ang="0">
                  <a:pos x="219" y="248"/>
                </a:cxn>
                <a:cxn ang="0">
                  <a:pos x="185" y="270"/>
                </a:cxn>
                <a:cxn ang="0">
                  <a:pos x="145" y="293"/>
                </a:cxn>
                <a:cxn ang="0">
                  <a:pos x="108" y="311"/>
                </a:cxn>
                <a:cxn ang="0">
                  <a:pos x="70" y="327"/>
                </a:cxn>
                <a:cxn ang="0">
                  <a:pos x="30" y="344"/>
                </a:cxn>
                <a:cxn ang="0">
                  <a:pos x="0" y="358"/>
                </a:cxn>
                <a:cxn ang="0">
                  <a:pos x="0" y="435"/>
                </a:cxn>
                <a:cxn ang="0">
                  <a:pos x="54" y="419"/>
                </a:cxn>
                <a:cxn ang="0">
                  <a:pos x="133" y="385"/>
                </a:cxn>
                <a:cxn ang="0">
                  <a:pos x="234" y="342"/>
                </a:cxn>
                <a:cxn ang="0">
                  <a:pos x="308" y="296"/>
                </a:cxn>
                <a:cxn ang="0">
                  <a:pos x="376" y="230"/>
                </a:cxn>
                <a:cxn ang="0">
                  <a:pos x="443" y="175"/>
                </a:cxn>
                <a:cxn ang="0">
                  <a:pos x="493" y="122"/>
                </a:cxn>
                <a:cxn ang="0">
                  <a:pos x="493" y="1"/>
                </a:cxn>
                <a:cxn ang="0">
                  <a:pos x="493" y="3"/>
                </a:cxn>
                <a:cxn ang="0">
                  <a:pos x="493" y="98"/>
                </a:cxn>
              </a:cxnLst>
              <a:rect l="0" t="0" r="r" b="b"/>
              <a:pathLst>
                <a:path w="493" h="435">
                  <a:moveTo>
                    <a:pt x="493" y="98"/>
                  </a:moveTo>
                  <a:lnTo>
                    <a:pt x="493" y="0"/>
                  </a:lnTo>
                  <a:lnTo>
                    <a:pt x="473" y="25"/>
                  </a:lnTo>
                  <a:lnTo>
                    <a:pt x="451" y="51"/>
                  </a:lnTo>
                  <a:lnTo>
                    <a:pt x="422" y="78"/>
                  </a:lnTo>
                  <a:lnTo>
                    <a:pt x="386" y="109"/>
                  </a:lnTo>
                  <a:lnTo>
                    <a:pt x="351" y="143"/>
                  </a:lnTo>
                  <a:lnTo>
                    <a:pt x="315" y="175"/>
                  </a:lnTo>
                  <a:lnTo>
                    <a:pt x="282" y="202"/>
                  </a:lnTo>
                  <a:lnTo>
                    <a:pt x="252" y="226"/>
                  </a:lnTo>
                  <a:lnTo>
                    <a:pt x="219" y="248"/>
                  </a:lnTo>
                  <a:lnTo>
                    <a:pt x="185" y="270"/>
                  </a:lnTo>
                  <a:lnTo>
                    <a:pt x="145" y="293"/>
                  </a:lnTo>
                  <a:lnTo>
                    <a:pt x="108" y="311"/>
                  </a:lnTo>
                  <a:lnTo>
                    <a:pt x="70" y="327"/>
                  </a:lnTo>
                  <a:lnTo>
                    <a:pt x="30" y="344"/>
                  </a:lnTo>
                  <a:lnTo>
                    <a:pt x="0" y="358"/>
                  </a:lnTo>
                  <a:lnTo>
                    <a:pt x="0" y="435"/>
                  </a:lnTo>
                  <a:lnTo>
                    <a:pt x="54" y="419"/>
                  </a:lnTo>
                  <a:lnTo>
                    <a:pt x="133" y="385"/>
                  </a:lnTo>
                  <a:lnTo>
                    <a:pt x="234" y="342"/>
                  </a:lnTo>
                  <a:lnTo>
                    <a:pt x="308" y="296"/>
                  </a:lnTo>
                  <a:lnTo>
                    <a:pt x="376" y="230"/>
                  </a:lnTo>
                  <a:lnTo>
                    <a:pt x="443" y="175"/>
                  </a:lnTo>
                  <a:lnTo>
                    <a:pt x="493" y="122"/>
                  </a:lnTo>
                  <a:lnTo>
                    <a:pt x="493" y="1"/>
                  </a:lnTo>
                  <a:lnTo>
                    <a:pt x="493" y="3"/>
                  </a:lnTo>
                  <a:lnTo>
                    <a:pt x="493" y="9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637" name="Freeform 13"/>
            <p:cNvSpPr>
              <a:spLocks/>
            </p:cNvSpPr>
            <p:nvPr/>
          </p:nvSpPr>
          <p:spPr bwMode="auto">
            <a:xfrm>
              <a:off x="3495" y="2231"/>
              <a:ext cx="589" cy="270"/>
            </a:xfrm>
            <a:custGeom>
              <a:avLst/>
              <a:gdLst/>
              <a:ahLst/>
              <a:cxnLst>
                <a:cxn ang="0">
                  <a:pos x="589" y="270"/>
                </a:cxn>
                <a:cxn ang="0">
                  <a:pos x="589" y="187"/>
                </a:cxn>
                <a:cxn ang="0">
                  <a:pos x="551" y="180"/>
                </a:cxn>
                <a:cxn ang="0">
                  <a:pos x="512" y="173"/>
                </a:cxn>
                <a:cxn ang="0">
                  <a:pos x="475" y="164"/>
                </a:cxn>
                <a:cxn ang="0">
                  <a:pos x="437" y="155"/>
                </a:cxn>
                <a:cxn ang="0">
                  <a:pos x="393" y="144"/>
                </a:cxn>
                <a:cxn ang="0">
                  <a:pos x="345" y="132"/>
                </a:cxn>
                <a:cxn ang="0">
                  <a:pos x="285" y="114"/>
                </a:cxn>
                <a:cxn ang="0">
                  <a:pos x="227" y="97"/>
                </a:cxn>
                <a:cxn ang="0">
                  <a:pos x="189" y="85"/>
                </a:cxn>
                <a:cxn ang="0">
                  <a:pos x="144" y="68"/>
                </a:cxn>
                <a:cxn ang="0">
                  <a:pos x="95" y="47"/>
                </a:cxn>
                <a:cxn ang="0">
                  <a:pos x="51" y="27"/>
                </a:cxn>
                <a:cxn ang="0">
                  <a:pos x="19" y="11"/>
                </a:cxn>
                <a:cxn ang="0">
                  <a:pos x="0" y="0"/>
                </a:cxn>
                <a:cxn ang="0">
                  <a:pos x="0" y="103"/>
                </a:cxn>
                <a:cxn ang="0">
                  <a:pos x="37" y="129"/>
                </a:cxn>
                <a:cxn ang="0">
                  <a:pos x="111" y="165"/>
                </a:cxn>
                <a:cxn ang="0">
                  <a:pos x="197" y="201"/>
                </a:cxn>
                <a:cxn ang="0">
                  <a:pos x="274" y="221"/>
                </a:cxn>
                <a:cxn ang="0">
                  <a:pos x="363" y="246"/>
                </a:cxn>
                <a:cxn ang="0">
                  <a:pos x="452" y="263"/>
                </a:cxn>
                <a:cxn ang="0">
                  <a:pos x="515" y="269"/>
                </a:cxn>
                <a:cxn ang="0">
                  <a:pos x="589" y="270"/>
                </a:cxn>
              </a:cxnLst>
              <a:rect l="0" t="0" r="r" b="b"/>
              <a:pathLst>
                <a:path w="589" h="270">
                  <a:moveTo>
                    <a:pt x="589" y="270"/>
                  </a:moveTo>
                  <a:lnTo>
                    <a:pt x="589" y="187"/>
                  </a:lnTo>
                  <a:lnTo>
                    <a:pt x="551" y="180"/>
                  </a:lnTo>
                  <a:lnTo>
                    <a:pt x="512" y="173"/>
                  </a:lnTo>
                  <a:lnTo>
                    <a:pt x="475" y="164"/>
                  </a:lnTo>
                  <a:lnTo>
                    <a:pt x="437" y="155"/>
                  </a:lnTo>
                  <a:lnTo>
                    <a:pt x="393" y="144"/>
                  </a:lnTo>
                  <a:lnTo>
                    <a:pt x="345" y="132"/>
                  </a:lnTo>
                  <a:lnTo>
                    <a:pt x="285" y="114"/>
                  </a:lnTo>
                  <a:lnTo>
                    <a:pt x="227" y="97"/>
                  </a:lnTo>
                  <a:lnTo>
                    <a:pt x="189" y="85"/>
                  </a:lnTo>
                  <a:lnTo>
                    <a:pt x="144" y="68"/>
                  </a:lnTo>
                  <a:lnTo>
                    <a:pt x="95" y="47"/>
                  </a:lnTo>
                  <a:lnTo>
                    <a:pt x="51" y="27"/>
                  </a:lnTo>
                  <a:lnTo>
                    <a:pt x="19" y="11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37" y="129"/>
                  </a:lnTo>
                  <a:lnTo>
                    <a:pt x="111" y="165"/>
                  </a:lnTo>
                  <a:lnTo>
                    <a:pt x="197" y="201"/>
                  </a:lnTo>
                  <a:lnTo>
                    <a:pt x="274" y="221"/>
                  </a:lnTo>
                  <a:lnTo>
                    <a:pt x="363" y="246"/>
                  </a:lnTo>
                  <a:lnTo>
                    <a:pt x="452" y="263"/>
                  </a:lnTo>
                  <a:lnTo>
                    <a:pt x="515" y="269"/>
                  </a:lnTo>
                  <a:lnTo>
                    <a:pt x="589" y="27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638" name="Freeform 14"/>
            <p:cNvSpPr>
              <a:spLocks/>
            </p:cNvSpPr>
            <p:nvPr/>
          </p:nvSpPr>
          <p:spPr bwMode="auto">
            <a:xfrm>
              <a:off x="3000" y="2330"/>
              <a:ext cx="1645" cy="824"/>
            </a:xfrm>
            <a:custGeom>
              <a:avLst/>
              <a:gdLst/>
              <a:ahLst/>
              <a:cxnLst>
                <a:cxn ang="0">
                  <a:pos x="1554" y="824"/>
                </a:cxn>
                <a:cxn ang="0">
                  <a:pos x="1456" y="824"/>
                </a:cxn>
                <a:cxn ang="0">
                  <a:pos x="1354" y="817"/>
                </a:cxn>
                <a:cxn ang="0">
                  <a:pos x="1259" y="803"/>
                </a:cxn>
                <a:cxn ang="0">
                  <a:pos x="1149" y="779"/>
                </a:cxn>
                <a:cxn ang="0">
                  <a:pos x="1044" y="746"/>
                </a:cxn>
                <a:cxn ang="0">
                  <a:pos x="933" y="701"/>
                </a:cxn>
                <a:cxn ang="0">
                  <a:pos x="834" y="654"/>
                </a:cxn>
                <a:cxn ang="0">
                  <a:pos x="740" y="607"/>
                </a:cxn>
                <a:cxn ang="0">
                  <a:pos x="644" y="553"/>
                </a:cxn>
                <a:cxn ang="0">
                  <a:pos x="554" y="493"/>
                </a:cxn>
                <a:cxn ang="0">
                  <a:pos x="467" y="424"/>
                </a:cxn>
                <a:cxn ang="0">
                  <a:pos x="396" y="355"/>
                </a:cxn>
                <a:cxn ang="0">
                  <a:pos x="348" y="291"/>
                </a:cxn>
                <a:cxn ang="0">
                  <a:pos x="49" y="312"/>
                </a:cxn>
                <a:cxn ang="0">
                  <a:pos x="151" y="267"/>
                </a:cxn>
                <a:cxn ang="0">
                  <a:pos x="222" y="231"/>
                </a:cxn>
                <a:cxn ang="0">
                  <a:pos x="281" y="194"/>
                </a:cxn>
                <a:cxn ang="0">
                  <a:pos x="338" y="148"/>
                </a:cxn>
                <a:cxn ang="0">
                  <a:pos x="405" y="88"/>
                </a:cxn>
                <a:cxn ang="0">
                  <a:pos x="469" y="30"/>
                </a:cxn>
                <a:cxn ang="0">
                  <a:pos x="521" y="13"/>
                </a:cxn>
                <a:cxn ang="0">
                  <a:pos x="577" y="41"/>
                </a:cxn>
                <a:cxn ang="0">
                  <a:pos x="646" y="69"/>
                </a:cxn>
                <a:cxn ang="0">
                  <a:pos x="709" y="89"/>
                </a:cxn>
                <a:cxn ang="0">
                  <a:pos x="781" y="109"/>
                </a:cxn>
                <a:cxn ang="0">
                  <a:pos x="854" y="128"/>
                </a:cxn>
                <a:cxn ang="0">
                  <a:pos x="925" y="143"/>
                </a:cxn>
                <a:cxn ang="0">
                  <a:pos x="993" y="158"/>
                </a:cxn>
                <a:cxn ang="0">
                  <a:pos x="1085" y="172"/>
                </a:cxn>
                <a:cxn ang="0">
                  <a:pos x="749" y="282"/>
                </a:cxn>
                <a:cxn ang="0">
                  <a:pos x="828" y="385"/>
                </a:cxn>
                <a:cxn ang="0">
                  <a:pos x="888" y="445"/>
                </a:cxn>
                <a:cxn ang="0">
                  <a:pos x="975" y="526"/>
                </a:cxn>
                <a:cxn ang="0">
                  <a:pos x="1050" y="589"/>
                </a:cxn>
                <a:cxn ang="0">
                  <a:pos x="1110" y="636"/>
                </a:cxn>
                <a:cxn ang="0">
                  <a:pos x="1185" y="683"/>
                </a:cxn>
                <a:cxn ang="0">
                  <a:pos x="1262" y="722"/>
                </a:cxn>
                <a:cxn ang="0">
                  <a:pos x="1354" y="755"/>
                </a:cxn>
                <a:cxn ang="0">
                  <a:pos x="1453" y="779"/>
                </a:cxn>
                <a:cxn ang="0">
                  <a:pos x="1557" y="800"/>
                </a:cxn>
              </a:cxnLst>
              <a:rect l="0" t="0" r="r" b="b"/>
              <a:pathLst>
                <a:path w="1645" h="824">
                  <a:moveTo>
                    <a:pt x="1645" y="817"/>
                  </a:moveTo>
                  <a:lnTo>
                    <a:pt x="1554" y="824"/>
                  </a:lnTo>
                  <a:lnTo>
                    <a:pt x="1510" y="824"/>
                  </a:lnTo>
                  <a:lnTo>
                    <a:pt x="1456" y="824"/>
                  </a:lnTo>
                  <a:lnTo>
                    <a:pt x="1405" y="820"/>
                  </a:lnTo>
                  <a:lnTo>
                    <a:pt x="1354" y="817"/>
                  </a:lnTo>
                  <a:lnTo>
                    <a:pt x="1304" y="811"/>
                  </a:lnTo>
                  <a:lnTo>
                    <a:pt x="1259" y="803"/>
                  </a:lnTo>
                  <a:lnTo>
                    <a:pt x="1209" y="794"/>
                  </a:lnTo>
                  <a:lnTo>
                    <a:pt x="1149" y="779"/>
                  </a:lnTo>
                  <a:lnTo>
                    <a:pt x="1095" y="761"/>
                  </a:lnTo>
                  <a:lnTo>
                    <a:pt x="1044" y="746"/>
                  </a:lnTo>
                  <a:lnTo>
                    <a:pt x="987" y="725"/>
                  </a:lnTo>
                  <a:lnTo>
                    <a:pt x="933" y="701"/>
                  </a:lnTo>
                  <a:lnTo>
                    <a:pt x="879" y="677"/>
                  </a:lnTo>
                  <a:lnTo>
                    <a:pt x="834" y="654"/>
                  </a:lnTo>
                  <a:lnTo>
                    <a:pt x="783" y="630"/>
                  </a:lnTo>
                  <a:lnTo>
                    <a:pt x="740" y="607"/>
                  </a:lnTo>
                  <a:lnTo>
                    <a:pt x="692" y="580"/>
                  </a:lnTo>
                  <a:lnTo>
                    <a:pt x="644" y="553"/>
                  </a:lnTo>
                  <a:lnTo>
                    <a:pt x="596" y="520"/>
                  </a:lnTo>
                  <a:lnTo>
                    <a:pt x="554" y="493"/>
                  </a:lnTo>
                  <a:lnTo>
                    <a:pt x="509" y="457"/>
                  </a:lnTo>
                  <a:lnTo>
                    <a:pt x="467" y="424"/>
                  </a:lnTo>
                  <a:lnTo>
                    <a:pt x="428" y="391"/>
                  </a:lnTo>
                  <a:lnTo>
                    <a:pt x="396" y="355"/>
                  </a:lnTo>
                  <a:lnTo>
                    <a:pt x="369" y="324"/>
                  </a:lnTo>
                  <a:lnTo>
                    <a:pt x="348" y="291"/>
                  </a:lnTo>
                  <a:lnTo>
                    <a:pt x="0" y="336"/>
                  </a:lnTo>
                  <a:lnTo>
                    <a:pt x="49" y="312"/>
                  </a:lnTo>
                  <a:lnTo>
                    <a:pt x="106" y="288"/>
                  </a:lnTo>
                  <a:lnTo>
                    <a:pt x="151" y="267"/>
                  </a:lnTo>
                  <a:lnTo>
                    <a:pt x="185" y="251"/>
                  </a:lnTo>
                  <a:lnTo>
                    <a:pt x="222" y="231"/>
                  </a:lnTo>
                  <a:lnTo>
                    <a:pt x="252" y="213"/>
                  </a:lnTo>
                  <a:lnTo>
                    <a:pt x="281" y="194"/>
                  </a:lnTo>
                  <a:lnTo>
                    <a:pt x="307" y="171"/>
                  </a:lnTo>
                  <a:lnTo>
                    <a:pt x="338" y="148"/>
                  </a:lnTo>
                  <a:lnTo>
                    <a:pt x="372" y="119"/>
                  </a:lnTo>
                  <a:lnTo>
                    <a:pt x="405" y="88"/>
                  </a:lnTo>
                  <a:lnTo>
                    <a:pt x="434" y="62"/>
                  </a:lnTo>
                  <a:lnTo>
                    <a:pt x="469" y="30"/>
                  </a:lnTo>
                  <a:lnTo>
                    <a:pt x="494" y="0"/>
                  </a:lnTo>
                  <a:lnTo>
                    <a:pt x="521" y="13"/>
                  </a:lnTo>
                  <a:lnTo>
                    <a:pt x="548" y="28"/>
                  </a:lnTo>
                  <a:lnTo>
                    <a:pt x="577" y="41"/>
                  </a:lnTo>
                  <a:lnTo>
                    <a:pt x="611" y="55"/>
                  </a:lnTo>
                  <a:lnTo>
                    <a:pt x="646" y="69"/>
                  </a:lnTo>
                  <a:lnTo>
                    <a:pt x="678" y="80"/>
                  </a:lnTo>
                  <a:lnTo>
                    <a:pt x="709" y="89"/>
                  </a:lnTo>
                  <a:lnTo>
                    <a:pt x="744" y="100"/>
                  </a:lnTo>
                  <a:lnTo>
                    <a:pt x="781" y="109"/>
                  </a:lnTo>
                  <a:lnTo>
                    <a:pt x="819" y="119"/>
                  </a:lnTo>
                  <a:lnTo>
                    <a:pt x="854" y="128"/>
                  </a:lnTo>
                  <a:lnTo>
                    <a:pt x="888" y="137"/>
                  </a:lnTo>
                  <a:lnTo>
                    <a:pt x="925" y="143"/>
                  </a:lnTo>
                  <a:lnTo>
                    <a:pt x="960" y="151"/>
                  </a:lnTo>
                  <a:lnTo>
                    <a:pt x="993" y="158"/>
                  </a:lnTo>
                  <a:lnTo>
                    <a:pt x="1032" y="166"/>
                  </a:lnTo>
                  <a:lnTo>
                    <a:pt x="1085" y="172"/>
                  </a:lnTo>
                  <a:lnTo>
                    <a:pt x="725" y="234"/>
                  </a:lnTo>
                  <a:lnTo>
                    <a:pt x="749" y="282"/>
                  </a:lnTo>
                  <a:lnTo>
                    <a:pt x="777" y="318"/>
                  </a:lnTo>
                  <a:lnTo>
                    <a:pt x="828" y="385"/>
                  </a:lnTo>
                  <a:lnTo>
                    <a:pt x="858" y="415"/>
                  </a:lnTo>
                  <a:lnTo>
                    <a:pt x="888" y="445"/>
                  </a:lnTo>
                  <a:lnTo>
                    <a:pt x="942" y="496"/>
                  </a:lnTo>
                  <a:lnTo>
                    <a:pt x="975" y="526"/>
                  </a:lnTo>
                  <a:lnTo>
                    <a:pt x="1014" y="562"/>
                  </a:lnTo>
                  <a:lnTo>
                    <a:pt x="1050" y="589"/>
                  </a:lnTo>
                  <a:lnTo>
                    <a:pt x="1080" y="613"/>
                  </a:lnTo>
                  <a:lnTo>
                    <a:pt x="1110" y="636"/>
                  </a:lnTo>
                  <a:lnTo>
                    <a:pt x="1146" y="659"/>
                  </a:lnTo>
                  <a:lnTo>
                    <a:pt x="1185" y="683"/>
                  </a:lnTo>
                  <a:lnTo>
                    <a:pt x="1224" y="701"/>
                  </a:lnTo>
                  <a:lnTo>
                    <a:pt x="1262" y="722"/>
                  </a:lnTo>
                  <a:lnTo>
                    <a:pt x="1310" y="740"/>
                  </a:lnTo>
                  <a:lnTo>
                    <a:pt x="1354" y="755"/>
                  </a:lnTo>
                  <a:lnTo>
                    <a:pt x="1405" y="767"/>
                  </a:lnTo>
                  <a:lnTo>
                    <a:pt x="1453" y="779"/>
                  </a:lnTo>
                  <a:lnTo>
                    <a:pt x="1504" y="791"/>
                  </a:lnTo>
                  <a:lnTo>
                    <a:pt x="1557" y="800"/>
                  </a:lnTo>
                  <a:lnTo>
                    <a:pt x="1645" y="81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4639" name="Text Box 15"/>
          <p:cNvSpPr txBox="1">
            <a:spLocks noChangeArrowheads="1"/>
          </p:cNvSpPr>
          <p:nvPr/>
        </p:nvSpPr>
        <p:spPr bwMode="auto">
          <a:xfrm>
            <a:off x="6765925" y="3578225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000" b="1" i="1"/>
              <a:t>precoci</a:t>
            </a:r>
          </a:p>
        </p:txBody>
      </p:sp>
      <p:sp>
        <p:nvSpPr>
          <p:cNvPr id="154640" name="Text Box 16"/>
          <p:cNvSpPr txBox="1">
            <a:spLocks noChangeArrowheads="1"/>
          </p:cNvSpPr>
          <p:nvPr/>
        </p:nvSpPr>
        <p:spPr bwMode="auto">
          <a:xfrm>
            <a:off x="6858000" y="5334000"/>
            <a:ext cx="1624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it-IT" sz="4000" b="1" i="1"/>
              <a:t>tardive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4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154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animBg="1"/>
      <p:bldP spid="154628" grpId="0" build="p" autoUpdateAnimBg="0" advAuto="1000"/>
      <p:bldP spid="154639" grpId="0" autoUpdateAnimBg="0"/>
      <p:bldP spid="154640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1447800" y="304800"/>
            <a:ext cx="6661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it-IT" sz="5400" b="1" i="1">
                <a:solidFill>
                  <a:schemeClr val="tx2"/>
                </a:solidFill>
              </a:rPr>
              <a:t>INTRAOPERATORIE</a:t>
            </a: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381000" y="2057400"/>
            <a:ext cx="8432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90000"/>
              </a:lnSpc>
              <a:buFontTx/>
              <a:buChar char="•"/>
            </a:pPr>
            <a:r>
              <a:rPr lang="it-IT" sz="3400" b="1"/>
              <a:t> DECENTRAMENTI</a:t>
            </a:r>
          </a:p>
          <a:p>
            <a:pPr>
              <a:lnSpc>
                <a:spcPct val="190000"/>
              </a:lnSpc>
              <a:buFontTx/>
              <a:buChar char="•"/>
            </a:pPr>
            <a:r>
              <a:rPr lang="it-IT" sz="3400" b="1"/>
              <a:t> LEGATE ALL’ESECUZIONE DEL FLAP</a:t>
            </a:r>
          </a:p>
          <a:p>
            <a:pPr>
              <a:lnSpc>
                <a:spcPct val="190000"/>
              </a:lnSpc>
              <a:buFontTx/>
              <a:buChar char="•"/>
            </a:pPr>
            <a:r>
              <a:rPr lang="it-IT" sz="3400" b="1"/>
              <a:t> LESIONI DI STRUTTURE DEL</a:t>
            </a:r>
          </a:p>
          <a:p>
            <a:pPr>
              <a:lnSpc>
                <a:spcPct val="90000"/>
              </a:lnSpc>
            </a:pPr>
            <a:r>
              <a:rPr lang="it-IT" sz="3400" b="1"/>
              <a:t>  SEGMENTO ANT E/O POST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8" grpId="0" autoUpdateAnimBg="0"/>
      <p:bldP spid="152579" grpId="0" build="p" autoUpdateAnimBg="0" advAuto="100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10600" cy="64579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203200"/>
            <a:ext cx="8636000" cy="6477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LAS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800" cy="622935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774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it-IT" sz="4400" b="1" i="1">
                <a:solidFill>
                  <a:schemeClr val="tx2"/>
                </a:solidFill>
              </a:rPr>
              <a:t>POSTOPERATORIE PRECOCI</a:t>
            </a: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381000" y="2057400"/>
            <a:ext cx="832485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90000"/>
              </a:lnSpc>
              <a:buFontTx/>
              <a:buChar char="•"/>
            </a:pPr>
            <a:r>
              <a:rPr lang="it-IT" sz="3400" b="1"/>
              <a:t> INFEZIONI</a:t>
            </a:r>
          </a:p>
          <a:p>
            <a:pPr>
              <a:lnSpc>
                <a:spcPct val="190000"/>
              </a:lnSpc>
              <a:buFontTx/>
              <a:buChar char="•"/>
            </a:pPr>
            <a:r>
              <a:rPr lang="it-IT" sz="3400" b="1"/>
              <a:t> IPERTONO</a:t>
            </a:r>
          </a:p>
          <a:p>
            <a:pPr>
              <a:lnSpc>
                <a:spcPct val="190000"/>
              </a:lnSpc>
              <a:buFontTx/>
              <a:buChar char="•"/>
            </a:pPr>
            <a:r>
              <a:rPr lang="it-IT" sz="3400" b="1"/>
              <a:t> RITARDO NELLA CICATRIZZAZIONE</a:t>
            </a:r>
          </a:p>
          <a:p>
            <a:pPr>
              <a:lnSpc>
                <a:spcPct val="80000"/>
              </a:lnSpc>
            </a:pPr>
            <a:r>
              <a:rPr lang="it-IT" sz="3400" b="1"/>
              <a:t>  DELLA FERITA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 autoUpdateAnimBg="0"/>
      <p:bldP spid="150531" grpId="0" build="p" autoUpdateAnimBg="0" advAuto="100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ULC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5750"/>
            <a:ext cx="8305800" cy="622935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6" name="Object 4"/>
          <p:cNvGraphicFramePr>
            <a:graphicFrameLocks noChangeAspect="1"/>
          </p:cNvGraphicFramePr>
          <p:nvPr/>
        </p:nvGraphicFramePr>
        <p:xfrm>
          <a:off x="568325" y="2819400"/>
          <a:ext cx="803275" cy="1447800"/>
        </p:xfrm>
        <a:graphic>
          <a:graphicData uri="http://schemas.openxmlformats.org/presentationml/2006/ole">
            <p:oleObj spid="_x0000_s100356" name="ClipArt" r:id="rId3" imgW="2478240" imgH="4461120" progId="">
              <p:embed/>
            </p:oleObj>
          </a:graphicData>
        </a:graphic>
      </p:graphicFrame>
      <p:grpSp>
        <p:nvGrpSpPr>
          <p:cNvPr id="100403" name="Group 51"/>
          <p:cNvGrpSpPr>
            <a:grpSpLocks/>
          </p:cNvGrpSpPr>
          <p:nvPr/>
        </p:nvGrpSpPr>
        <p:grpSpPr bwMode="auto">
          <a:xfrm>
            <a:off x="533400" y="2895600"/>
            <a:ext cx="685800" cy="1371600"/>
            <a:chOff x="531" y="483"/>
            <a:chExt cx="500" cy="909"/>
          </a:xfrm>
        </p:grpSpPr>
        <p:grpSp>
          <p:nvGrpSpPr>
            <p:cNvPr id="100404" name="Group 52"/>
            <p:cNvGrpSpPr>
              <a:grpSpLocks/>
            </p:cNvGrpSpPr>
            <p:nvPr/>
          </p:nvGrpSpPr>
          <p:grpSpPr bwMode="auto">
            <a:xfrm>
              <a:off x="667" y="1179"/>
              <a:ext cx="227" cy="213"/>
              <a:chOff x="667" y="1179"/>
              <a:chExt cx="227" cy="213"/>
            </a:xfrm>
          </p:grpSpPr>
          <p:grpSp>
            <p:nvGrpSpPr>
              <p:cNvPr id="100405" name="Group 53"/>
              <p:cNvGrpSpPr>
                <a:grpSpLocks/>
              </p:cNvGrpSpPr>
              <p:nvPr/>
            </p:nvGrpSpPr>
            <p:grpSpPr bwMode="auto">
              <a:xfrm>
                <a:off x="667" y="1179"/>
                <a:ext cx="227" cy="213"/>
                <a:chOff x="667" y="1179"/>
                <a:chExt cx="227" cy="213"/>
              </a:xfrm>
            </p:grpSpPr>
            <p:grpSp>
              <p:nvGrpSpPr>
                <p:cNvPr id="100406" name="Group 54"/>
                <p:cNvGrpSpPr>
                  <a:grpSpLocks/>
                </p:cNvGrpSpPr>
                <p:nvPr/>
              </p:nvGrpSpPr>
              <p:grpSpPr bwMode="auto">
                <a:xfrm>
                  <a:off x="724" y="1343"/>
                  <a:ext cx="123" cy="49"/>
                  <a:chOff x="724" y="1343"/>
                  <a:chExt cx="123" cy="49"/>
                </a:xfrm>
              </p:grpSpPr>
              <p:sp>
                <p:nvSpPr>
                  <p:cNvPr id="100407" name="Freeform 55"/>
                  <p:cNvSpPr>
                    <a:spLocks/>
                  </p:cNvSpPr>
                  <p:nvPr/>
                </p:nvSpPr>
                <p:spPr bwMode="auto">
                  <a:xfrm>
                    <a:off x="724" y="1343"/>
                    <a:ext cx="123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0" y="156"/>
                      </a:cxn>
                      <a:cxn ang="0">
                        <a:pos x="109" y="165"/>
                      </a:cxn>
                      <a:cxn ang="0">
                        <a:pos x="121" y="171"/>
                      </a:cxn>
                      <a:cxn ang="0">
                        <a:pos x="135" y="177"/>
                      </a:cxn>
                      <a:cxn ang="0">
                        <a:pos x="152" y="184"/>
                      </a:cxn>
                      <a:cxn ang="0">
                        <a:pos x="173" y="188"/>
                      </a:cxn>
                      <a:cxn ang="0">
                        <a:pos x="187" y="190"/>
                      </a:cxn>
                      <a:cxn ang="0">
                        <a:pos x="204" y="192"/>
                      </a:cxn>
                      <a:cxn ang="0">
                        <a:pos x="221" y="193"/>
                      </a:cxn>
                      <a:cxn ang="0">
                        <a:pos x="241" y="196"/>
                      </a:cxn>
                      <a:cxn ang="0">
                        <a:pos x="256" y="196"/>
                      </a:cxn>
                      <a:cxn ang="0">
                        <a:pos x="276" y="193"/>
                      </a:cxn>
                      <a:cxn ang="0">
                        <a:pos x="293" y="192"/>
                      </a:cxn>
                      <a:cxn ang="0">
                        <a:pos x="313" y="190"/>
                      </a:cxn>
                      <a:cxn ang="0">
                        <a:pos x="329" y="188"/>
                      </a:cxn>
                      <a:cxn ang="0">
                        <a:pos x="346" y="183"/>
                      </a:cxn>
                      <a:cxn ang="0">
                        <a:pos x="363" y="179"/>
                      </a:cxn>
                      <a:cxn ang="0">
                        <a:pos x="377" y="171"/>
                      </a:cxn>
                      <a:cxn ang="0">
                        <a:pos x="389" y="164"/>
                      </a:cxn>
                      <a:cxn ang="0">
                        <a:pos x="394" y="158"/>
                      </a:cxn>
                      <a:cxn ang="0">
                        <a:pos x="402" y="151"/>
                      </a:cxn>
                      <a:cxn ang="0">
                        <a:pos x="49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4" h="196">
                        <a:moveTo>
                          <a:pt x="0" y="0"/>
                        </a:moveTo>
                        <a:lnTo>
                          <a:pt x="100" y="156"/>
                        </a:lnTo>
                        <a:lnTo>
                          <a:pt x="109" y="165"/>
                        </a:lnTo>
                        <a:lnTo>
                          <a:pt x="121" y="171"/>
                        </a:lnTo>
                        <a:lnTo>
                          <a:pt x="135" y="177"/>
                        </a:lnTo>
                        <a:lnTo>
                          <a:pt x="152" y="184"/>
                        </a:lnTo>
                        <a:lnTo>
                          <a:pt x="173" y="188"/>
                        </a:lnTo>
                        <a:lnTo>
                          <a:pt x="187" y="190"/>
                        </a:lnTo>
                        <a:lnTo>
                          <a:pt x="204" y="192"/>
                        </a:lnTo>
                        <a:lnTo>
                          <a:pt x="221" y="193"/>
                        </a:lnTo>
                        <a:lnTo>
                          <a:pt x="241" y="196"/>
                        </a:lnTo>
                        <a:lnTo>
                          <a:pt x="256" y="196"/>
                        </a:lnTo>
                        <a:lnTo>
                          <a:pt x="276" y="193"/>
                        </a:lnTo>
                        <a:lnTo>
                          <a:pt x="293" y="192"/>
                        </a:lnTo>
                        <a:lnTo>
                          <a:pt x="313" y="190"/>
                        </a:lnTo>
                        <a:lnTo>
                          <a:pt x="329" y="188"/>
                        </a:lnTo>
                        <a:lnTo>
                          <a:pt x="346" y="183"/>
                        </a:lnTo>
                        <a:lnTo>
                          <a:pt x="363" y="179"/>
                        </a:lnTo>
                        <a:lnTo>
                          <a:pt x="377" y="171"/>
                        </a:lnTo>
                        <a:lnTo>
                          <a:pt x="389" y="164"/>
                        </a:lnTo>
                        <a:lnTo>
                          <a:pt x="394" y="158"/>
                        </a:lnTo>
                        <a:lnTo>
                          <a:pt x="402" y="151"/>
                        </a:lnTo>
                        <a:lnTo>
                          <a:pt x="49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00000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408" name="Freeform 56"/>
                  <p:cNvSpPr>
                    <a:spLocks/>
                  </p:cNvSpPr>
                  <p:nvPr/>
                </p:nvSpPr>
                <p:spPr bwMode="auto">
                  <a:xfrm>
                    <a:off x="743" y="1343"/>
                    <a:ext cx="55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1" y="177"/>
                      </a:cxn>
                      <a:cxn ang="0">
                        <a:pos x="74" y="184"/>
                      </a:cxn>
                      <a:cxn ang="0">
                        <a:pos x="95" y="188"/>
                      </a:cxn>
                      <a:cxn ang="0">
                        <a:pos x="109" y="190"/>
                      </a:cxn>
                      <a:cxn ang="0">
                        <a:pos x="126" y="192"/>
                      </a:cxn>
                      <a:cxn ang="0">
                        <a:pos x="143" y="193"/>
                      </a:cxn>
                      <a:cxn ang="0">
                        <a:pos x="163" y="196"/>
                      </a:cxn>
                      <a:cxn ang="0">
                        <a:pos x="178" y="196"/>
                      </a:cxn>
                      <a:cxn ang="0">
                        <a:pos x="198" y="193"/>
                      </a:cxn>
                      <a:cxn ang="0">
                        <a:pos x="22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0" h="196">
                        <a:moveTo>
                          <a:pt x="0" y="0"/>
                        </a:moveTo>
                        <a:lnTo>
                          <a:pt x="61" y="177"/>
                        </a:lnTo>
                        <a:lnTo>
                          <a:pt x="74" y="184"/>
                        </a:lnTo>
                        <a:lnTo>
                          <a:pt x="95" y="188"/>
                        </a:lnTo>
                        <a:lnTo>
                          <a:pt x="109" y="190"/>
                        </a:lnTo>
                        <a:lnTo>
                          <a:pt x="126" y="192"/>
                        </a:lnTo>
                        <a:lnTo>
                          <a:pt x="143" y="193"/>
                        </a:lnTo>
                        <a:lnTo>
                          <a:pt x="163" y="196"/>
                        </a:lnTo>
                        <a:lnTo>
                          <a:pt x="178" y="196"/>
                        </a:lnTo>
                        <a:lnTo>
                          <a:pt x="198" y="193"/>
                        </a:lnTo>
                        <a:lnTo>
                          <a:pt x="2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404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00409" name="Group 57"/>
                <p:cNvGrpSpPr>
                  <a:grpSpLocks/>
                </p:cNvGrpSpPr>
                <p:nvPr/>
              </p:nvGrpSpPr>
              <p:grpSpPr bwMode="auto">
                <a:xfrm>
                  <a:off x="667" y="1179"/>
                  <a:ext cx="227" cy="178"/>
                  <a:chOff x="667" y="1179"/>
                  <a:chExt cx="227" cy="178"/>
                </a:xfrm>
              </p:grpSpPr>
              <p:sp>
                <p:nvSpPr>
                  <p:cNvPr id="100410" name="Freeform 58"/>
                  <p:cNvSpPr>
                    <a:spLocks/>
                  </p:cNvSpPr>
                  <p:nvPr/>
                </p:nvSpPr>
                <p:spPr bwMode="auto">
                  <a:xfrm>
                    <a:off x="667" y="1179"/>
                    <a:ext cx="227" cy="178"/>
                  </a:xfrm>
                  <a:custGeom>
                    <a:avLst/>
                    <a:gdLst/>
                    <a:ahLst/>
                    <a:cxnLst>
                      <a:cxn ang="0">
                        <a:pos x="21" y="20"/>
                      </a:cxn>
                      <a:cxn ang="0">
                        <a:pos x="25" y="38"/>
                      </a:cxn>
                      <a:cxn ang="0">
                        <a:pos x="22" y="73"/>
                      </a:cxn>
                      <a:cxn ang="0">
                        <a:pos x="12" y="95"/>
                      </a:cxn>
                      <a:cxn ang="0">
                        <a:pos x="5" y="125"/>
                      </a:cxn>
                      <a:cxn ang="0">
                        <a:pos x="17" y="148"/>
                      </a:cxn>
                      <a:cxn ang="0">
                        <a:pos x="34" y="174"/>
                      </a:cxn>
                      <a:cxn ang="0">
                        <a:pos x="30" y="194"/>
                      </a:cxn>
                      <a:cxn ang="0">
                        <a:pos x="13" y="214"/>
                      </a:cxn>
                      <a:cxn ang="0">
                        <a:pos x="5" y="234"/>
                      </a:cxn>
                      <a:cxn ang="0">
                        <a:pos x="18" y="257"/>
                      </a:cxn>
                      <a:cxn ang="0">
                        <a:pos x="30" y="275"/>
                      </a:cxn>
                      <a:cxn ang="0">
                        <a:pos x="30" y="299"/>
                      </a:cxn>
                      <a:cxn ang="0">
                        <a:pos x="12" y="319"/>
                      </a:cxn>
                      <a:cxn ang="0">
                        <a:pos x="0" y="345"/>
                      </a:cxn>
                      <a:cxn ang="0">
                        <a:pos x="13" y="369"/>
                      </a:cxn>
                      <a:cxn ang="0">
                        <a:pos x="33" y="392"/>
                      </a:cxn>
                      <a:cxn ang="0">
                        <a:pos x="33" y="427"/>
                      </a:cxn>
                      <a:cxn ang="0">
                        <a:pos x="18" y="451"/>
                      </a:cxn>
                      <a:cxn ang="0">
                        <a:pos x="21" y="469"/>
                      </a:cxn>
                      <a:cxn ang="0">
                        <a:pos x="42" y="495"/>
                      </a:cxn>
                      <a:cxn ang="0">
                        <a:pos x="107" y="567"/>
                      </a:cxn>
                      <a:cxn ang="0">
                        <a:pos x="165" y="623"/>
                      </a:cxn>
                      <a:cxn ang="0">
                        <a:pos x="215" y="654"/>
                      </a:cxn>
                      <a:cxn ang="0">
                        <a:pos x="310" y="695"/>
                      </a:cxn>
                      <a:cxn ang="0">
                        <a:pos x="398" y="709"/>
                      </a:cxn>
                      <a:cxn ang="0">
                        <a:pos x="519" y="709"/>
                      </a:cxn>
                      <a:cxn ang="0">
                        <a:pos x="620" y="700"/>
                      </a:cxn>
                      <a:cxn ang="0">
                        <a:pos x="691" y="679"/>
                      </a:cxn>
                      <a:cxn ang="0">
                        <a:pos x="738" y="653"/>
                      </a:cxn>
                      <a:cxn ang="0">
                        <a:pos x="772" y="623"/>
                      </a:cxn>
                      <a:cxn ang="0">
                        <a:pos x="868" y="488"/>
                      </a:cxn>
                      <a:cxn ang="0">
                        <a:pos x="887" y="444"/>
                      </a:cxn>
                      <a:cxn ang="0">
                        <a:pos x="888" y="423"/>
                      </a:cxn>
                      <a:cxn ang="0">
                        <a:pos x="875" y="403"/>
                      </a:cxn>
                      <a:cxn ang="0">
                        <a:pos x="875" y="378"/>
                      </a:cxn>
                      <a:cxn ang="0">
                        <a:pos x="887" y="358"/>
                      </a:cxn>
                      <a:cxn ang="0">
                        <a:pos x="901" y="338"/>
                      </a:cxn>
                      <a:cxn ang="0">
                        <a:pos x="905" y="313"/>
                      </a:cxn>
                      <a:cxn ang="0">
                        <a:pos x="894" y="292"/>
                      </a:cxn>
                      <a:cxn ang="0">
                        <a:pos x="879" y="273"/>
                      </a:cxn>
                      <a:cxn ang="0">
                        <a:pos x="879" y="252"/>
                      </a:cxn>
                      <a:cxn ang="0">
                        <a:pos x="897" y="227"/>
                      </a:cxn>
                      <a:cxn ang="0">
                        <a:pos x="901" y="200"/>
                      </a:cxn>
                      <a:cxn ang="0">
                        <a:pos x="887" y="174"/>
                      </a:cxn>
                      <a:cxn ang="0">
                        <a:pos x="879" y="153"/>
                      </a:cxn>
                      <a:cxn ang="0">
                        <a:pos x="888" y="129"/>
                      </a:cxn>
                      <a:cxn ang="0">
                        <a:pos x="901" y="112"/>
                      </a:cxn>
                      <a:cxn ang="0">
                        <a:pos x="907" y="87"/>
                      </a:cxn>
                      <a:cxn ang="0">
                        <a:pos x="896" y="66"/>
                      </a:cxn>
                      <a:cxn ang="0">
                        <a:pos x="883" y="42"/>
                      </a:cxn>
                      <a:cxn ang="0">
                        <a:pos x="887" y="1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907" h="711">
                        <a:moveTo>
                          <a:pt x="26" y="0"/>
                        </a:moveTo>
                        <a:lnTo>
                          <a:pt x="21" y="20"/>
                        </a:lnTo>
                        <a:lnTo>
                          <a:pt x="22" y="29"/>
                        </a:lnTo>
                        <a:lnTo>
                          <a:pt x="25" y="38"/>
                        </a:lnTo>
                        <a:lnTo>
                          <a:pt x="26" y="58"/>
                        </a:lnTo>
                        <a:lnTo>
                          <a:pt x="22" y="73"/>
                        </a:lnTo>
                        <a:lnTo>
                          <a:pt x="17" y="86"/>
                        </a:lnTo>
                        <a:lnTo>
                          <a:pt x="12" y="95"/>
                        </a:lnTo>
                        <a:lnTo>
                          <a:pt x="5" y="112"/>
                        </a:lnTo>
                        <a:lnTo>
                          <a:pt x="5" y="125"/>
                        </a:lnTo>
                        <a:lnTo>
                          <a:pt x="12" y="136"/>
                        </a:lnTo>
                        <a:lnTo>
                          <a:pt x="17" y="148"/>
                        </a:lnTo>
                        <a:lnTo>
                          <a:pt x="29" y="161"/>
                        </a:lnTo>
                        <a:lnTo>
                          <a:pt x="34" y="174"/>
                        </a:lnTo>
                        <a:lnTo>
                          <a:pt x="34" y="183"/>
                        </a:lnTo>
                        <a:lnTo>
                          <a:pt x="30" y="194"/>
                        </a:lnTo>
                        <a:lnTo>
                          <a:pt x="21" y="203"/>
                        </a:lnTo>
                        <a:lnTo>
                          <a:pt x="13" y="214"/>
                        </a:lnTo>
                        <a:lnTo>
                          <a:pt x="8" y="223"/>
                        </a:lnTo>
                        <a:lnTo>
                          <a:pt x="5" y="234"/>
                        </a:lnTo>
                        <a:lnTo>
                          <a:pt x="12" y="245"/>
                        </a:lnTo>
                        <a:lnTo>
                          <a:pt x="18" y="257"/>
                        </a:lnTo>
                        <a:lnTo>
                          <a:pt x="26" y="266"/>
                        </a:lnTo>
                        <a:lnTo>
                          <a:pt x="30" y="275"/>
                        </a:lnTo>
                        <a:lnTo>
                          <a:pt x="34" y="286"/>
                        </a:lnTo>
                        <a:lnTo>
                          <a:pt x="30" y="299"/>
                        </a:lnTo>
                        <a:lnTo>
                          <a:pt x="21" y="310"/>
                        </a:lnTo>
                        <a:lnTo>
                          <a:pt x="12" y="319"/>
                        </a:lnTo>
                        <a:lnTo>
                          <a:pt x="2" y="334"/>
                        </a:lnTo>
                        <a:lnTo>
                          <a:pt x="0" y="345"/>
                        </a:lnTo>
                        <a:lnTo>
                          <a:pt x="4" y="358"/>
                        </a:lnTo>
                        <a:lnTo>
                          <a:pt x="13" y="369"/>
                        </a:lnTo>
                        <a:lnTo>
                          <a:pt x="22" y="379"/>
                        </a:lnTo>
                        <a:lnTo>
                          <a:pt x="33" y="392"/>
                        </a:lnTo>
                        <a:lnTo>
                          <a:pt x="38" y="410"/>
                        </a:lnTo>
                        <a:lnTo>
                          <a:pt x="33" y="427"/>
                        </a:lnTo>
                        <a:lnTo>
                          <a:pt x="22" y="440"/>
                        </a:lnTo>
                        <a:lnTo>
                          <a:pt x="18" y="451"/>
                        </a:lnTo>
                        <a:lnTo>
                          <a:pt x="18" y="462"/>
                        </a:lnTo>
                        <a:lnTo>
                          <a:pt x="21" y="469"/>
                        </a:lnTo>
                        <a:lnTo>
                          <a:pt x="29" y="479"/>
                        </a:lnTo>
                        <a:lnTo>
                          <a:pt x="42" y="495"/>
                        </a:lnTo>
                        <a:lnTo>
                          <a:pt x="64" y="523"/>
                        </a:lnTo>
                        <a:lnTo>
                          <a:pt x="107" y="567"/>
                        </a:lnTo>
                        <a:lnTo>
                          <a:pt x="143" y="604"/>
                        </a:lnTo>
                        <a:lnTo>
                          <a:pt x="165" y="623"/>
                        </a:lnTo>
                        <a:lnTo>
                          <a:pt x="188" y="637"/>
                        </a:lnTo>
                        <a:lnTo>
                          <a:pt x="215" y="654"/>
                        </a:lnTo>
                        <a:lnTo>
                          <a:pt x="253" y="675"/>
                        </a:lnTo>
                        <a:lnTo>
                          <a:pt x="310" y="695"/>
                        </a:lnTo>
                        <a:lnTo>
                          <a:pt x="353" y="704"/>
                        </a:lnTo>
                        <a:lnTo>
                          <a:pt x="398" y="709"/>
                        </a:lnTo>
                        <a:lnTo>
                          <a:pt x="457" y="711"/>
                        </a:lnTo>
                        <a:lnTo>
                          <a:pt x="519" y="709"/>
                        </a:lnTo>
                        <a:lnTo>
                          <a:pt x="573" y="708"/>
                        </a:lnTo>
                        <a:lnTo>
                          <a:pt x="620" y="700"/>
                        </a:lnTo>
                        <a:lnTo>
                          <a:pt x="662" y="691"/>
                        </a:lnTo>
                        <a:lnTo>
                          <a:pt x="691" y="679"/>
                        </a:lnTo>
                        <a:lnTo>
                          <a:pt x="717" y="666"/>
                        </a:lnTo>
                        <a:lnTo>
                          <a:pt x="738" y="653"/>
                        </a:lnTo>
                        <a:lnTo>
                          <a:pt x="755" y="641"/>
                        </a:lnTo>
                        <a:lnTo>
                          <a:pt x="772" y="623"/>
                        </a:lnTo>
                        <a:lnTo>
                          <a:pt x="826" y="551"/>
                        </a:lnTo>
                        <a:lnTo>
                          <a:pt x="868" y="488"/>
                        </a:lnTo>
                        <a:lnTo>
                          <a:pt x="883" y="457"/>
                        </a:lnTo>
                        <a:lnTo>
                          <a:pt x="887" y="444"/>
                        </a:lnTo>
                        <a:lnTo>
                          <a:pt x="888" y="434"/>
                        </a:lnTo>
                        <a:lnTo>
                          <a:pt x="888" y="423"/>
                        </a:lnTo>
                        <a:lnTo>
                          <a:pt x="881" y="410"/>
                        </a:lnTo>
                        <a:lnTo>
                          <a:pt x="875" y="403"/>
                        </a:lnTo>
                        <a:lnTo>
                          <a:pt x="873" y="391"/>
                        </a:lnTo>
                        <a:lnTo>
                          <a:pt x="875" y="378"/>
                        </a:lnTo>
                        <a:lnTo>
                          <a:pt x="881" y="369"/>
                        </a:lnTo>
                        <a:lnTo>
                          <a:pt x="887" y="358"/>
                        </a:lnTo>
                        <a:lnTo>
                          <a:pt x="894" y="349"/>
                        </a:lnTo>
                        <a:lnTo>
                          <a:pt x="901" y="338"/>
                        </a:lnTo>
                        <a:lnTo>
                          <a:pt x="907" y="327"/>
                        </a:lnTo>
                        <a:lnTo>
                          <a:pt x="905" y="313"/>
                        </a:lnTo>
                        <a:lnTo>
                          <a:pt x="900" y="303"/>
                        </a:lnTo>
                        <a:lnTo>
                          <a:pt x="894" y="292"/>
                        </a:lnTo>
                        <a:lnTo>
                          <a:pt x="887" y="283"/>
                        </a:lnTo>
                        <a:lnTo>
                          <a:pt x="879" y="273"/>
                        </a:lnTo>
                        <a:lnTo>
                          <a:pt x="877" y="261"/>
                        </a:lnTo>
                        <a:lnTo>
                          <a:pt x="879" y="252"/>
                        </a:lnTo>
                        <a:lnTo>
                          <a:pt x="888" y="238"/>
                        </a:lnTo>
                        <a:lnTo>
                          <a:pt x="897" y="227"/>
                        </a:lnTo>
                        <a:lnTo>
                          <a:pt x="901" y="216"/>
                        </a:lnTo>
                        <a:lnTo>
                          <a:pt x="901" y="200"/>
                        </a:lnTo>
                        <a:lnTo>
                          <a:pt x="896" y="186"/>
                        </a:lnTo>
                        <a:lnTo>
                          <a:pt x="887" y="174"/>
                        </a:lnTo>
                        <a:lnTo>
                          <a:pt x="883" y="166"/>
                        </a:lnTo>
                        <a:lnTo>
                          <a:pt x="879" y="153"/>
                        </a:lnTo>
                        <a:lnTo>
                          <a:pt x="881" y="140"/>
                        </a:lnTo>
                        <a:lnTo>
                          <a:pt x="888" y="129"/>
                        </a:lnTo>
                        <a:lnTo>
                          <a:pt x="894" y="121"/>
                        </a:lnTo>
                        <a:lnTo>
                          <a:pt x="901" y="112"/>
                        </a:lnTo>
                        <a:lnTo>
                          <a:pt x="905" y="100"/>
                        </a:lnTo>
                        <a:lnTo>
                          <a:pt x="907" y="87"/>
                        </a:lnTo>
                        <a:lnTo>
                          <a:pt x="904" y="79"/>
                        </a:lnTo>
                        <a:lnTo>
                          <a:pt x="896" y="66"/>
                        </a:lnTo>
                        <a:lnTo>
                          <a:pt x="888" y="56"/>
                        </a:lnTo>
                        <a:lnTo>
                          <a:pt x="883" y="42"/>
                        </a:lnTo>
                        <a:lnTo>
                          <a:pt x="883" y="29"/>
                        </a:lnTo>
                        <a:lnTo>
                          <a:pt x="887" y="18"/>
                        </a:lnTo>
                        <a:lnTo>
                          <a:pt x="885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FFC08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08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411" name="Freeform 59"/>
                  <p:cNvSpPr>
                    <a:spLocks/>
                  </p:cNvSpPr>
                  <p:nvPr/>
                </p:nvSpPr>
                <p:spPr bwMode="auto">
                  <a:xfrm>
                    <a:off x="668" y="1202"/>
                    <a:ext cx="29" cy="25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13" y="13"/>
                      </a:cxn>
                      <a:cxn ang="0">
                        <a:pos x="25" y="26"/>
                      </a:cxn>
                      <a:cxn ang="0">
                        <a:pos x="45" y="43"/>
                      </a:cxn>
                      <a:cxn ang="0">
                        <a:pos x="68" y="57"/>
                      </a:cxn>
                      <a:cxn ang="0">
                        <a:pos x="91" y="66"/>
                      </a:cxn>
                      <a:cxn ang="0">
                        <a:pos x="113" y="71"/>
                      </a:cxn>
                      <a:cxn ang="0">
                        <a:pos x="104" y="88"/>
                      </a:cxn>
                      <a:cxn ang="0">
                        <a:pos x="76" y="84"/>
                      </a:cxn>
                      <a:cxn ang="0">
                        <a:pos x="45" y="87"/>
                      </a:cxn>
                      <a:cxn ang="0">
                        <a:pos x="25" y="99"/>
                      </a:cxn>
                      <a:cxn ang="0">
                        <a:pos x="29" y="88"/>
                      </a:cxn>
                      <a:cxn ang="0">
                        <a:pos x="28" y="78"/>
                      </a:cxn>
                      <a:cxn ang="0">
                        <a:pos x="21" y="62"/>
                      </a:cxn>
                      <a:cxn ang="0">
                        <a:pos x="12" y="49"/>
                      </a:cxn>
                      <a:cxn ang="0">
                        <a:pos x="3" y="34"/>
                      </a:cxn>
                      <a:cxn ang="0">
                        <a:pos x="0" y="17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3" h="99">
                        <a:moveTo>
                          <a:pt x="7" y="0"/>
                        </a:moveTo>
                        <a:lnTo>
                          <a:pt x="13" y="13"/>
                        </a:lnTo>
                        <a:lnTo>
                          <a:pt x="25" y="26"/>
                        </a:lnTo>
                        <a:lnTo>
                          <a:pt x="45" y="43"/>
                        </a:lnTo>
                        <a:lnTo>
                          <a:pt x="68" y="57"/>
                        </a:lnTo>
                        <a:lnTo>
                          <a:pt x="91" y="66"/>
                        </a:lnTo>
                        <a:lnTo>
                          <a:pt x="113" y="71"/>
                        </a:lnTo>
                        <a:lnTo>
                          <a:pt x="104" y="88"/>
                        </a:lnTo>
                        <a:lnTo>
                          <a:pt x="76" y="84"/>
                        </a:lnTo>
                        <a:lnTo>
                          <a:pt x="45" y="87"/>
                        </a:lnTo>
                        <a:lnTo>
                          <a:pt x="25" y="99"/>
                        </a:lnTo>
                        <a:lnTo>
                          <a:pt x="29" y="88"/>
                        </a:lnTo>
                        <a:lnTo>
                          <a:pt x="28" y="78"/>
                        </a:lnTo>
                        <a:lnTo>
                          <a:pt x="21" y="62"/>
                        </a:lnTo>
                        <a:lnTo>
                          <a:pt x="12" y="49"/>
                        </a:lnTo>
                        <a:lnTo>
                          <a:pt x="3" y="34"/>
                        </a:lnTo>
                        <a:lnTo>
                          <a:pt x="0" y="1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412" name="Freeform 60"/>
                  <p:cNvSpPr>
                    <a:spLocks/>
                  </p:cNvSpPr>
                  <p:nvPr/>
                </p:nvSpPr>
                <p:spPr bwMode="auto">
                  <a:xfrm>
                    <a:off x="669" y="1233"/>
                    <a:ext cx="37" cy="2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4" y="0"/>
                      </a:cxn>
                      <a:cxn ang="0">
                        <a:pos x="9" y="10"/>
                      </a:cxn>
                      <a:cxn ang="0">
                        <a:pos x="21" y="15"/>
                      </a:cxn>
                      <a:cxn ang="0">
                        <a:pos x="42" y="25"/>
                      </a:cxn>
                      <a:cxn ang="0">
                        <a:pos x="64" y="31"/>
                      </a:cxn>
                      <a:cxn ang="0">
                        <a:pos x="97" y="38"/>
                      </a:cxn>
                      <a:cxn ang="0">
                        <a:pos x="136" y="44"/>
                      </a:cxn>
                      <a:cxn ang="0">
                        <a:pos x="148" y="79"/>
                      </a:cxn>
                      <a:cxn ang="0">
                        <a:pos x="105" y="69"/>
                      </a:cxn>
                      <a:cxn ang="0">
                        <a:pos x="71" y="65"/>
                      </a:cxn>
                      <a:cxn ang="0">
                        <a:pos x="44" y="70"/>
                      </a:cxn>
                      <a:cxn ang="0">
                        <a:pos x="25" y="83"/>
                      </a:cxn>
                      <a:cxn ang="0">
                        <a:pos x="25" y="73"/>
                      </a:cxn>
                      <a:cxn ang="0">
                        <a:pos x="25" y="62"/>
                      </a:cxn>
                      <a:cxn ang="0">
                        <a:pos x="21" y="52"/>
                      </a:cxn>
                      <a:cxn ang="0">
                        <a:pos x="9" y="36"/>
                      </a:cxn>
                      <a:cxn ang="0">
                        <a:pos x="0" y="23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148" h="83">
                        <a:moveTo>
                          <a:pt x="0" y="10"/>
                        </a:moveTo>
                        <a:lnTo>
                          <a:pt x="4" y="0"/>
                        </a:lnTo>
                        <a:lnTo>
                          <a:pt x="9" y="10"/>
                        </a:lnTo>
                        <a:lnTo>
                          <a:pt x="21" y="15"/>
                        </a:lnTo>
                        <a:lnTo>
                          <a:pt x="42" y="25"/>
                        </a:lnTo>
                        <a:lnTo>
                          <a:pt x="64" y="31"/>
                        </a:lnTo>
                        <a:lnTo>
                          <a:pt x="97" y="38"/>
                        </a:lnTo>
                        <a:lnTo>
                          <a:pt x="136" y="44"/>
                        </a:lnTo>
                        <a:lnTo>
                          <a:pt x="148" y="79"/>
                        </a:lnTo>
                        <a:lnTo>
                          <a:pt x="105" y="69"/>
                        </a:lnTo>
                        <a:lnTo>
                          <a:pt x="71" y="65"/>
                        </a:lnTo>
                        <a:lnTo>
                          <a:pt x="44" y="70"/>
                        </a:lnTo>
                        <a:lnTo>
                          <a:pt x="25" y="83"/>
                        </a:lnTo>
                        <a:lnTo>
                          <a:pt x="25" y="73"/>
                        </a:lnTo>
                        <a:lnTo>
                          <a:pt x="25" y="62"/>
                        </a:lnTo>
                        <a:lnTo>
                          <a:pt x="21" y="52"/>
                        </a:lnTo>
                        <a:lnTo>
                          <a:pt x="9" y="36"/>
                        </a:lnTo>
                        <a:lnTo>
                          <a:pt x="0" y="23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413" name="Freeform 61"/>
                  <p:cNvSpPr>
                    <a:spLocks/>
                  </p:cNvSpPr>
                  <p:nvPr/>
                </p:nvSpPr>
                <p:spPr bwMode="auto">
                  <a:xfrm>
                    <a:off x="667" y="1259"/>
                    <a:ext cx="44" cy="26"/>
                  </a:xfrm>
                  <a:custGeom>
                    <a:avLst/>
                    <a:gdLst/>
                    <a:ahLst/>
                    <a:cxnLst>
                      <a:cxn ang="0">
                        <a:pos x="2" y="13"/>
                      </a:cxn>
                      <a:cxn ang="0">
                        <a:pos x="10" y="0"/>
                      </a:cxn>
                      <a:cxn ang="0">
                        <a:pos x="20" y="17"/>
                      </a:cxn>
                      <a:cxn ang="0">
                        <a:pos x="32" y="24"/>
                      </a:cxn>
                      <a:cxn ang="0">
                        <a:pos x="45" y="33"/>
                      </a:cxn>
                      <a:cxn ang="0">
                        <a:pos x="68" y="41"/>
                      </a:cxn>
                      <a:cxn ang="0">
                        <a:pos x="95" y="49"/>
                      </a:cxn>
                      <a:cxn ang="0">
                        <a:pos x="125" y="58"/>
                      </a:cxn>
                      <a:cxn ang="0">
                        <a:pos x="166" y="71"/>
                      </a:cxn>
                      <a:cxn ang="0">
                        <a:pos x="173" y="104"/>
                      </a:cxn>
                      <a:cxn ang="0">
                        <a:pos x="132" y="87"/>
                      </a:cxn>
                      <a:cxn ang="0">
                        <a:pos x="102" y="75"/>
                      </a:cxn>
                      <a:cxn ang="0">
                        <a:pos x="77" y="71"/>
                      </a:cxn>
                      <a:cxn ang="0">
                        <a:pos x="58" y="71"/>
                      </a:cxn>
                      <a:cxn ang="0">
                        <a:pos x="48" y="79"/>
                      </a:cxn>
                      <a:cxn ang="0">
                        <a:pos x="36" y="91"/>
                      </a:cxn>
                      <a:cxn ang="0">
                        <a:pos x="33" y="78"/>
                      </a:cxn>
                      <a:cxn ang="0">
                        <a:pos x="20" y="58"/>
                      </a:cxn>
                      <a:cxn ang="0">
                        <a:pos x="10" y="45"/>
                      </a:cxn>
                      <a:cxn ang="0">
                        <a:pos x="0" y="31"/>
                      </a:cxn>
                      <a:cxn ang="0">
                        <a:pos x="2" y="13"/>
                      </a:cxn>
                    </a:cxnLst>
                    <a:rect l="0" t="0" r="r" b="b"/>
                    <a:pathLst>
                      <a:path w="173" h="104">
                        <a:moveTo>
                          <a:pt x="2" y="13"/>
                        </a:moveTo>
                        <a:lnTo>
                          <a:pt x="10" y="0"/>
                        </a:lnTo>
                        <a:lnTo>
                          <a:pt x="20" y="17"/>
                        </a:lnTo>
                        <a:lnTo>
                          <a:pt x="32" y="24"/>
                        </a:lnTo>
                        <a:lnTo>
                          <a:pt x="45" y="33"/>
                        </a:lnTo>
                        <a:lnTo>
                          <a:pt x="68" y="41"/>
                        </a:lnTo>
                        <a:lnTo>
                          <a:pt x="95" y="49"/>
                        </a:lnTo>
                        <a:lnTo>
                          <a:pt x="125" y="58"/>
                        </a:lnTo>
                        <a:lnTo>
                          <a:pt x="166" y="71"/>
                        </a:lnTo>
                        <a:lnTo>
                          <a:pt x="173" y="104"/>
                        </a:lnTo>
                        <a:lnTo>
                          <a:pt x="132" y="87"/>
                        </a:lnTo>
                        <a:lnTo>
                          <a:pt x="102" y="75"/>
                        </a:lnTo>
                        <a:lnTo>
                          <a:pt x="77" y="71"/>
                        </a:lnTo>
                        <a:lnTo>
                          <a:pt x="58" y="71"/>
                        </a:lnTo>
                        <a:lnTo>
                          <a:pt x="48" y="79"/>
                        </a:lnTo>
                        <a:lnTo>
                          <a:pt x="36" y="91"/>
                        </a:lnTo>
                        <a:lnTo>
                          <a:pt x="33" y="78"/>
                        </a:lnTo>
                        <a:lnTo>
                          <a:pt x="20" y="58"/>
                        </a:lnTo>
                        <a:lnTo>
                          <a:pt x="10" y="45"/>
                        </a:lnTo>
                        <a:lnTo>
                          <a:pt x="0" y="31"/>
                        </a:lnTo>
                        <a:lnTo>
                          <a:pt x="2" y="13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414" name="Freeform 62"/>
                  <p:cNvSpPr>
                    <a:spLocks/>
                  </p:cNvSpPr>
                  <p:nvPr/>
                </p:nvSpPr>
                <p:spPr bwMode="auto">
                  <a:xfrm>
                    <a:off x="672" y="1287"/>
                    <a:ext cx="52" cy="57"/>
                  </a:xfrm>
                  <a:custGeom>
                    <a:avLst/>
                    <a:gdLst/>
                    <a:ahLst/>
                    <a:cxnLst>
                      <a:cxn ang="0">
                        <a:pos x="1" y="35"/>
                      </a:cxn>
                      <a:cxn ang="0">
                        <a:pos x="0" y="20"/>
                      </a:cxn>
                      <a:cxn ang="0">
                        <a:pos x="0" y="11"/>
                      </a:cxn>
                      <a:cxn ang="0">
                        <a:pos x="8" y="0"/>
                      </a:cxn>
                      <a:cxn ang="0">
                        <a:pos x="22" y="17"/>
                      </a:cxn>
                      <a:cxn ang="0">
                        <a:pos x="47" y="32"/>
                      </a:cxn>
                      <a:cxn ang="0">
                        <a:pos x="71" y="44"/>
                      </a:cxn>
                      <a:cxn ang="0">
                        <a:pos x="105" y="54"/>
                      </a:cxn>
                      <a:cxn ang="0">
                        <a:pos x="154" y="65"/>
                      </a:cxn>
                      <a:cxn ang="0">
                        <a:pos x="165" y="91"/>
                      </a:cxn>
                      <a:cxn ang="0">
                        <a:pos x="139" y="83"/>
                      </a:cxn>
                      <a:cxn ang="0">
                        <a:pos x="113" y="79"/>
                      </a:cxn>
                      <a:cxn ang="0">
                        <a:pos x="100" y="81"/>
                      </a:cxn>
                      <a:cxn ang="0">
                        <a:pos x="96" y="94"/>
                      </a:cxn>
                      <a:cxn ang="0">
                        <a:pos x="104" y="111"/>
                      </a:cxn>
                      <a:cxn ang="0">
                        <a:pos x="114" y="127"/>
                      </a:cxn>
                      <a:cxn ang="0">
                        <a:pos x="135" y="152"/>
                      </a:cxn>
                      <a:cxn ang="0">
                        <a:pos x="165" y="178"/>
                      </a:cxn>
                      <a:cxn ang="0">
                        <a:pos x="206" y="207"/>
                      </a:cxn>
                      <a:cxn ang="0">
                        <a:pos x="206" y="228"/>
                      </a:cxn>
                      <a:cxn ang="0">
                        <a:pos x="188" y="216"/>
                      </a:cxn>
                      <a:cxn ang="0">
                        <a:pos x="165" y="203"/>
                      </a:cxn>
                      <a:cxn ang="0">
                        <a:pos x="131" y="178"/>
                      </a:cxn>
                      <a:cxn ang="0">
                        <a:pos x="104" y="149"/>
                      </a:cxn>
                      <a:cxn ang="0">
                        <a:pos x="79" y="127"/>
                      </a:cxn>
                      <a:cxn ang="0">
                        <a:pos x="56" y="100"/>
                      </a:cxn>
                      <a:cxn ang="0">
                        <a:pos x="35" y="78"/>
                      </a:cxn>
                      <a:cxn ang="0">
                        <a:pos x="14" y="57"/>
                      </a:cxn>
                      <a:cxn ang="0">
                        <a:pos x="1" y="35"/>
                      </a:cxn>
                    </a:cxnLst>
                    <a:rect l="0" t="0" r="r" b="b"/>
                    <a:pathLst>
                      <a:path w="206" h="228">
                        <a:moveTo>
                          <a:pt x="1" y="35"/>
                        </a:moveTo>
                        <a:lnTo>
                          <a:pt x="0" y="20"/>
                        </a:lnTo>
                        <a:lnTo>
                          <a:pt x="0" y="11"/>
                        </a:lnTo>
                        <a:lnTo>
                          <a:pt x="8" y="0"/>
                        </a:lnTo>
                        <a:lnTo>
                          <a:pt x="22" y="17"/>
                        </a:lnTo>
                        <a:lnTo>
                          <a:pt x="47" y="32"/>
                        </a:lnTo>
                        <a:lnTo>
                          <a:pt x="71" y="44"/>
                        </a:lnTo>
                        <a:lnTo>
                          <a:pt x="105" y="54"/>
                        </a:lnTo>
                        <a:lnTo>
                          <a:pt x="154" y="65"/>
                        </a:lnTo>
                        <a:lnTo>
                          <a:pt x="165" y="91"/>
                        </a:lnTo>
                        <a:lnTo>
                          <a:pt x="139" y="83"/>
                        </a:lnTo>
                        <a:lnTo>
                          <a:pt x="113" y="79"/>
                        </a:lnTo>
                        <a:lnTo>
                          <a:pt x="100" y="81"/>
                        </a:lnTo>
                        <a:lnTo>
                          <a:pt x="96" y="94"/>
                        </a:lnTo>
                        <a:lnTo>
                          <a:pt x="104" y="111"/>
                        </a:lnTo>
                        <a:lnTo>
                          <a:pt x="114" y="127"/>
                        </a:lnTo>
                        <a:lnTo>
                          <a:pt x="135" y="152"/>
                        </a:lnTo>
                        <a:lnTo>
                          <a:pt x="165" y="178"/>
                        </a:lnTo>
                        <a:lnTo>
                          <a:pt x="206" y="207"/>
                        </a:lnTo>
                        <a:lnTo>
                          <a:pt x="206" y="228"/>
                        </a:lnTo>
                        <a:lnTo>
                          <a:pt x="188" y="216"/>
                        </a:lnTo>
                        <a:lnTo>
                          <a:pt x="165" y="203"/>
                        </a:lnTo>
                        <a:lnTo>
                          <a:pt x="131" y="178"/>
                        </a:lnTo>
                        <a:lnTo>
                          <a:pt x="104" y="149"/>
                        </a:lnTo>
                        <a:lnTo>
                          <a:pt x="79" y="127"/>
                        </a:lnTo>
                        <a:lnTo>
                          <a:pt x="56" y="100"/>
                        </a:lnTo>
                        <a:lnTo>
                          <a:pt x="35" y="78"/>
                        </a:lnTo>
                        <a:lnTo>
                          <a:pt x="14" y="57"/>
                        </a:lnTo>
                        <a:lnTo>
                          <a:pt x="1" y="35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415" name="Freeform 63"/>
                  <p:cNvSpPr>
                    <a:spLocks/>
                  </p:cNvSpPr>
                  <p:nvPr/>
                </p:nvSpPr>
                <p:spPr bwMode="auto">
                  <a:xfrm>
                    <a:off x="673" y="1185"/>
                    <a:ext cx="2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10"/>
                      </a:cxn>
                      <a:cxn ang="0">
                        <a:pos x="25" y="21"/>
                      </a:cxn>
                      <a:cxn ang="0">
                        <a:pos x="41" y="32"/>
                      </a:cxn>
                      <a:cxn ang="0">
                        <a:pos x="60" y="44"/>
                      </a:cxn>
                      <a:cxn ang="0">
                        <a:pos x="76" y="53"/>
                      </a:cxn>
                      <a:cxn ang="0">
                        <a:pos x="85" y="61"/>
                      </a:cxn>
                      <a:cxn ang="0">
                        <a:pos x="65" y="69"/>
                      </a:cxn>
                      <a:cxn ang="0">
                        <a:pos x="41" y="61"/>
                      </a:cxn>
                      <a:cxn ang="0">
                        <a:pos x="18" y="52"/>
                      </a:cxn>
                      <a:cxn ang="0">
                        <a:pos x="0" y="41"/>
                      </a:cxn>
                      <a:cxn ang="0">
                        <a:pos x="1" y="32"/>
                      </a:cxn>
                      <a:cxn ang="0">
                        <a:pos x="4" y="1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69">
                        <a:moveTo>
                          <a:pt x="0" y="0"/>
                        </a:moveTo>
                        <a:lnTo>
                          <a:pt x="10" y="10"/>
                        </a:lnTo>
                        <a:lnTo>
                          <a:pt x="25" y="21"/>
                        </a:lnTo>
                        <a:lnTo>
                          <a:pt x="41" y="32"/>
                        </a:lnTo>
                        <a:lnTo>
                          <a:pt x="60" y="44"/>
                        </a:lnTo>
                        <a:lnTo>
                          <a:pt x="76" y="53"/>
                        </a:lnTo>
                        <a:lnTo>
                          <a:pt x="85" y="61"/>
                        </a:lnTo>
                        <a:lnTo>
                          <a:pt x="65" y="69"/>
                        </a:lnTo>
                        <a:lnTo>
                          <a:pt x="41" y="61"/>
                        </a:lnTo>
                        <a:lnTo>
                          <a:pt x="18" y="52"/>
                        </a:lnTo>
                        <a:lnTo>
                          <a:pt x="0" y="41"/>
                        </a:lnTo>
                        <a:lnTo>
                          <a:pt x="1" y="32"/>
                        </a:lnTo>
                        <a:lnTo>
                          <a:pt x="4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416" name="Freeform 64"/>
                  <p:cNvSpPr>
                    <a:spLocks/>
                  </p:cNvSpPr>
                  <p:nvPr/>
                </p:nvSpPr>
                <p:spPr bwMode="auto">
                  <a:xfrm>
                    <a:off x="712" y="1181"/>
                    <a:ext cx="182" cy="170"/>
                  </a:xfrm>
                  <a:custGeom>
                    <a:avLst/>
                    <a:gdLst/>
                    <a:ahLst/>
                    <a:cxnLst>
                      <a:cxn ang="0">
                        <a:pos x="346" y="157"/>
                      </a:cxn>
                      <a:cxn ang="0">
                        <a:pos x="291" y="179"/>
                      </a:cxn>
                      <a:cxn ang="0">
                        <a:pos x="174" y="198"/>
                      </a:cxn>
                      <a:cxn ang="0">
                        <a:pos x="0" y="208"/>
                      </a:cxn>
                      <a:cxn ang="0">
                        <a:pos x="204" y="241"/>
                      </a:cxn>
                      <a:cxn ang="0">
                        <a:pos x="432" y="223"/>
                      </a:cxn>
                      <a:cxn ang="0">
                        <a:pos x="593" y="175"/>
                      </a:cxn>
                      <a:cxn ang="0">
                        <a:pos x="643" y="167"/>
                      </a:cxn>
                      <a:cxn ang="0">
                        <a:pos x="621" y="206"/>
                      </a:cxn>
                      <a:cxn ang="0">
                        <a:pos x="507" y="261"/>
                      </a:cxn>
                      <a:cxn ang="0">
                        <a:pos x="302" y="305"/>
                      </a:cxn>
                      <a:cxn ang="0">
                        <a:pos x="177" y="349"/>
                      </a:cxn>
                      <a:cxn ang="0">
                        <a:pos x="409" y="344"/>
                      </a:cxn>
                      <a:cxn ang="0">
                        <a:pos x="563" y="305"/>
                      </a:cxn>
                      <a:cxn ang="0">
                        <a:pos x="655" y="274"/>
                      </a:cxn>
                      <a:cxn ang="0">
                        <a:pos x="656" y="296"/>
                      </a:cxn>
                      <a:cxn ang="0">
                        <a:pos x="580" y="350"/>
                      </a:cxn>
                      <a:cxn ang="0">
                        <a:pos x="436" y="404"/>
                      </a:cxn>
                      <a:cxn ang="0">
                        <a:pos x="236" y="440"/>
                      </a:cxn>
                      <a:cxn ang="0">
                        <a:pos x="304" y="462"/>
                      </a:cxn>
                      <a:cxn ang="0">
                        <a:pos x="479" y="454"/>
                      </a:cxn>
                      <a:cxn ang="0">
                        <a:pos x="625" y="409"/>
                      </a:cxn>
                      <a:cxn ang="0">
                        <a:pos x="638" y="426"/>
                      </a:cxn>
                      <a:cxn ang="0">
                        <a:pos x="595" y="470"/>
                      </a:cxn>
                      <a:cxn ang="0">
                        <a:pos x="486" y="517"/>
                      </a:cxn>
                      <a:cxn ang="0">
                        <a:pos x="358" y="537"/>
                      </a:cxn>
                      <a:cxn ang="0">
                        <a:pos x="165" y="541"/>
                      </a:cxn>
                      <a:cxn ang="0">
                        <a:pos x="300" y="574"/>
                      </a:cxn>
                      <a:cxn ang="0">
                        <a:pos x="424" y="575"/>
                      </a:cxn>
                      <a:cxn ang="0">
                        <a:pos x="537" y="557"/>
                      </a:cxn>
                      <a:cxn ang="0">
                        <a:pos x="585" y="559"/>
                      </a:cxn>
                      <a:cxn ang="0">
                        <a:pos x="558" y="592"/>
                      </a:cxn>
                      <a:cxn ang="0">
                        <a:pos x="492" y="617"/>
                      </a:cxn>
                      <a:cxn ang="0">
                        <a:pos x="252" y="642"/>
                      </a:cxn>
                      <a:cxn ang="0">
                        <a:pos x="450" y="657"/>
                      </a:cxn>
                      <a:cxn ang="0">
                        <a:pos x="463" y="680"/>
                      </a:cxn>
                      <a:cxn ang="0">
                        <a:pos x="538" y="658"/>
                      </a:cxn>
                      <a:cxn ang="0">
                        <a:pos x="593" y="615"/>
                      </a:cxn>
                      <a:cxn ang="0">
                        <a:pos x="704" y="449"/>
                      </a:cxn>
                      <a:cxn ang="0">
                        <a:pos x="709" y="415"/>
                      </a:cxn>
                      <a:cxn ang="0">
                        <a:pos x="694" y="383"/>
                      </a:cxn>
                      <a:cxn ang="0">
                        <a:pos x="708" y="350"/>
                      </a:cxn>
                      <a:cxn ang="0">
                        <a:pos x="728" y="319"/>
                      </a:cxn>
                      <a:cxn ang="0">
                        <a:pos x="715" y="284"/>
                      </a:cxn>
                      <a:cxn ang="0">
                        <a:pos x="698" y="253"/>
                      </a:cxn>
                      <a:cxn ang="0">
                        <a:pos x="718" y="219"/>
                      </a:cxn>
                      <a:cxn ang="0">
                        <a:pos x="717" y="178"/>
                      </a:cxn>
                      <a:cxn ang="0">
                        <a:pos x="700" y="145"/>
                      </a:cxn>
                      <a:cxn ang="0">
                        <a:pos x="715" y="113"/>
                      </a:cxn>
                      <a:cxn ang="0">
                        <a:pos x="728" y="79"/>
                      </a:cxn>
                      <a:cxn ang="0">
                        <a:pos x="709" y="48"/>
                      </a:cxn>
                      <a:cxn ang="0">
                        <a:pos x="630" y="49"/>
                      </a:cxn>
                      <a:cxn ang="0">
                        <a:pos x="472" y="104"/>
                      </a:cxn>
                      <a:cxn ang="0">
                        <a:pos x="292" y="134"/>
                      </a:cxn>
                    </a:cxnLst>
                    <a:rect l="0" t="0" r="r" b="b"/>
                    <a:pathLst>
                      <a:path w="728" h="683">
                        <a:moveTo>
                          <a:pt x="292" y="134"/>
                        </a:moveTo>
                        <a:lnTo>
                          <a:pt x="186" y="141"/>
                        </a:lnTo>
                        <a:lnTo>
                          <a:pt x="346" y="157"/>
                        </a:lnTo>
                        <a:lnTo>
                          <a:pt x="336" y="165"/>
                        </a:lnTo>
                        <a:lnTo>
                          <a:pt x="317" y="171"/>
                        </a:lnTo>
                        <a:lnTo>
                          <a:pt x="291" y="179"/>
                        </a:lnTo>
                        <a:lnTo>
                          <a:pt x="257" y="188"/>
                        </a:lnTo>
                        <a:lnTo>
                          <a:pt x="221" y="195"/>
                        </a:lnTo>
                        <a:lnTo>
                          <a:pt x="174" y="198"/>
                        </a:lnTo>
                        <a:lnTo>
                          <a:pt x="119" y="204"/>
                        </a:lnTo>
                        <a:lnTo>
                          <a:pt x="61" y="208"/>
                        </a:lnTo>
                        <a:lnTo>
                          <a:pt x="0" y="208"/>
                        </a:lnTo>
                        <a:lnTo>
                          <a:pt x="95" y="230"/>
                        </a:lnTo>
                        <a:lnTo>
                          <a:pt x="153" y="241"/>
                        </a:lnTo>
                        <a:lnTo>
                          <a:pt x="204" y="241"/>
                        </a:lnTo>
                        <a:lnTo>
                          <a:pt x="266" y="241"/>
                        </a:lnTo>
                        <a:lnTo>
                          <a:pt x="357" y="234"/>
                        </a:lnTo>
                        <a:lnTo>
                          <a:pt x="432" y="223"/>
                        </a:lnTo>
                        <a:lnTo>
                          <a:pt x="495" y="208"/>
                        </a:lnTo>
                        <a:lnTo>
                          <a:pt x="563" y="187"/>
                        </a:lnTo>
                        <a:lnTo>
                          <a:pt x="593" y="175"/>
                        </a:lnTo>
                        <a:lnTo>
                          <a:pt x="621" y="166"/>
                        </a:lnTo>
                        <a:lnTo>
                          <a:pt x="636" y="162"/>
                        </a:lnTo>
                        <a:lnTo>
                          <a:pt x="643" y="167"/>
                        </a:lnTo>
                        <a:lnTo>
                          <a:pt x="643" y="179"/>
                        </a:lnTo>
                        <a:lnTo>
                          <a:pt x="638" y="192"/>
                        </a:lnTo>
                        <a:lnTo>
                          <a:pt x="621" y="206"/>
                        </a:lnTo>
                        <a:lnTo>
                          <a:pt x="593" y="224"/>
                        </a:lnTo>
                        <a:lnTo>
                          <a:pt x="554" y="241"/>
                        </a:lnTo>
                        <a:lnTo>
                          <a:pt x="507" y="261"/>
                        </a:lnTo>
                        <a:lnTo>
                          <a:pt x="445" y="279"/>
                        </a:lnTo>
                        <a:lnTo>
                          <a:pt x="374" y="295"/>
                        </a:lnTo>
                        <a:lnTo>
                          <a:pt x="302" y="305"/>
                        </a:lnTo>
                        <a:lnTo>
                          <a:pt x="227" y="317"/>
                        </a:lnTo>
                        <a:lnTo>
                          <a:pt x="95" y="330"/>
                        </a:lnTo>
                        <a:lnTo>
                          <a:pt x="177" y="349"/>
                        </a:lnTo>
                        <a:lnTo>
                          <a:pt x="241" y="357"/>
                        </a:lnTo>
                        <a:lnTo>
                          <a:pt x="324" y="354"/>
                        </a:lnTo>
                        <a:lnTo>
                          <a:pt x="409" y="344"/>
                        </a:lnTo>
                        <a:lnTo>
                          <a:pt x="471" y="330"/>
                        </a:lnTo>
                        <a:lnTo>
                          <a:pt x="521" y="317"/>
                        </a:lnTo>
                        <a:lnTo>
                          <a:pt x="563" y="305"/>
                        </a:lnTo>
                        <a:lnTo>
                          <a:pt x="606" y="291"/>
                        </a:lnTo>
                        <a:lnTo>
                          <a:pt x="639" y="278"/>
                        </a:lnTo>
                        <a:lnTo>
                          <a:pt x="655" y="274"/>
                        </a:lnTo>
                        <a:lnTo>
                          <a:pt x="664" y="274"/>
                        </a:lnTo>
                        <a:lnTo>
                          <a:pt x="663" y="284"/>
                        </a:lnTo>
                        <a:lnTo>
                          <a:pt x="656" y="296"/>
                        </a:lnTo>
                        <a:lnTo>
                          <a:pt x="643" y="311"/>
                        </a:lnTo>
                        <a:lnTo>
                          <a:pt x="613" y="332"/>
                        </a:lnTo>
                        <a:lnTo>
                          <a:pt x="580" y="350"/>
                        </a:lnTo>
                        <a:lnTo>
                          <a:pt x="542" y="367"/>
                        </a:lnTo>
                        <a:lnTo>
                          <a:pt x="493" y="387"/>
                        </a:lnTo>
                        <a:lnTo>
                          <a:pt x="436" y="404"/>
                        </a:lnTo>
                        <a:lnTo>
                          <a:pt x="350" y="422"/>
                        </a:lnTo>
                        <a:lnTo>
                          <a:pt x="292" y="433"/>
                        </a:lnTo>
                        <a:lnTo>
                          <a:pt x="236" y="440"/>
                        </a:lnTo>
                        <a:lnTo>
                          <a:pt x="153" y="445"/>
                        </a:lnTo>
                        <a:lnTo>
                          <a:pt x="237" y="457"/>
                        </a:lnTo>
                        <a:lnTo>
                          <a:pt x="304" y="462"/>
                        </a:lnTo>
                        <a:lnTo>
                          <a:pt x="358" y="463"/>
                        </a:lnTo>
                        <a:lnTo>
                          <a:pt x="420" y="462"/>
                        </a:lnTo>
                        <a:lnTo>
                          <a:pt x="479" y="454"/>
                        </a:lnTo>
                        <a:lnTo>
                          <a:pt x="527" y="443"/>
                        </a:lnTo>
                        <a:lnTo>
                          <a:pt x="564" y="430"/>
                        </a:lnTo>
                        <a:lnTo>
                          <a:pt x="625" y="409"/>
                        </a:lnTo>
                        <a:lnTo>
                          <a:pt x="633" y="409"/>
                        </a:lnTo>
                        <a:lnTo>
                          <a:pt x="639" y="413"/>
                        </a:lnTo>
                        <a:lnTo>
                          <a:pt x="638" y="426"/>
                        </a:lnTo>
                        <a:lnTo>
                          <a:pt x="630" y="440"/>
                        </a:lnTo>
                        <a:lnTo>
                          <a:pt x="616" y="454"/>
                        </a:lnTo>
                        <a:lnTo>
                          <a:pt x="595" y="470"/>
                        </a:lnTo>
                        <a:lnTo>
                          <a:pt x="559" y="488"/>
                        </a:lnTo>
                        <a:lnTo>
                          <a:pt x="521" y="505"/>
                        </a:lnTo>
                        <a:lnTo>
                          <a:pt x="486" y="517"/>
                        </a:lnTo>
                        <a:lnTo>
                          <a:pt x="445" y="526"/>
                        </a:lnTo>
                        <a:lnTo>
                          <a:pt x="407" y="532"/>
                        </a:lnTo>
                        <a:lnTo>
                          <a:pt x="358" y="537"/>
                        </a:lnTo>
                        <a:lnTo>
                          <a:pt x="304" y="540"/>
                        </a:lnTo>
                        <a:lnTo>
                          <a:pt x="249" y="541"/>
                        </a:lnTo>
                        <a:lnTo>
                          <a:pt x="165" y="541"/>
                        </a:lnTo>
                        <a:lnTo>
                          <a:pt x="210" y="557"/>
                        </a:lnTo>
                        <a:lnTo>
                          <a:pt x="252" y="567"/>
                        </a:lnTo>
                        <a:lnTo>
                          <a:pt x="300" y="574"/>
                        </a:lnTo>
                        <a:lnTo>
                          <a:pt x="340" y="575"/>
                        </a:lnTo>
                        <a:lnTo>
                          <a:pt x="381" y="578"/>
                        </a:lnTo>
                        <a:lnTo>
                          <a:pt x="424" y="575"/>
                        </a:lnTo>
                        <a:lnTo>
                          <a:pt x="459" y="574"/>
                        </a:lnTo>
                        <a:lnTo>
                          <a:pt x="492" y="567"/>
                        </a:lnTo>
                        <a:lnTo>
                          <a:pt x="537" y="557"/>
                        </a:lnTo>
                        <a:lnTo>
                          <a:pt x="571" y="549"/>
                        </a:lnTo>
                        <a:lnTo>
                          <a:pt x="584" y="550"/>
                        </a:lnTo>
                        <a:lnTo>
                          <a:pt x="585" y="559"/>
                        </a:lnTo>
                        <a:lnTo>
                          <a:pt x="581" y="570"/>
                        </a:lnTo>
                        <a:lnTo>
                          <a:pt x="572" y="580"/>
                        </a:lnTo>
                        <a:lnTo>
                          <a:pt x="558" y="592"/>
                        </a:lnTo>
                        <a:lnTo>
                          <a:pt x="541" y="600"/>
                        </a:lnTo>
                        <a:lnTo>
                          <a:pt x="521" y="609"/>
                        </a:lnTo>
                        <a:lnTo>
                          <a:pt x="492" y="617"/>
                        </a:lnTo>
                        <a:lnTo>
                          <a:pt x="429" y="626"/>
                        </a:lnTo>
                        <a:lnTo>
                          <a:pt x="370" y="633"/>
                        </a:lnTo>
                        <a:lnTo>
                          <a:pt x="252" y="642"/>
                        </a:lnTo>
                        <a:lnTo>
                          <a:pt x="405" y="650"/>
                        </a:lnTo>
                        <a:lnTo>
                          <a:pt x="436" y="650"/>
                        </a:lnTo>
                        <a:lnTo>
                          <a:pt x="450" y="657"/>
                        </a:lnTo>
                        <a:lnTo>
                          <a:pt x="458" y="663"/>
                        </a:lnTo>
                        <a:lnTo>
                          <a:pt x="455" y="675"/>
                        </a:lnTo>
                        <a:lnTo>
                          <a:pt x="463" y="680"/>
                        </a:lnTo>
                        <a:lnTo>
                          <a:pt x="483" y="683"/>
                        </a:lnTo>
                        <a:lnTo>
                          <a:pt x="512" y="671"/>
                        </a:lnTo>
                        <a:lnTo>
                          <a:pt x="538" y="658"/>
                        </a:lnTo>
                        <a:lnTo>
                          <a:pt x="559" y="645"/>
                        </a:lnTo>
                        <a:lnTo>
                          <a:pt x="576" y="633"/>
                        </a:lnTo>
                        <a:lnTo>
                          <a:pt x="593" y="615"/>
                        </a:lnTo>
                        <a:lnTo>
                          <a:pt x="647" y="543"/>
                        </a:lnTo>
                        <a:lnTo>
                          <a:pt x="689" y="480"/>
                        </a:lnTo>
                        <a:lnTo>
                          <a:pt x="704" y="449"/>
                        </a:lnTo>
                        <a:lnTo>
                          <a:pt x="708" y="436"/>
                        </a:lnTo>
                        <a:lnTo>
                          <a:pt x="709" y="426"/>
                        </a:lnTo>
                        <a:lnTo>
                          <a:pt x="709" y="415"/>
                        </a:lnTo>
                        <a:lnTo>
                          <a:pt x="702" y="402"/>
                        </a:lnTo>
                        <a:lnTo>
                          <a:pt x="696" y="395"/>
                        </a:lnTo>
                        <a:lnTo>
                          <a:pt x="694" y="383"/>
                        </a:lnTo>
                        <a:lnTo>
                          <a:pt x="696" y="370"/>
                        </a:lnTo>
                        <a:lnTo>
                          <a:pt x="702" y="361"/>
                        </a:lnTo>
                        <a:lnTo>
                          <a:pt x="708" y="350"/>
                        </a:lnTo>
                        <a:lnTo>
                          <a:pt x="715" y="341"/>
                        </a:lnTo>
                        <a:lnTo>
                          <a:pt x="722" y="330"/>
                        </a:lnTo>
                        <a:lnTo>
                          <a:pt x="728" y="319"/>
                        </a:lnTo>
                        <a:lnTo>
                          <a:pt x="726" y="305"/>
                        </a:lnTo>
                        <a:lnTo>
                          <a:pt x="721" y="295"/>
                        </a:lnTo>
                        <a:lnTo>
                          <a:pt x="715" y="284"/>
                        </a:lnTo>
                        <a:lnTo>
                          <a:pt x="708" y="275"/>
                        </a:lnTo>
                        <a:lnTo>
                          <a:pt x="700" y="265"/>
                        </a:lnTo>
                        <a:lnTo>
                          <a:pt x="698" y="253"/>
                        </a:lnTo>
                        <a:lnTo>
                          <a:pt x="700" y="244"/>
                        </a:lnTo>
                        <a:lnTo>
                          <a:pt x="709" y="230"/>
                        </a:lnTo>
                        <a:lnTo>
                          <a:pt x="718" y="219"/>
                        </a:lnTo>
                        <a:lnTo>
                          <a:pt x="722" y="208"/>
                        </a:lnTo>
                        <a:lnTo>
                          <a:pt x="722" y="192"/>
                        </a:lnTo>
                        <a:lnTo>
                          <a:pt x="717" y="178"/>
                        </a:lnTo>
                        <a:lnTo>
                          <a:pt x="708" y="166"/>
                        </a:lnTo>
                        <a:lnTo>
                          <a:pt x="704" y="158"/>
                        </a:lnTo>
                        <a:lnTo>
                          <a:pt x="700" y="145"/>
                        </a:lnTo>
                        <a:lnTo>
                          <a:pt x="702" y="132"/>
                        </a:lnTo>
                        <a:lnTo>
                          <a:pt x="709" y="121"/>
                        </a:lnTo>
                        <a:lnTo>
                          <a:pt x="715" y="113"/>
                        </a:lnTo>
                        <a:lnTo>
                          <a:pt x="722" y="104"/>
                        </a:lnTo>
                        <a:lnTo>
                          <a:pt x="726" y="92"/>
                        </a:lnTo>
                        <a:lnTo>
                          <a:pt x="728" y="79"/>
                        </a:lnTo>
                        <a:lnTo>
                          <a:pt x="725" y="71"/>
                        </a:lnTo>
                        <a:lnTo>
                          <a:pt x="717" y="58"/>
                        </a:lnTo>
                        <a:lnTo>
                          <a:pt x="709" y="48"/>
                        </a:lnTo>
                        <a:lnTo>
                          <a:pt x="704" y="34"/>
                        </a:lnTo>
                        <a:lnTo>
                          <a:pt x="704" y="0"/>
                        </a:lnTo>
                        <a:lnTo>
                          <a:pt x="630" y="49"/>
                        </a:lnTo>
                        <a:lnTo>
                          <a:pt x="585" y="69"/>
                        </a:lnTo>
                        <a:lnTo>
                          <a:pt x="533" y="86"/>
                        </a:lnTo>
                        <a:lnTo>
                          <a:pt x="472" y="104"/>
                        </a:lnTo>
                        <a:lnTo>
                          <a:pt x="418" y="115"/>
                        </a:lnTo>
                        <a:lnTo>
                          <a:pt x="363" y="124"/>
                        </a:lnTo>
                        <a:lnTo>
                          <a:pt x="292" y="134"/>
                        </a:lnTo>
                        <a:close/>
                      </a:path>
                    </a:pathLst>
                  </a:custGeom>
                  <a:solidFill>
                    <a:srgbClr val="FFA04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A04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00417" name="Group 65"/>
              <p:cNvGrpSpPr>
                <a:grpSpLocks/>
              </p:cNvGrpSpPr>
              <p:nvPr/>
            </p:nvGrpSpPr>
            <p:grpSpPr bwMode="auto">
              <a:xfrm>
                <a:off x="818" y="1208"/>
                <a:ext cx="54" cy="108"/>
                <a:chOff x="818" y="1208"/>
                <a:chExt cx="54" cy="108"/>
              </a:xfrm>
            </p:grpSpPr>
            <p:sp>
              <p:nvSpPr>
                <p:cNvPr id="100418" name="Freeform 66"/>
                <p:cNvSpPr>
                  <a:spLocks/>
                </p:cNvSpPr>
                <p:nvPr/>
              </p:nvSpPr>
              <p:spPr bwMode="auto">
                <a:xfrm>
                  <a:off x="828" y="1237"/>
                  <a:ext cx="42" cy="17"/>
                </a:xfrm>
                <a:custGeom>
                  <a:avLst/>
                  <a:gdLst/>
                  <a:ahLst/>
                  <a:cxnLst>
                    <a:cxn ang="0">
                      <a:pos x="166" y="13"/>
                    </a:cxn>
                    <a:cxn ang="0">
                      <a:pos x="150" y="0"/>
                    </a:cxn>
                    <a:cxn ang="0">
                      <a:pos x="100" y="26"/>
                    </a:cxn>
                    <a:cxn ang="0">
                      <a:pos x="49" y="44"/>
                    </a:cxn>
                    <a:cxn ang="0">
                      <a:pos x="0" y="59"/>
                    </a:cxn>
                    <a:cxn ang="0">
                      <a:pos x="9" y="69"/>
                    </a:cxn>
                    <a:cxn ang="0">
                      <a:pos x="43" y="69"/>
                    </a:cxn>
                    <a:cxn ang="0">
                      <a:pos x="88" y="60"/>
                    </a:cxn>
                    <a:cxn ang="0">
                      <a:pos x="130" y="39"/>
                    </a:cxn>
                    <a:cxn ang="0">
                      <a:pos x="166" y="13"/>
                    </a:cxn>
                  </a:cxnLst>
                  <a:rect l="0" t="0" r="r" b="b"/>
                  <a:pathLst>
                    <a:path w="166" h="69">
                      <a:moveTo>
                        <a:pt x="166" y="13"/>
                      </a:moveTo>
                      <a:lnTo>
                        <a:pt x="150" y="0"/>
                      </a:lnTo>
                      <a:lnTo>
                        <a:pt x="100" y="26"/>
                      </a:lnTo>
                      <a:lnTo>
                        <a:pt x="49" y="44"/>
                      </a:lnTo>
                      <a:lnTo>
                        <a:pt x="0" y="59"/>
                      </a:lnTo>
                      <a:lnTo>
                        <a:pt x="9" y="69"/>
                      </a:lnTo>
                      <a:lnTo>
                        <a:pt x="43" y="69"/>
                      </a:lnTo>
                      <a:lnTo>
                        <a:pt x="88" y="60"/>
                      </a:lnTo>
                      <a:lnTo>
                        <a:pt x="130" y="39"/>
                      </a:lnTo>
                      <a:lnTo>
                        <a:pt x="166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E0C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  <p:sp>
              <p:nvSpPr>
                <p:cNvPr id="100419" name="Freeform 67"/>
                <p:cNvSpPr>
                  <a:spLocks/>
                </p:cNvSpPr>
                <p:nvPr/>
              </p:nvSpPr>
              <p:spPr bwMode="auto">
                <a:xfrm>
                  <a:off x="836" y="1264"/>
                  <a:ext cx="36" cy="20"/>
                </a:xfrm>
                <a:custGeom>
                  <a:avLst/>
                  <a:gdLst/>
                  <a:ahLst/>
                  <a:cxnLst>
                    <a:cxn ang="0">
                      <a:pos x="145" y="15"/>
                    </a:cxn>
                    <a:cxn ang="0">
                      <a:pos x="137" y="0"/>
                    </a:cxn>
                    <a:cxn ang="0">
                      <a:pos x="88" y="33"/>
                    </a:cxn>
                    <a:cxn ang="0">
                      <a:pos x="49" y="50"/>
                    </a:cxn>
                    <a:cxn ang="0">
                      <a:pos x="0" y="66"/>
                    </a:cxn>
                    <a:cxn ang="0">
                      <a:pos x="10" y="77"/>
                    </a:cxn>
                    <a:cxn ang="0">
                      <a:pos x="41" y="77"/>
                    </a:cxn>
                    <a:cxn ang="0">
                      <a:pos x="74" y="68"/>
                    </a:cxn>
                    <a:cxn ang="0">
                      <a:pos x="111" y="45"/>
                    </a:cxn>
                    <a:cxn ang="0">
                      <a:pos x="145" y="15"/>
                    </a:cxn>
                  </a:cxnLst>
                  <a:rect l="0" t="0" r="r" b="b"/>
                  <a:pathLst>
                    <a:path w="145" h="77">
                      <a:moveTo>
                        <a:pt x="145" y="15"/>
                      </a:moveTo>
                      <a:lnTo>
                        <a:pt x="137" y="0"/>
                      </a:lnTo>
                      <a:lnTo>
                        <a:pt x="88" y="33"/>
                      </a:lnTo>
                      <a:lnTo>
                        <a:pt x="49" y="50"/>
                      </a:lnTo>
                      <a:lnTo>
                        <a:pt x="0" y="66"/>
                      </a:lnTo>
                      <a:lnTo>
                        <a:pt x="10" y="77"/>
                      </a:lnTo>
                      <a:lnTo>
                        <a:pt x="41" y="77"/>
                      </a:lnTo>
                      <a:lnTo>
                        <a:pt x="74" y="68"/>
                      </a:lnTo>
                      <a:lnTo>
                        <a:pt x="111" y="45"/>
                      </a:lnTo>
                      <a:lnTo>
                        <a:pt x="145" y="15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E0C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  <p:sp>
              <p:nvSpPr>
                <p:cNvPr id="100420" name="Freeform 68"/>
                <p:cNvSpPr>
                  <a:spLocks/>
                </p:cNvSpPr>
                <p:nvPr/>
              </p:nvSpPr>
              <p:spPr bwMode="auto">
                <a:xfrm>
                  <a:off x="834" y="1297"/>
                  <a:ext cx="37" cy="19"/>
                </a:xfrm>
                <a:custGeom>
                  <a:avLst/>
                  <a:gdLst/>
                  <a:ahLst/>
                  <a:cxnLst>
                    <a:cxn ang="0">
                      <a:pos x="148" y="12"/>
                    </a:cxn>
                    <a:cxn ang="0">
                      <a:pos x="137" y="0"/>
                    </a:cxn>
                    <a:cxn ang="0">
                      <a:pos x="92" y="31"/>
                    </a:cxn>
                    <a:cxn ang="0">
                      <a:pos x="49" y="50"/>
                    </a:cxn>
                    <a:cxn ang="0">
                      <a:pos x="0" y="63"/>
                    </a:cxn>
                    <a:cxn ang="0">
                      <a:pos x="9" y="77"/>
                    </a:cxn>
                    <a:cxn ang="0">
                      <a:pos x="41" y="74"/>
                    </a:cxn>
                    <a:cxn ang="0">
                      <a:pos x="80" y="65"/>
                    </a:cxn>
                    <a:cxn ang="0">
                      <a:pos x="120" y="41"/>
                    </a:cxn>
                    <a:cxn ang="0">
                      <a:pos x="148" y="12"/>
                    </a:cxn>
                  </a:cxnLst>
                  <a:rect l="0" t="0" r="r" b="b"/>
                  <a:pathLst>
                    <a:path w="148" h="77">
                      <a:moveTo>
                        <a:pt x="148" y="12"/>
                      </a:moveTo>
                      <a:lnTo>
                        <a:pt x="137" y="0"/>
                      </a:lnTo>
                      <a:lnTo>
                        <a:pt x="92" y="31"/>
                      </a:lnTo>
                      <a:lnTo>
                        <a:pt x="49" y="50"/>
                      </a:lnTo>
                      <a:lnTo>
                        <a:pt x="0" y="63"/>
                      </a:lnTo>
                      <a:lnTo>
                        <a:pt x="9" y="77"/>
                      </a:lnTo>
                      <a:lnTo>
                        <a:pt x="41" y="74"/>
                      </a:lnTo>
                      <a:lnTo>
                        <a:pt x="80" y="65"/>
                      </a:lnTo>
                      <a:lnTo>
                        <a:pt x="120" y="41"/>
                      </a:lnTo>
                      <a:lnTo>
                        <a:pt x="148" y="12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E0C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  <p:sp>
              <p:nvSpPr>
                <p:cNvPr id="100421" name="Freeform 69"/>
                <p:cNvSpPr>
                  <a:spLocks/>
                </p:cNvSpPr>
                <p:nvPr/>
              </p:nvSpPr>
              <p:spPr bwMode="auto">
                <a:xfrm>
                  <a:off x="818" y="1208"/>
                  <a:ext cx="43" cy="17"/>
                </a:xfrm>
                <a:custGeom>
                  <a:avLst/>
                  <a:gdLst/>
                  <a:ahLst/>
                  <a:cxnLst>
                    <a:cxn ang="0">
                      <a:pos x="170" y="13"/>
                    </a:cxn>
                    <a:cxn ang="0">
                      <a:pos x="153" y="0"/>
                    </a:cxn>
                    <a:cxn ang="0">
                      <a:pos x="96" y="26"/>
                    </a:cxn>
                    <a:cxn ang="0">
                      <a:pos x="50" y="41"/>
                    </a:cxn>
                    <a:cxn ang="0">
                      <a:pos x="0" y="54"/>
                    </a:cxn>
                    <a:cxn ang="0">
                      <a:pos x="11" y="67"/>
                    </a:cxn>
                    <a:cxn ang="0">
                      <a:pos x="42" y="66"/>
                    </a:cxn>
                    <a:cxn ang="0">
                      <a:pos x="82" y="57"/>
                    </a:cxn>
                    <a:cxn ang="0">
                      <a:pos x="126" y="40"/>
                    </a:cxn>
                    <a:cxn ang="0">
                      <a:pos x="170" y="13"/>
                    </a:cxn>
                  </a:cxnLst>
                  <a:rect l="0" t="0" r="r" b="b"/>
                  <a:pathLst>
                    <a:path w="170" h="67">
                      <a:moveTo>
                        <a:pt x="170" y="13"/>
                      </a:moveTo>
                      <a:lnTo>
                        <a:pt x="153" y="0"/>
                      </a:lnTo>
                      <a:lnTo>
                        <a:pt x="96" y="26"/>
                      </a:lnTo>
                      <a:lnTo>
                        <a:pt x="50" y="41"/>
                      </a:lnTo>
                      <a:lnTo>
                        <a:pt x="0" y="54"/>
                      </a:lnTo>
                      <a:lnTo>
                        <a:pt x="11" y="67"/>
                      </a:lnTo>
                      <a:lnTo>
                        <a:pt x="42" y="66"/>
                      </a:lnTo>
                      <a:lnTo>
                        <a:pt x="82" y="57"/>
                      </a:lnTo>
                      <a:lnTo>
                        <a:pt x="126" y="40"/>
                      </a:lnTo>
                      <a:lnTo>
                        <a:pt x="170" y="13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E0C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</p:grpSp>
        </p:grpSp>
        <p:grpSp>
          <p:nvGrpSpPr>
            <p:cNvPr id="100422" name="Group 70"/>
            <p:cNvGrpSpPr>
              <a:grpSpLocks/>
            </p:cNvGrpSpPr>
            <p:nvPr/>
          </p:nvGrpSpPr>
          <p:grpSpPr bwMode="auto">
            <a:xfrm>
              <a:off x="531" y="483"/>
              <a:ext cx="500" cy="719"/>
              <a:chOff x="531" y="483"/>
              <a:chExt cx="500" cy="719"/>
            </a:xfrm>
          </p:grpSpPr>
          <p:sp>
            <p:nvSpPr>
              <p:cNvPr id="100423" name="Freeform 71"/>
              <p:cNvSpPr>
                <a:spLocks/>
              </p:cNvSpPr>
              <p:nvPr/>
            </p:nvSpPr>
            <p:spPr bwMode="auto">
              <a:xfrm>
                <a:off x="531" y="483"/>
                <a:ext cx="500" cy="719"/>
              </a:xfrm>
              <a:custGeom>
                <a:avLst/>
                <a:gdLst/>
                <a:ahLst/>
                <a:cxnLst>
                  <a:cxn ang="0">
                    <a:pos x="1434" y="2780"/>
                  </a:cxn>
                  <a:cxn ang="0">
                    <a:pos x="1453" y="2758"/>
                  </a:cxn>
                  <a:cxn ang="0">
                    <a:pos x="1460" y="2738"/>
                  </a:cxn>
                  <a:cxn ang="0">
                    <a:pos x="1473" y="2672"/>
                  </a:cxn>
                  <a:cxn ang="0">
                    <a:pos x="1551" y="2207"/>
                  </a:cxn>
                  <a:cxn ang="0">
                    <a:pos x="1607" y="2042"/>
                  </a:cxn>
                  <a:cxn ang="0">
                    <a:pos x="1660" y="1924"/>
                  </a:cxn>
                  <a:cxn ang="0">
                    <a:pos x="1760" y="1749"/>
                  </a:cxn>
                  <a:cxn ang="0">
                    <a:pos x="1865" y="1575"/>
                  </a:cxn>
                  <a:cxn ang="0">
                    <a:pos x="1938" y="1415"/>
                  </a:cxn>
                  <a:cxn ang="0">
                    <a:pos x="1980" y="1254"/>
                  </a:cxn>
                  <a:cxn ang="0">
                    <a:pos x="2004" y="1052"/>
                  </a:cxn>
                  <a:cxn ang="0">
                    <a:pos x="1988" y="865"/>
                  </a:cxn>
                  <a:cxn ang="0">
                    <a:pos x="1945" y="687"/>
                  </a:cxn>
                  <a:cxn ang="0">
                    <a:pos x="1874" y="524"/>
                  </a:cxn>
                  <a:cxn ang="0">
                    <a:pos x="1752" y="351"/>
                  </a:cxn>
                  <a:cxn ang="0">
                    <a:pos x="1624" y="230"/>
                  </a:cxn>
                  <a:cxn ang="0">
                    <a:pos x="1460" y="119"/>
                  </a:cxn>
                  <a:cxn ang="0">
                    <a:pos x="1267" y="39"/>
                  </a:cxn>
                  <a:cxn ang="0">
                    <a:pos x="1106" y="6"/>
                  </a:cxn>
                  <a:cxn ang="0">
                    <a:pos x="929" y="0"/>
                  </a:cxn>
                  <a:cxn ang="0">
                    <a:pos x="776" y="28"/>
                  </a:cxn>
                  <a:cxn ang="0">
                    <a:pos x="625" y="77"/>
                  </a:cxn>
                  <a:cxn ang="0">
                    <a:pos x="497" y="143"/>
                  </a:cxn>
                  <a:cxn ang="0">
                    <a:pos x="362" y="239"/>
                  </a:cxn>
                  <a:cxn ang="0">
                    <a:pos x="240" y="356"/>
                  </a:cxn>
                  <a:cxn ang="0">
                    <a:pos x="139" y="490"/>
                  </a:cxn>
                  <a:cxn ang="0">
                    <a:pos x="52" y="678"/>
                  </a:cxn>
                  <a:cxn ang="0">
                    <a:pos x="7" y="870"/>
                  </a:cxn>
                  <a:cxn ang="0">
                    <a:pos x="0" y="1042"/>
                  </a:cxn>
                  <a:cxn ang="0">
                    <a:pos x="13" y="1227"/>
                  </a:cxn>
                  <a:cxn ang="0">
                    <a:pos x="61" y="1413"/>
                  </a:cxn>
                  <a:cxn ang="0">
                    <a:pos x="143" y="1587"/>
                  </a:cxn>
                  <a:cxn ang="0">
                    <a:pos x="238" y="1753"/>
                  </a:cxn>
                  <a:cxn ang="0">
                    <a:pos x="367" y="1988"/>
                  </a:cxn>
                  <a:cxn ang="0">
                    <a:pos x="426" y="2118"/>
                  </a:cxn>
                  <a:cxn ang="0">
                    <a:pos x="466" y="2270"/>
                  </a:cxn>
                  <a:cxn ang="0">
                    <a:pos x="497" y="2483"/>
                  </a:cxn>
                  <a:cxn ang="0">
                    <a:pos x="522" y="2667"/>
                  </a:cxn>
                  <a:cxn ang="0">
                    <a:pos x="538" y="2741"/>
                  </a:cxn>
                  <a:cxn ang="0">
                    <a:pos x="548" y="2758"/>
                  </a:cxn>
                  <a:cxn ang="0">
                    <a:pos x="572" y="2785"/>
                  </a:cxn>
                  <a:cxn ang="0">
                    <a:pos x="631" y="2820"/>
                  </a:cxn>
                  <a:cxn ang="0">
                    <a:pos x="698" y="2842"/>
                  </a:cxn>
                  <a:cxn ang="0">
                    <a:pos x="772" y="2862"/>
                  </a:cxn>
                  <a:cxn ang="0">
                    <a:pos x="851" y="2872"/>
                  </a:cxn>
                  <a:cxn ang="0">
                    <a:pos x="927" y="2879"/>
                  </a:cxn>
                  <a:cxn ang="0">
                    <a:pos x="999" y="2880"/>
                  </a:cxn>
                  <a:cxn ang="0">
                    <a:pos x="1078" y="2879"/>
                  </a:cxn>
                  <a:cxn ang="0">
                    <a:pos x="1157" y="2872"/>
                  </a:cxn>
                  <a:cxn ang="0">
                    <a:pos x="1232" y="2859"/>
                  </a:cxn>
                  <a:cxn ang="0">
                    <a:pos x="1300" y="2843"/>
                  </a:cxn>
                  <a:cxn ang="0">
                    <a:pos x="1364" y="2821"/>
                  </a:cxn>
                </a:cxnLst>
                <a:rect l="0" t="0" r="r" b="b"/>
                <a:pathLst>
                  <a:path w="2004" h="2880">
                    <a:moveTo>
                      <a:pt x="1405" y="2803"/>
                    </a:moveTo>
                    <a:lnTo>
                      <a:pt x="1421" y="2792"/>
                    </a:lnTo>
                    <a:lnTo>
                      <a:pt x="1434" y="2780"/>
                    </a:lnTo>
                    <a:lnTo>
                      <a:pt x="1442" y="2772"/>
                    </a:lnTo>
                    <a:lnTo>
                      <a:pt x="1447" y="2763"/>
                    </a:lnTo>
                    <a:lnTo>
                      <a:pt x="1453" y="2758"/>
                    </a:lnTo>
                    <a:lnTo>
                      <a:pt x="1455" y="2751"/>
                    </a:lnTo>
                    <a:lnTo>
                      <a:pt x="1459" y="2746"/>
                    </a:lnTo>
                    <a:lnTo>
                      <a:pt x="1460" y="2738"/>
                    </a:lnTo>
                    <a:lnTo>
                      <a:pt x="1463" y="2729"/>
                    </a:lnTo>
                    <a:lnTo>
                      <a:pt x="1464" y="2718"/>
                    </a:lnTo>
                    <a:lnTo>
                      <a:pt x="1473" y="2672"/>
                    </a:lnTo>
                    <a:lnTo>
                      <a:pt x="1532" y="2300"/>
                    </a:lnTo>
                    <a:lnTo>
                      <a:pt x="1542" y="2246"/>
                    </a:lnTo>
                    <a:lnTo>
                      <a:pt x="1551" y="2207"/>
                    </a:lnTo>
                    <a:lnTo>
                      <a:pt x="1565" y="2154"/>
                    </a:lnTo>
                    <a:lnTo>
                      <a:pt x="1586" y="2094"/>
                    </a:lnTo>
                    <a:lnTo>
                      <a:pt x="1607" y="2042"/>
                    </a:lnTo>
                    <a:lnTo>
                      <a:pt x="1626" y="1998"/>
                    </a:lnTo>
                    <a:lnTo>
                      <a:pt x="1643" y="1961"/>
                    </a:lnTo>
                    <a:lnTo>
                      <a:pt x="1660" y="1924"/>
                    </a:lnTo>
                    <a:lnTo>
                      <a:pt x="1694" y="1862"/>
                    </a:lnTo>
                    <a:lnTo>
                      <a:pt x="1727" y="1804"/>
                    </a:lnTo>
                    <a:lnTo>
                      <a:pt x="1760" y="1749"/>
                    </a:lnTo>
                    <a:lnTo>
                      <a:pt x="1786" y="1708"/>
                    </a:lnTo>
                    <a:lnTo>
                      <a:pt x="1832" y="1630"/>
                    </a:lnTo>
                    <a:lnTo>
                      <a:pt x="1865" y="1575"/>
                    </a:lnTo>
                    <a:lnTo>
                      <a:pt x="1891" y="1530"/>
                    </a:lnTo>
                    <a:lnTo>
                      <a:pt x="1913" y="1478"/>
                    </a:lnTo>
                    <a:lnTo>
                      <a:pt x="1938" y="1415"/>
                    </a:lnTo>
                    <a:lnTo>
                      <a:pt x="1954" y="1361"/>
                    </a:lnTo>
                    <a:lnTo>
                      <a:pt x="1970" y="1304"/>
                    </a:lnTo>
                    <a:lnTo>
                      <a:pt x="1980" y="1254"/>
                    </a:lnTo>
                    <a:lnTo>
                      <a:pt x="1992" y="1200"/>
                    </a:lnTo>
                    <a:lnTo>
                      <a:pt x="2000" y="1131"/>
                    </a:lnTo>
                    <a:lnTo>
                      <a:pt x="2004" y="1052"/>
                    </a:lnTo>
                    <a:lnTo>
                      <a:pt x="2004" y="978"/>
                    </a:lnTo>
                    <a:lnTo>
                      <a:pt x="1997" y="920"/>
                    </a:lnTo>
                    <a:lnTo>
                      <a:pt x="1988" y="865"/>
                    </a:lnTo>
                    <a:lnTo>
                      <a:pt x="1979" y="816"/>
                    </a:lnTo>
                    <a:lnTo>
                      <a:pt x="1963" y="752"/>
                    </a:lnTo>
                    <a:lnTo>
                      <a:pt x="1945" y="687"/>
                    </a:lnTo>
                    <a:lnTo>
                      <a:pt x="1926" y="627"/>
                    </a:lnTo>
                    <a:lnTo>
                      <a:pt x="1902" y="573"/>
                    </a:lnTo>
                    <a:lnTo>
                      <a:pt x="1874" y="524"/>
                    </a:lnTo>
                    <a:lnTo>
                      <a:pt x="1836" y="461"/>
                    </a:lnTo>
                    <a:lnTo>
                      <a:pt x="1794" y="399"/>
                    </a:lnTo>
                    <a:lnTo>
                      <a:pt x="1752" y="351"/>
                    </a:lnTo>
                    <a:lnTo>
                      <a:pt x="1714" y="309"/>
                    </a:lnTo>
                    <a:lnTo>
                      <a:pt x="1670" y="269"/>
                    </a:lnTo>
                    <a:lnTo>
                      <a:pt x="1624" y="230"/>
                    </a:lnTo>
                    <a:lnTo>
                      <a:pt x="1578" y="194"/>
                    </a:lnTo>
                    <a:lnTo>
                      <a:pt x="1524" y="157"/>
                    </a:lnTo>
                    <a:lnTo>
                      <a:pt x="1460" y="119"/>
                    </a:lnTo>
                    <a:lnTo>
                      <a:pt x="1401" y="89"/>
                    </a:lnTo>
                    <a:lnTo>
                      <a:pt x="1331" y="60"/>
                    </a:lnTo>
                    <a:lnTo>
                      <a:pt x="1267" y="39"/>
                    </a:lnTo>
                    <a:lnTo>
                      <a:pt x="1215" y="26"/>
                    </a:lnTo>
                    <a:lnTo>
                      <a:pt x="1158" y="13"/>
                    </a:lnTo>
                    <a:lnTo>
                      <a:pt x="1106" y="6"/>
                    </a:lnTo>
                    <a:lnTo>
                      <a:pt x="1045" y="0"/>
                    </a:lnTo>
                    <a:lnTo>
                      <a:pt x="990" y="0"/>
                    </a:lnTo>
                    <a:lnTo>
                      <a:pt x="929" y="0"/>
                    </a:lnTo>
                    <a:lnTo>
                      <a:pt x="878" y="6"/>
                    </a:lnTo>
                    <a:lnTo>
                      <a:pt x="820" y="19"/>
                    </a:lnTo>
                    <a:lnTo>
                      <a:pt x="776" y="28"/>
                    </a:lnTo>
                    <a:lnTo>
                      <a:pt x="721" y="43"/>
                    </a:lnTo>
                    <a:lnTo>
                      <a:pt x="671" y="59"/>
                    </a:lnTo>
                    <a:lnTo>
                      <a:pt x="625" y="77"/>
                    </a:lnTo>
                    <a:lnTo>
                      <a:pt x="581" y="96"/>
                    </a:lnTo>
                    <a:lnTo>
                      <a:pt x="537" y="120"/>
                    </a:lnTo>
                    <a:lnTo>
                      <a:pt x="497" y="143"/>
                    </a:lnTo>
                    <a:lnTo>
                      <a:pt x="453" y="173"/>
                    </a:lnTo>
                    <a:lnTo>
                      <a:pt x="405" y="207"/>
                    </a:lnTo>
                    <a:lnTo>
                      <a:pt x="362" y="239"/>
                    </a:lnTo>
                    <a:lnTo>
                      <a:pt x="323" y="274"/>
                    </a:lnTo>
                    <a:lnTo>
                      <a:pt x="282" y="313"/>
                    </a:lnTo>
                    <a:lnTo>
                      <a:pt x="240" y="356"/>
                    </a:lnTo>
                    <a:lnTo>
                      <a:pt x="204" y="398"/>
                    </a:lnTo>
                    <a:lnTo>
                      <a:pt x="174" y="437"/>
                    </a:lnTo>
                    <a:lnTo>
                      <a:pt x="139" y="490"/>
                    </a:lnTo>
                    <a:lnTo>
                      <a:pt x="105" y="548"/>
                    </a:lnTo>
                    <a:lnTo>
                      <a:pt x="74" y="614"/>
                    </a:lnTo>
                    <a:lnTo>
                      <a:pt x="52" y="678"/>
                    </a:lnTo>
                    <a:lnTo>
                      <a:pt x="34" y="744"/>
                    </a:lnTo>
                    <a:lnTo>
                      <a:pt x="17" y="810"/>
                    </a:lnTo>
                    <a:lnTo>
                      <a:pt x="7" y="870"/>
                    </a:lnTo>
                    <a:lnTo>
                      <a:pt x="0" y="931"/>
                    </a:lnTo>
                    <a:lnTo>
                      <a:pt x="0" y="990"/>
                    </a:lnTo>
                    <a:lnTo>
                      <a:pt x="0" y="1042"/>
                    </a:lnTo>
                    <a:lnTo>
                      <a:pt x="0" y="1104"/>
                    </a:lnTo>
                    <a:lnTo>
                      <a:pt x="3" y="1158"/>
                    </a:lnTo>
                    <a:lnTo>
                      <a:pt x="13" y="1227"/>
                    </a:lnTo>
                    <a:lnTo>
                      <a:pt x="24" y="1287"/>
                    </a:lnTo>
                    <a:lnTo>
                      <a:pt x="39" y="1345"/>
                    </a:lnTo>
                    <a:lnTo>
                      <a:pt x="61" y="1413"/>
                    </a:lnTo>
                    <a:lnTo>
                      <a:pt x="86" y="1474"/>
                    </a:lnTo>
                    <a:lnTo>
                      <a:pt x="112" y="1527"/>
                    </a:lnTo>
                    <a:lnTo>
                      <a:pt x="143" y="1587"/>
                    </a:lnTo>
                    <a:lnTo>
                      <a:pt x="177" y="1644"/>
                    </a:lnTo>
                    <a:lnTo>
                      <a:pt x="207" y="1698"/>
                    </a:lnTo>
                    <a:lnTo>
                      <a:pt x="238" y="1753"/>
                    </a:lnTo>
                    <a:lnTo>
                      <a:pt x="270" y="1813"/>
                    </a:lnTo>
                    <a:lnTo>
                      <a:pt x="321" y="1898"/>
                    </a:lnTo>
                    <a:lnTo>
                      <a:pt x="367" y="1988"/>
                    </a:lnTo>
                    <a:lnTo>
                      <a:pt x="395" y="2033"/>
                    </a:lnTo>
                    <a:lnTo>
                      <a:pt x="409" y="2071"/>
                    </a:lnTo>
                    <a:lnTo>
                      <a:pt x="426" y="2118"/>
                    </a:lnTo>
                    <a:lnTo>
                      <a:pt x="441" y="2171"/>
                    </a:lnTo>
                    <a:lnTo>
                      <a:pt x="454" y="2218"/>
                    </a:lnTo>
                    <a:lnTo>
                      <a:pt x="466" y="2270"/>
                    </a:lnTo>
                    <a:lnTo>
                      <a:pt x="475" y="2342"/>
                    </a:lnTo>
                    <a:lnTo>
                      <a:pt x="488" y="2420"/>
                    </a:lnTo>
                    <a:lnTo>
                      <a:pt x="497" y="2483"/>
                    </a:lnTo>
                    <a:lnTo>
                      <a:pt x="507" y="2562"/>
                    </a:lnTo>
                    <a:lnTo>
                      <a:pt x="514" y="2618"/>
                    </a:lnTo>
                    <a:lnTo>
                      <a:pt x="522" y="2667"/>
                    </a:lnTo>
                    <a:lnTo>
                      <a:pt x="533" y="2716"/>
                    </a:lnTo>
                    <a:lnTo>
                      <a:pt x="537" y="2729"/>
                    </a:lnTo>
                    <a:lnTo>
                      <a:pt x="538" y="2741"/>
                    </a:lnTo>
                    <a:lnTo>
                      <a:pt x="541" y="2746"/>
                    </a:lnTo>
                    <a:lnTo>
                      <a:pt x="542" y="2751"/>
                    </a:lnTo>
                    <a:lnTo>
                      <a:pt x="548" y="2758"/>
                    </a:lnTo>
                    <a:lnTo>
                      <a:pt x="554" y="2767"/>
                    </a:lnTo>
                    <a:lnTo>
                      <a:pt x="563" y="2776"/>
                    </a:lnTo>
                    <a:lnTo>
                      <a:pt x="572" y="2785"/>
                    </a:lnTo>
                    <a:lnTo>
                      <a:pt x="588" y="2797"/>
                    </a:lnTo>
                    <a:lnTo>
                      <a:pt x="606" y="2806"/>
                    </a:lnTo>
                    <a:lnTo>
                      <a:pt x="631" y="2820"/>
                    </a:lnTo>
                    <a:lnTo>
                      <a:pt x="653" y="2829"/>
                    </a:lnTo>
                    <a:lnTo>
                      <a:pt x="676" y="2837"/>
                    </a:lnTo>
                    <a:lnTo>
                      <a:pt x="698" y="2842"/>
                    </a:lnTo>
                    <a:lnTo>
                      <a:pt x="717" y="2847"/>
                    </a:lnTo>
                    <a:lnTo>
                      <a:pt x="747" y="2855"/>
                    </a:lnTo>
                    <a:lnTo>
                      <a:pt x="772" y="2862"/>
                    </a:lnTo>
                    <a:lnTo>
                      <a:pt x="796" y="2864"/>
                    </a:lnTo>
                    <a:lnTo>
                      <a:pt x="822" y="2868"/>
                    </a:lnTo>
                    <a:lnTo>
                      <a:pt x="851" y="2872"/>
                    </a:lnTo>
                    <a:lnTo>
                      <a:pt x="877" y="2875"/>
                    </a:lnTo>
                    <a:lnTo>
                      <a:pt x="899" y="2876"/>
                    </a:lnTo>
                    <a:lnTo>
                      <a:pt x="927" y="2879"/>
                    </a:lnTo>
                    <a:lnTo>
                      <a:pt x="952" y="2880"/>
                    </a:lnTo>
                    <a:lnTo>
                      <a:pt x="977" y="2880"/>
                    </a:lnTo>
                    <a:lnTo>
                      <a:pt x="999" y="2880"/>
                    </a:lnTo>
                    <a:lnTo>
                      <a:pt x="1023" y="2880"/>
                    </a:lnTo>
                    <a:lnTo>
                      <a:pt x="1053" y="2880"/>
                    </a:lnTo>
                    <a:lnTo>
                      <a:pt x="1078" y="2879"/>
                    </a:lnTo>
                    <a:lnTo>
                      <a:pt x="1100" y="2879"/>
                    </a:lnTo>
                    <a:lnTo>
                      <a:pt x="1126" y="2875"/>
                    </a:lnTo>
                    <a:lnTo>
                      <a:pt x="1157" y="2872"/>
                    </a:lnTo>
                    <a:lnTo>
                      <a:pt x="1179" y="2868"/>
                    </a:lnTo>
                    <a:lnTo>
                      <a:pt x="1208" y="2864"/>
                    </a:lnTo>
                    <a:lnTo>
                      <a:pt x="1232" y="2859"/>
                    </a:lnTo>
                    <a:lnTo>
                      <a:pt x="1255" y="2855"/>
                    </a:lnTo>
                    <a:lnTo>
                      <a:pt x="1279" y="2850"/>
                    </a:lnTo>
                    <a:lnTo>
                      <a:pt x="1300" y="2843"/>
                    </a:lnTo>
                    <a:lnTo>
                      <a:pt x="1324" y="2837"/>
                    </a:lnTo>
                    <a:lnTo>
                      <a:pt x="1344" y="2829"/>
                    </a:lnTo>
                    <a:lnTo>
                      <a:pt x="1364" y="2821"/>
                    </a:lnTo>
                    <a:lnTo>
                      <a:pt x="1385" y="2812"/>
                    </a:lnTo>
                    <a:lnTo>
                      <a:pt x="1405" y="2803"/>
                    </a:lnTo>
                    <a:close/>
                  </a:path>
                </a:pathLst>
              </a:custGeom>
              <a:solidFill>
                <a:srgbClr val="E0E0E0"/>
              </a:solidFill>
              <a:ln w="4763">
                <a:prstDash val="solid"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2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E0E0E0"/>
                </a:extrusionClr>
              </a:sp3d>
            </p:spPr>
            <p:txBody>
              <a:bodyPr>
                <a:flatTx/>
              </a:bodyPr>
              <a:lstStyle/>
              <a:p>
                <a:endParaRPr lang="it-IT"/>
              </a:p>
            </p:txBody>
          </p:sp>
          <p:grpSp>
            <p:nvGrpSpPr>
              <p:cNvPr id="100424" name="Group 72"/>
              <p:cNvGrpSpPr>
                <a:grpSpLocks/>
              </p:cNvGrpSpPr>
              <p:nvPr/>
            </p:nvGrpSpPr>
            <p:grpSpPr bwMode="auto">
              <a:xfrm>
                <a:off x="671" y="555"/>
                <a:ext cx="313" cy="639"/>
                <a:chOff x="671" y="555"/>
                <a:chExt cx="313" cy="639"/>
              </a:xfrm>
            </p:grpSpPr>
            <p:sp>
              <p:nvSpPr>
                <p:cNvPr id="100425" name="Oval 73"/>
                <p:cNvSpPr>
                  <a:spLocks noChangeArrowheads="1"/>
                </p:cNvSpPr>
                <p:nvPr/>
              </p:nvSpPr>
              <p:spPr bwMode="auto">
                <a:xfrm>
                  <a:off x="671" y="1121"/>
                  <a:ext cx="220" cy="73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A0A0A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  <p:sp>
              <p:nvSpPr>
                <p:cNvPr id="100426" name="Freeform 74"/>
                <p:cNvSpPr>
                  <a:spLocks/>
                </p:cNvSpPr>
                <p:nvPr/>
              </p:nvSpPr>
              <p:spPr bwMode="auto">
                <a:xfrm>
                  <a:off x="900" y="555"/>
                  <a:ext cx="84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9" y="45"/>
                    </a:cxn>
                    <a:cxn ang="0">
                      <a:pos x="171" y="96"/>
                    </a:cxn>
                    <a:cxn ang="0">
                      <a:pos x="232" y="147"/>
                    </a:cxn>
                    <a:cxn ang="0">
                      <a:pos x="273" y="201"/>
                    </a:cxn>
                    <a:cxn ang="0">
                      <a:pos x="302" y="257"/>
                    </a:cxn>
                    <a:cxn ang="0">
                      <a:pos x="323" y="305"/>
                    </a:cxn>
                    <a:cxn ang="0">
                      <a:pos x="336" y="354"/>
                    </a:cxn>
                    <a:cxn ang="0">
                      <a:pos x="218" y="428"/>
                    </a:cxn>
                    <a:cxn ang="0">
                      <a:pos x="206" y="358"/>
                    </a:cxn>
                    <a:cxn ang="0">
                      <a:pos x="188" y="284"/>
                    </a:cxn>
                    <a:cxn ang="0">
                      <a:pos x="159" y="208"/>
                    </a:cxn>
                    <a:cxn ang="0">
                      <a:pos x="123" y="143"/>
                    </a:cxn>
                    <a:cxn ang="0">
                      <a:pos x="72" y="7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6" h="428">
                      <a:moveTo>
                        <a:pt x="0" y="0"/>
                      </a:moveTo>
                      <a:lnTo>
                        <a:pt x="89" y="45"/>
                      </a:lnTo>
                      <a:lnTo>
                        <a:pt x="171" y="96"/>
                      </a:lnTo>
                      <a:lnTo>
                        <a:pt x="232" y="147"/>
                      </a:lnTo>
                      <a:lnTo>
                        <a:pt x="273" y="201"/>
                      </a:lnTo>
                      <a:lnTo>
                        <a:pt x="302" y="257"/>
                      </a:lnTo>
                      <a:lnTo>
                        <a:pt x="323" y="305"/>
                      </a:lnTo>
                      <a:lnTo>
                        <a:pt x="336" y="354"/>
                      </a:lnTo>
                      <a:lnTo>
                        <a:pt x="218" y="428"/>
                      </a:lnTo>
                      <a:lnTo>
                        <a:pt x="206" y="358"/>
                      </a:lnTo>
                      <a:lnTo>
                        <a:pt x="188" y="284"/>
                      </a:lnTo>
                      <a:lnTo>
                        <a:pt x="159" y="208"/>
                      </a:lnTo>
                      <a:lnTo>
                        <a:pt x="123" y="143"/>
                      </a:lnTo>
                      <a:lnTo>
                        <a:pt x="72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  <p:grpSp>
              <p:nvGrpSpPr>
                <p:cNvPr id="100427" name="Group 75"/>
                <p:cNvGrpSpPr>
                  <a:grpSpLocks/>
                </p:cNvGrpSpPr>
                <p:nvPr/>
              </p:nvGrpSpPr>
              <p:grpSpPr bwMode="auto">
                <a:xfrm>
                  <a:off x="711" y="699"/>
                  <a:ext cx="140" cy="447"/>
                  <a:chOff x="711" y="699"/>
                  <a:chExt cx="140" cy="447"/>
                </a:xfrm>
              </p:grpSpPr>
              <p:sp>
                <p:nvSpPr>
                  <p:cNvPr id="100428" name="Freeform 76"/>
                  <p:cNvSpPr>
                    <a:spLocks/>
                  </p:cNvSpPr>
                  <p:nvPr/>
                </p:nvSpPr>
                <p:spPr bwMode="auto">
                  <a:xfrm>
                    <a:off x="737" y="886"/>
                    <a:ext cx="86" cy="260"/>
                  </a:xfrm>
                  <a:custGeom>
                    <a:avLst/>
                    <a:gdLst/>
                    <a:ahLst/>
                    <a:cxnLst>
                      <a:cxn ang="0">
                        <a:pos x="0" y="79"/>
                      </a:cxn>
                      <a:cxn ang="0">
                        <a:pos x="6" y="249"/>
                      </a:cxn>
                      <a:cxn ang="0">
                        <a:pos x="23" y="271"/>
                      </a:cxn>
                      <a:cxn ang="0">
                        <a:pos x="16" y="966"/>
                      </a:cxn>
                      <a:cxn ang="0">
                        <a:pos x="40" y="1042"/>
                      </a:cxn>
                      <a:cxn ang="0">
                        <a:pos x="97" y="1042"/>
                      </a:cxn>
                      <a:cxn ang="0">
                        <a:pos x="145" y="1005"/>
                      </a:cxn>
                      <a:cxn ang="0">
                        <a:pos x="199" y="1005"/>
                      </a:cxn>
                      <a:cxn ang="0">
                        <a:pos x="243" y="1042"/>
                      </a:cxn>
                      <a:cxn ang="0">
                        <a:pos x="304" y="1042"/>
                      </a:cxn>
                      <a:cxn ang="0">
                        <a:pos x="325" y="966"/>
                      </a:cxn>
                      <a:cxn ang="0">
                        <a:pos x="315" y="271"/>
                      </a:cxn>
                      <a:cxn ang="0">
                        <a:pos x="330" y="249"/>
                      </a:cxn>
                      <a:cxn ang="0">
                        <a:pos x="342" y="79"/>
                      </a:cxn>
                      <a:cxn ang="0">
                        <a:pos x="267" y="17"/>
                      </a:cxn>
                      <a:cxn ang="0">
                        <a:pos x="229" y="17"/>
                      </a:cxn>
                      <a:cxn ang="0">
                        <a:pos x="208" y="0"/>
                      </a:cxn>
                      <a:cxn ang="0">
                        <a:pos x="121" y="0"/>
                      </a:cxn>
                      <a:cxn ang="0">
                        <a:pos x="103" y="17"/>
                      </a:cxn>
                      <a:cxn ang="0">
                        <a:pos x="71" y="17"/>
                      </a:cxn>
                      <a:cxn ang="0">
                        <a:pos x="0" y="79"/>
                      </a:cxn>
                    </a:cxnLst>
                    <a:rect l="0" t="0" r="r" b="b"/>
                    <a:pathLst>
                      <a:path w="342" h="1042">
                        <a:moveTo>
                          <a:pt x="0" y="79"/>
                        </a:moveTo>
                        <a:lnTo>
                          <a:pt x="6" y="249"/>
                        </a:lnTo>
                        <a:lnTo>
                          <a:pt x="23" y="271"/>
                        </a:lnTo>
                        <a:lnTo>
                          <a:pt x="16" y="966"/>
                        </a:lnTo>
                        <a:lnTo>
                          <a:pt x="40" y="1042"/>
                        </a:lnTo>
                        <a:lnTo>
                          <a:pt x="97" y="1042"/>
                        </a:lnTo>
                        <a:lnTo>
                          <a:pt x="145" y="1005"/>
                        </a:lnTo>
                        <a:lnTo>
                          <a:pt x="199" y="1005"/>
                        </a:lnTo>
                        <a:lnTo>
                          <a:pt x="243" y="1042"/>
                        </a:lnTo>
                        <a:lnTo>
                          <a:pt x="304" y="1042"/>
                        </a:lnTo>
                        <a:lnTo>
                          <a:pt x="325" y="966"/>
                        </a:lnTo>
                        <a:lnTo>
                          <a:pt x="315" y="271"/>
                        </a:lnTo>
                        <a:lnTo>
                          <a:pt x="330" y="249"/>
                        </a:lnTo>
                        <a:lnTo>
                          <a:pt x="342" y="79"/>
                        </a:lnTo>
                        <a:lnTo>
                          <a:pt x="267" y="17"/>
                        </a:lnTo>
                        <a:lnTo>
                          <a:pt x="229" y="17"/>
                        </a:lnTo>
                        <a:lnTo>
                          <a:pt x="208" y="0"/>
                        </a:lnTo>
                        <a:lnTo>
                          <a:pt x="121" y="0"/>
                        </a:lnTo>
                        <a:lnTo>
                          <a:pt x="103" y="17"/>
                        </a:lnTo>
                        <a:lnTo>
                          <a:pt x="71" y="17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C0C0C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429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781" y="894"/>
                    <a:ext cx="12" cy="18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500000" lon="1500000" rev="0"/>
                    </a:camera>
                    <a:lightRig rig="legacyFlat2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E0E0E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100430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711" y="699"/>
                    <a:ext cx="140" cy="205"/>
                    <a:chOff x="711" y="699"/>
                    <a:chExt cx="140" cy="205"/>
                  </a:xfrm>
                </p:grpSpPr>
                <p:sp>
                  <p:nvSpPr>
                    <p:cNvPr id="100431" name="Oval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9" y="699"/>
                      <a:ext cx="128" cy="7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FFFFFF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432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711" y="731"/>
                      <a:ext cx="140" cy="173"/>
                    </a:xfrm>
                    <a:custGeom>
                      <a:avLst/>
                      <a:gdLst/>
                      <a:ahLst/>
                      <a:cxnLst>
                        <a:cxn ang="0">
                          <a:pos x="355" y="692"/>
                        </a:cxn>
                        <a:cxn ang="0">
                          <a:pos x="557" y="67"/>
                        </a:cxn>
                        <a:cxn ang="0">
                          <a:pos x="522" y="54"/>
                        </a:cxn>
                        <a:cxn ang="0">
                          <a:pos x="481" y="37"/>
                        </a:cxn>
                        <a:cxn ang="0">
                          <a:pos x="427" y="23"/>
                        </a:cxn>
                        <a:cxn ang="0">
                          <a:pos x="381" y="12"/>
                        </a:cxn>
                        <a:cxn ang="0">
                          <a:pos x="339" y="4"/>
                        </a:cxn>
                        <a:cxn ang="0">
                          <a:pos x="294" y="0"/>
                        </a:cxn>
                        <a:cxn ang="0">
                          <a:pos x="246" y="2"/>
                        </a:cxn>
                        <a:cxn ang="0">
                          <a:pos x="184" y="9"/>
                        </a:cxn>
                        <a:cxn ang="0">
                          <a:pos x="131" y="23"/>
                        </a:cxn>
                        <a:cxn ang="0">
                          <a:pos x="79" y="37"/>
                        </a:cxn>
                        <a:cxn ang="0">
                          <a:pos x="33" y="57"/>
                        </a:cxn>
                        <a:cxn ang="0">
                          <a:pos x="0" y="75"/>
                        </a:cxn>
                        <a:cxn ang="0">
                          <a:pos x="195" y="692"/>
                        </a:cxn>
                      </a:cxnLst>
                      <a:rect l="0" t="0" r="r" b="b"/>
                      <a:pathLst>
                        <a:path w="557" h="692">
                          <a:moveTo>
                            <a:pt x="355" y="692"/>
                          </a:moveTo>
                          <a:lnTo>
                            <a:pt x="557" y="67"/>
                          </a:lnTo>
                          <a:lnTo>
                            <a:pt x="522" y="54"/>
                          </a:lnTo>
                          <a:lnTo>
                            <a:pt x="481" y="37"/>
                          </a:lnTo>
                          <a:lnTo>
                            <a:pt x="427" y="23"/>
                          </a:lnTo>
                          <a:lnTo>
                            <a:pt x="381" y="12"/>
                          </a:lnTo>
                          <a:lnTo>
                            <a:pt x="339" y="4"/>
                          </a:lnTo>
                          <a:lnTo>
                            <a:pt x="294" y="0"/>
                          </a:lnTo>
                          <a:lnTo>
                            <a:pt x="246" y="2"/>
                          </a:lnTo>
                          <a:lnTo>
                            <a:pt x="184" y="9"/>
                          </a:lnTo>
                          <a:lnTo>
                            <a:pt x="131" y="23"/>
                          </a:lnTo>
                          <a:lnTo>
                            <a:pt x="79" y="37"/>
                          </a:lnTo>
                          <a:lnTo>
                            <a:pt x="33" y="57"/>
                          </a:lnTo>
                          <a:lnTo>
                            <a:pt x="0" y="75"/>
                          </a:lnTo>
                          <a:lnTo>
                            <a:pt x="195" y="69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A0A0A0"/>
                      </a:solidFill>
                      <a:prstDash val="solid"/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A0A0A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100433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755" y="923"/>
                    <a:ext cx="49" cy="199"/>
                    <a:chOff x="755" y="923"/>
                    <a:chExt cx="49" cy="199"/>
                  </a:xfrm>
                </p:grpSpPr>
                <p:sp>
                  <p:nvSpPr>
                    <p:cNvPr id="100434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3" y="928"/>
                      <a:ext cx="1" cy="194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80808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435" name="Line 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5" y="928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80808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436" name="Line 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3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FFFFFF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437" name="Line 8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55" y="923"/>
                      <a:ext cx="1" cy="19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1500000" lon="1500000" rev="0"/>
                      </a:camera>
                      <a:lightRig rig="legacyFlat2" dir="b"/>
                    </a:scene3d>
                    <a:sp3d extrusionH="430200" prstMaterial="legacyMatte">
                      <a:bevelT w="13500" h="13500" prst="angle"/>
                      <a:bevelB w="13500" h="13500" prst="angle"/>
                      <a:extrusionClr>
                        <a:srgbClr val="FFFFFF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100438" name="Freeform 86"/>
                <p:cNvSpPr>
                  <a:spLocks/>
                </p:cNvSpPr>
                <p:nvPr/>
              </p:nvSpPr>
              <p:spPr bwMode="auto">
                <a:xfrm>
                  <a:off x="771" y="1017"/>
                  <a:ext cx="136" cy="169"/>
                </a:xfrm>
                <a:custGeom>
                  <a:avLst/>
                  <a:gdLst/>
                  <a:ahLst/>
                  <a:cxnLst>
                    <a:cxn ang="0">
                      <a:pos x="542" y="0"/>
                    </a:cxn>
                    <a:cxn ang="0">
                      <a:pos x="520" y="19"/>
                    </a:cxn>
                    <a:cxn ang="0">
                      <a:pos x="430" y="436"/>
                    </a:cxn>
                    <a:cxn ang="0">
                      <a:pos x="413" y="478"/>
                    </a:cxn>
                    <a:cxn ang="0">
                      <a:pos x="386" y="513"/>
                    </a:cxn>
                    <a:cxn ang="0">
                      <a:pos x="345" y="544"/>
                    </a:cxn>
                    <a:cxn ang="0">
                      <a:pos x="305" y="568"/>
                    </a:cxn>
                    <a:cxn ang="0">
                      <a:pos x="261" y="592"/>
                    </a:cxn>
                    <a:cxn ang="0">
                      <a:pos x="214" y="611"/>
                    </a:cxn>
                    <a:cxn ang="0">
                      <a:pos x="163" y="631"/>
                    </a:cxn>
                    <a:cxn ang="0">
                      <a:pos x="118" y="640"/>
                    </a:cxn>
                    <a:cxn ang="0">
                      <a:pos x="65" y="649"/>
                    </a:cxn>
                    <a:cxn ang="0">
                      <a:pos x="0" y="645"/>
                    </a:cxn>
                    <a:cxn ang="0">
                      <a:pos x="11" y="670"/>
                    </a:cxn>
                    <a:cxn ang="0">
                      <a:pos x="55" y="674"/>
                    </a:cxn>
                    <a:cxn ang="0">
                      <a:pos x="86" y="674"/>
                    </a:cxn>
                    <a:cxn ang="0">
                      <a:pos x="134" y="670"/>
                    </a:cxn>
                    <a:cxn ang="0">
                      <a:pos x="173" y="667"/>
                    </a:cxn>
                    <a:cxn ang="0">
                      <a:pos x="226" y="658"/>
                    </a:cxn>
                    <a:cxn ang="0">
                      <a:pos x="268" y="650"/>
                    </a:cxn>
                    <a:cxn ang="0">
                      <a:pos x="314" y="636"/>
                    </a:cxn>
                    <a:cxn ang="0">
                      <a:pos x="341" y="628"/>
                    </a:cxn>
                    <a:cxn ang="0">
                      <a:pos x="382" y="611"/>
                    </a:cxn>
                    <a:cxn ang="0">
                      <a:pos x="424" y="584"/>
                    </a:cxn>
                    <a:cxn ang="0">
                      <a:pos x="437" y="568"/>
                    </a:cxn>
                    <a:cxn ang="0">
                      <a:pos x="449" y="548"/>
                    </a:cxn>
                    <a:cxn ang="0">
                      <a:pos x="459" y="506"/>
                    </a:cxn>
                    <a:cxn ang="0">
                      <a:pos x="469" y="465"/>
                    </a:cxn>
                    <a:cxn ang="0">
                      <a:pos x="542" y="0"/>
                    </a:cxn>
                  </a:cxnLst>
                  <a:rect l="0" t="0" r="r" b="b"/>
                  <a:pathLst>
                    <a:path w="542" h="674">
                      <a:moveTo>
                        <a:pt x="542" y="0"/>
                      </a:moveTo>
                      <a:lnTo>
                        <a:pt x="520" y="19"/>
                      </a:lnTo>
                      <a:lnTo>
                        <a:pt x="430" y="436"/>
                      </a:lnTo>
                      <a:lnTo>
                        <a:pt x="413" y="478"/>
                      </a:lnTo>
                      <a:lnTo>
                        <a:pt x="386" y="513"/>
                      </a:lnTo>
                      <a:lnTo>
                        <a:pt x="345" y="544"/>
                      </a:lnTo>
                      <a:lnTo>
                        <a:pt x="305" y="568"/>
                      </a:lnTo>
                      <a:lnTo>
                        <a:pt x="261" y="592"/>
                      </a:lnTo>
                      <a:lnTo>
                        <a:pt x="214" y="611"/>
                      </a:lnTo>
                      <a:lnTo>
                        <a:pt x="163" y="631"/>
                      </a:lnTo>
                      <a:lnTo>
                        <a:pt x="118" y="640"/>
                      </a:lnTo>
                      <a:lnTo>
                        <a:pt x="65" y="649"/>
                      </a:lnTo>
                      <a:lnTo>
                        <a:pt x="0" y="645"/>
                      </a:lnTo>
                      <a:lnTo>
                        <a:pt x="11" y="670"/>
                      </a:lnTo>
                      <a:lnTo>
                        <a:pt x="55" y="674"/>
                      </a:lnTo>
                      <a:lnTo>
                        <a:pt x="86" y="674"/>
                      </a:lnTo>
                      <a:lnTo>
                        <a:pt x="134" y="670"/>
                      </a:lnTo>
                      <a:lnTo>
                        <a:pt x="173" y="667"/>
                      </a:lnTo>
                      <a:lnTo>
                        <a:pt x="226" y="658"/>
                      </a:lnTo>
                      <a:lnTo>
                        <a:pt x="268" y="650"/>
                      </a:lnTo>
                      <a:lnTo>
                        <a:pt x="314" y="636"/>
                      </a:lnTo>
                      <a:lnTo>
                        <a:pt x="341" y="628"/>
                      </a:lnTo>
                      <a:lnTo>
                        <a:pt x="382" y="611"/>
                      </a:lnTo>
                      <a:lnTo>
                        <a:pt x="424" y="584"/>
                      </a:lnTo>
                      <a:lnTo>
                        <a:pt x="437" y="568"/>
                      </a:lnTo>
                      <a:lnTo>
                        <a:pt x="449" y="548"/>
                      </a:lnTo>
                      <a:lnTo>
                        <a:pt x="459" y="506"/>
                      </a:lnTo>
                      <a:lnTo>
                        <a:pt x="469" y="465"/>
                      </a:lnTo>
                      <a:lnTo>
                        <a:pt x="5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legacyPerspectiveFront">
                    <a:rot lat="1500000" lon="1500000" rev="0"/>
                  </a:camera>
                  <a:lightRig rig="legacyFlat2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2209800" y="762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ASTIGMATISMO</a:t>
            </a:r>
          </a:p>
        </p:txBody>
      </p:sp>
      <p:pic>
        <p:nvPicPr>
          <p:cNvPr id="100355" name="Picture 3" descr="eye12-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14400"/>
            <a:ext cx="5689600" cy="5329238"/>
          </a:xfrm>
          <a:prstGeom prst="rect">
            <a:avLst/>
          </a:prstGeom>
          <a:noFill/>
          <a:effectLst/>
        </p:spPr>
      </p:pic>
      <p:grpSp>
        <p:nvGrpSpPr>
          <p:cNvPr id="100744" name="Group 392"/>
          <p:cNvGrpSpPr>
            <a:grpSpLocks/>
          </p:cNvGrpSpPr>
          <p:nvPr/>
        </p:nvGrpSpPr>
        <p:grpSpPr bwMode="auto">
          <a:xfrm>
            <a:off x="990600" y="2819400"/>
            <a:ext cx="6445250" cy="1524000"/>
            <a:chOff x="624" y="1776"/>
            <a:chExt cx="4060" cy="960"/>
          </a:xfrm>
        </p:grpSpPr>
        <p:grpSp>
          <p:nvGrpSpPr>
            <p:cNvPr id="100358" name="Group 6"/>
            <p:cNvGrpSpPr>
              <a:grpSpLocks/>
            </p:cNvGrpSpPr>
            <p:nvPr/>
          </p:nvGrpSpPr>
          <p:grpSpPr bwMode="auto">
            <a:xfrm>
              <a:off x="624" y="1776"/>
              <a:ext cx="1493" cy="960"/>
              <a:chOff x="624" y="1776"/>
              <a:chExt cx="1536" cy="960"/>
            </a:xfrm>
          </p:grpSpPr>
          <p:sp>
            <p:nvSpPr>
              <p:cNvPr id="100359" name="Line 7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0360" name="Line 8"/>
              <p:cNvSpPr>
                <a:spLocks noChangeShapeType="1"/>
              </p:cNvSpPr>
              <p:nvPr/>
            </p:nvSpPr>
            <p:spPr bwMode="auto">
              <a:xfrm>
                <a:off x="624" y="273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00743" name="Group 391"/>
            <p:cNvGrpSpPr>
              <a:grpSpLocks/>
            </p:cNvGrpSpPr>
            <p:nvPr/>
          </p:nvGrpSpPr>
          <p:grpSpPr bwMode="auto">
            <a:xfrm>
              <a:off x="2117" y="1776"/>
              <a:ext cx="2567" cy="960"/>
              <a:chOff x="2117" y="1776"/>
              <a:chExt cx="2567" cy="960"/>
            </a:xfrm>
          </p:grpSpPr>
          <p:sp>
            <p:nvSpPr>
              <p:cNvPr id="100362" name="Line 10"/>
              <p:cNvSpPr>
                <a:spLocks noChangeShapeType="1"/>
              </p:cNvSpPr>
              <p:nvPr/>
            </p:nvSpPr>
            <p:spPr bwMode="auto">
              <a:xfrm>
                <a:off x="2117" y="1776"/>
                <a:ext cx="2412" cy="7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0363" name="Line 11"/>
              <p:cNvSpPr>
                <a:spLocks noChangeShapeType="1"/>
              </p:cNvSpPr>
              <p:nvPr/>
            </p:nvSpPr>
            <p:spPr bwMode="auto">
              <a:xfrm flipV="1">
                <a:off x="2117" y="2044"/>
                <a:ext cx="2567" cy="6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100364" name="Group 12"/>
          <p:cNvGrpSpPr>
            <a:grpSpLocks/>
          </p:cNvGrpSpPr>
          <p:nvPr/>
        </p:nvGrpSpPr>
        <p:grpSpPr bwMode="auto">
          <a:xfrm>
            <a:off x="6096000" y="1600200"/>
            <a:ext cx="1143000" cy="3886200"/>
            <a:chOff x="4512" y="1008"/>
            <a:chExt cx="720" cy="2448"/>
          </a:xfrm>
        </p:grpSpPr>
        <p:sp>
          <p:nvSpPr>
            <p:cNvPr id="100365" name="Arc 13"/>
            <p:cNvSpPr>
              <a:spLocks/>
            </p:cNvSpPr>
            <p:nvPr/>
          </p:nvSpPr>
          <p:spPr bwMode="auto">
            <a:xfrm>
              <a:off x="4512" y="1008"/>
              <a:ext cx="720" cy="12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0366" name="Arc 14"/>
            <p:cNvSpPr>
              <a:spLocks/>
            </p:cNvSpPr>
            <p:nvPr/>
          </p:nvSpPr>
          <p:spPr bwMode="auto">
            <a:xfrm flipV="1">
              <a:off x="4512" y="2208"/>
              <a:ext cx="720" cy="12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00746" name="Group 394"/>
          <p:cNvGrpSpPr>
            <a:grpSpLocks/>
          </p:cNvGrpSpPr>
          <p:nvPr/>
        </p:nvGrpSpPr>
        <p:grpSpPr bwMode="auto">
          <a:xfrm>
            <a:off x="990600" y="2814638"/>
            <a:ext cx="5776913" cy="1528762"/>
            <a:chOff x="624" y="1773"/>
            <a:chExt cx="3639" cy="963"/>
          </a:xfrm>
        </p:grpSpPr>
        <p:grpSp>
          <p:nvGrpSpPr>
            <p:cNvPr id="100440" name="Group 88"/>
            <p:cNvGrpSpPr>
              <a:grpSpLocks/>
            </p:cNvGrpSpPr>
            <p:nvPr/>
          </p:nvGrpSpPr>
          <p:grpSpPr bwMode="auto">
            <a:xfrm>
              <a:off x="624" y="1776"/>
              <a:ext cx="1536" cy="960"/>
              <a:chOff x="624" y="1776"/>
              <a:chExt cx="1536" cy="960"/>
            </a:xfrm>
          </p:grpSpPr>
          <p:sp>
            <p:nvSpPr>
              <p:cNvPr id="100441" name="Line 89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0442" name="Line 90"/>
              <p:cNvSpPr>
                <a:spLocks noChangeShapeType="1"/>
              </p:cNvSpPr>
              <p:nvPr/>
            </p:nvSpPr>
            <p:spPr bwMode="auto">
              <a:xfrm>
                <a:off x="624" y="273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00745" name="Group 393"/>
            <p:cNvGrpSpPr>
              <a:grpSpLocks/>
            </p:cNvGrpSpPr>
            <p:nvPr/>
          </p:nvGrpSpPr>
          <p:grpSpPr bwMode="auto">
            <a:xfrm>
              <a:off x="2129" y="1773"/>
              <a:ext cx="2134" cy="963"/>
              <a:chOff x="2129" y="1773"/>
              <a:chExt cx="2134" cy="963"/>
            </a:xfrm>
          </p:grpSpPr>
          <p:sp>
            <p:nvSpPr>
              <p:cNvPr id="100444" name="Line 92"/>
              <p:cNvSpPr>
                <a:spLocks noChangeShapeType="1"/>
              </p:cNvSpPr>
              <p:nvPr/>
            </p:nvSpPr>
            <p:spPr bwMode="auto">
              <a:xfrm>
                <a:off x="2129" y="1773"/>
                <a:ext cx="2134" cy="8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0445" name="Line 93"/>
              <p:cNvSpPr>
                <a:spLocks noChangeShapeType="1"/>
              </p:cNvSpPr>
              <p:nvPr/>
            </p:nvSpPr>
            <p:spPr bwMode="auto">
              <a:xfrm flipV="1">
                <a:off x="2160" y="2027"/>
                <a:ext cx="2083" cy="7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100485" name="Group 133"/>
          <p:cNvGrpSpPr>
            <a:grpSpLocks/>
          </p:cNvGrpSpPr>
          <p:nvPr/>
        </p:nvGrpSpPr>
        <p:grpSpPr bwMode="auto">
          <a:xfrm>
            <a:off x="5715000" y="1600200"/>
            <a:ext cx="1143000" cy="3886200"/>
            <a:chOff x="4512" y="1008"/>
            <a:chExt cx="720" cy="2448"/>
          </a:xfrm>
        </p:grpSpPr>
        <p:sp>
          <p:nvSpPr>
            <p:cNvPr id="100486" name="Arc 134"/>
            <p:cNvSpPr>
              <a:spLocks/>
            </p:cNvSpPr>
            <p:nvPr/>
          </p:nvSpPr>
          <p:spPr bwMode="auto">
            <a:xfrm>
              <a:off x="4512" y="1008"/>
              <a:ext cx="720" cy="12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0487" name="Arc 135"/>
            <p:cNvSpPr>
              <a:spLocks/>
            </p:cNvSpPr>
            <p:nvPr/>
          </p:nvSpPr>
          <p:spPr bwMode="auto">
            <a:xfrm flipV="1">
              <a:off x="4512" y="2208"/>
              <a:ext cx="720" cy="12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00747" name="Group 395"/>
          <p:cNvGrpSpPr>
            <a:grpSpLocks/>
          </p:cNvGrpSpPr>
          <p:nvPr/>
        </p:nvGrpSpPr>
        <p:grpSpPr bwMode="auto">
          <a:xfrm>
            <a:off x="6477000" y="3124200"/>
            <a:ext cx="990600" cy="1066800"/>
            <a:chOff x="4080" y="1968"/>
            <a:chExt cx="624" cy="672"/>
          </a:xfrm>
        </p:grpSpPr>
        <p:grpSp>
          <p:nvGrpSpPr>
            <p:cNvPr id="100670" name="Group 318"/>
            <p:cNvGrpSpPr>
              <a:grpSpLocks/>
            </p:cNvGrpSpPr>
            <p:nvPr/>
          </p:nvGrpSpPr>
          <p:grpSpPr bwMode="auto">
            <a:xfrm rot="86691">
              <a:off x="4080" y="2208"/>
              <a:ext cx="624" cy="272"/>
              <a:chOff x="4032" y="1824"/>
              <a:chExt cx="240" cy="864"/>
            </a:xfrm>
          </p:grpSpPr>
          <p:grpSp>
            <p:nvGrpSpPr>
              <p:cNvPr id="100671" name="Group 319"/>
              <p:cNvGrpSpPr>
                <a:grpSpLocks/>
              </p:cNvGrpSpPr>
              <p:nvPr/>
            </p:nvGrpSpPr>
            <p:grpSpPr bwMode="auto">
              <a:xfrm flipV="1">
                <a:off x="4032" y="1824"/>
                <a:ext cx="240" cy="864"/>
                <a:chOff x="483" y="1875"/>
                <a:chExt cx="500" cy="909"/>
              </a:xfrm>
            </p:grpSpPr>
            <p:grpSp>
              <p:nvGrpSpPr>
                <p:cNvPr id="100672" name="Group 320"/>
                <p:cNvGrpSpPr>
                  <a:grpSpLocks/>
                </p:cNvGrpSpPr>
                <p:nvPr/>
              </p:nvGrpSpPr>
              <p:grpSpPr bwMode="auto">
                <a:xfrm>
                  <a:off x="619" y="2571"/>
                  <a:ext cx="227" cy="213"/>
                  <a:chOff x="619" y="2571"/>
                  <a:chExt cx="227" cy="213"/>
                </a:xfrm>
              </p:grpSpPr>
              <p:grpSp>
                <p:nvGrpSpPr>
                  <p:cNvPr id="100673" name="Group 321"/>
                  <p:cNvGrpSpPr>
                    <a:grpSpLocks/>
                  </p:cNvGrpSpPr>
                  <p:nvPr/>
                </p:nvGrpSpPr>
                <p:grpSpPr bwMode="auto">
                  <a:xfrm>
                    <a:off x="619" y="2571"/>
                    <a:ext cx="227" cy="213"/>
                    <a:chOff x="619" y="2571"/>
                    <a:chExt cx="227" cy="213"/>
                  </a:xfrm>
                </p:grpSpPr>
                <p:grpSp>
                  <p:nvGrpSpPr>
                    <p:cNvPr id="100674" name="Group 3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6" y="2735"/>
                      <a:ext cx="123" cy="49"/>
                      <a:chOff x="676" y="2735"/>
                      <a:chExt cx="123" cy="49"/>
                    </a:xfrm>
                  </p:grpSpPr>
                  <p:sp>
                    <p:nvSpPr>
                      <p:cNvPr id="100675" name="Freeform 3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6" y="2735"/>
                        <a:ext cx="123" cy="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00" y="156"/>
                          </a:cxn>
                          <a:cxn ang="0">
                            <a:pos x="109" y="165"/>
                          </a:cxn>
                          <a:cxn ang="0">
                            <a:pos x="121" y="171"/>
                          </a:cxn>
                          <a:cxn ang="0">
                            <a:pos x="135" y="177"/>
                          </a:cxn>
                          <a:cxn ang="0">
                            <a:pos x="152" y="184"/>
                          </a:cxn>
                          <a:cxn ang="0">
                            <a:pos x="173" y="188"/>
                          </a:cxn>
                          <a:cxn ang="0">
                            <a:pos x="187" y="190"/>
                          </a:cxn>
                          <a:cxn ang="0">
                            <a:pos x="204" y="192"/>
                          </a:cxn>
                          <a:cxn ang="0">
                            <a:pos x="221" y="193"/>
                          </a:cxn>
                          <a:cxn ang="0">
                            <a:pos x="241" y="196"/>
                          </a:cxn>
                          <a:cxn ang="0">
                            <a:pos x="256" y="196"/>
                          </a:cxn>
                          <a:cxn ang="0">
                            <a:pos x="276" y="193"/>
                          </a:cxn>
                          <a:cxn ang="0">
                            <a:pos x="293" y="192"/>
                          </a:cxn>
                          <a:cxn ang="0">
                            <a:pos x="313" y="190"/>
                          </a:cxn>
                          <a:cxn ang="0">
                            <a:pos x="329" y="188"/>
                          </a:cxn>
                          <a:cxn ang="0">
                            <a:pos x="346" y="183"/>
                          </a:cxn>
                          <a:cxn ang="0">
                            <a:pos x="363" y="179"/>
                          </a:cxn>
                          <a:cxn ang="0">
                            <a:pos x="377" y="171"/>
                          </a:cxn>
                          <a:cxn ang="0">
                            <a:pos x="389" y="164"/>
                          </a:cxn>
                          <a:cxn ang="0">
                            <a:pos x="394" y="158"/>
                          </a:cxn>
                          <a:cxn ang="0">
                            <a:pos x="402" y="151"/>
                          </a:cxn>
                          <a:cxn ang="0">
                            <a:pos x="494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494" h="196">
                            <a:moveTo>
                              <a:pt x="0" y="0"/>
                            </a:moveTo>
                            <a:lnTo>
                              <a:pt x="100" y="156"/>
                            </a:lnTo>
                            <a:lnTo>
                              <a:pt x="109" y="165"/>
                            </a:lnTo>
                            <a:lnTo>
                              <a:pt x="121" y="171"/>
                            </a:lnTo>
                            <a:lnTo>
                              <a:pt x="135" y="177"/>
                            </a:lnTo>
                            <a:lnTo>
                              <a:pt x="152" y="184"/>
                            </a:lnTo>
                            <a:lnTo>
                              <a:pt x="173" y="188"/>
                            </a:lnTo>
                            <a:lnTo>
                              <a:pt x="187" y="190"/>
                            </a:lnTo>
                            <a:lnTo>
                              <a:pt x="204" y="192"/>
                            </a:lnTo>
                            <a:lnTo>
                              <a:pt x="221" y="193"/>
                            </a:lnTo>
                            <a:lnTo>
                              <a:pt x="241" y="196"/>
                            </a:lnTo>
                            <a:lnTo>
                              <a:pt x="256" y="196"/>
                            </a:lnTo>
                            <a:lnTo>
                              <a:pt x="276" y="193"/>
                            </a:lnTo>
                            <a:lnTo>
                              <a:pt x="293" y="192"/>
                            </a:lnTo>
                            <a:lnTo>
                              <a:pt x="313" y="190"/>
                            </a:lnTo>
                            <a:lnTo>
                              <a:pt x="329" y="188"/>
                            </a:lnTo>
                            <a:lnTo>
                              <a:pt x="346" y="183"/>
                            </a:lnTo>
                            <a:lnTo>
                              <a:pt x="363" y="179"/>
                            </a:lnTo>
                            <a:lnTo>
                              <a:pt x="377" y="171"/>
                            </a:lnTo>
                            <a:lnTo>
                              <a:pt x="389" y="164"/>
                            </a:lnTo>
                            <a:lnTo>
                              <a:pt x="394" y="158"/>
                            </a:lnTo>
                            <a:lnTo>
                              <a:pt x="402" y="151"/>
                            </a:lnTo>
                            <a:lnTo>
                              <a:pt x="494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887400" prstMaterial="legacyPlastic">
                        <a:bevelT w="13500" h="13500" prst="angle"/>
                        <a:bevelB w="13500" h="13500" prst="angle"/>
                        <a:extrusionClr>
                          <a:srgbClr val="00000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676" name="Freeform 3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5" y="2735"/>
                        <a:ext cx="55" cy="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61" y="177"/>
                          </a:cxn>
                          <a:cxn ang="0">
                            <a:pos x="74" y="184"/>
                          </a:cxn>
                          <a:cxn ang="0">
                            <a:pos x="95" y="188"/>
                          </a:cxn>
                          <a:cxn ang="0">
                            <a:pos x="109" y="190"/>
                          </a:cxn>
                          <a:cxn ang="0">
                            <a:pos x="126" y="192"/>
                          </a:cxn>
                          <a:cxn ang="0">
                            <a:pos x="143" y="193"/>
                          </a:cxn>
                          <a:cxn ang="0">
                            <a:pos x="163" y="196"/>
                          </a:cxn>
                          <a:cxn ang="0">
                            <a:pos x="178" y="196"/>
                          </a:cxn>
                          <a:cxn ang="0">
                            <a:pos x="198" y="193"/>
                          </a:cxn>
                          <a:cxn ang="0">
                            <a:pos x="22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20" h="196">
                            <a:moveTo>
                              <a:pt x="0" y="0"/>
                            </a:moveTo>
                            <a:lnTo>
                              <a:pt x="61" y="177"/>
                            </a:lnTo>
                            <a:lnTo>
                              <a:pt x="74" y="184"/>
                            </a:lnTo>
                            <a:lnTo>
                              <a:pt x="95" y="188"/>
                            </a:lnTo>
                            <a:lnTo>
                              <a:pt x="109" y="190"/>
                            </a:lnTo>
                            <a:lnTo>
                              <a:pt x="126" y="192"/>
                            </a:lnTo>
                            <a:lnTo>
                              <a:pt x="143" y="193"/>
                            </a:lnTo>
                            <a:lnTo>
                              <a:pt x="163" y="196"/>
                            </a:lnTo>
                            <a:lnTo>
                              <a:pt x="178" y="196"/>
                            </a:lnTo>
                            <a:lnTo>
                              <a:pt x="198" y="193"/>
                            </a:lnTo>
                            <a:lnTo>
                              <a:pt x="22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04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887400" prstMaterial="legacyPlastic">
                        <a:bevelT w="13500" h="13500" prst="angle"/>
                        <a:bevelB w="13500" h="13500" prst="angle"/>
                        <a:extrusionClr>
                          <a:srgbClr val="404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100677" name="Group 3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9" y="2571"/>
                      <a:ext cx="227" cy="178"/>
                      <a:chOff x="619" y="2571"/>
                      <a:chExt cx="227" cy="178"/>
                    </a:xfrm>
                  </p:grpSpPr>
                  <p:sp>
                    <p:nvSpPr>
                      <p:cNvPr id="100678" name="Freeform 3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19" y="2571"/>
                        <a:ext cx="227" cy="17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" y="20"/>
                          </a:cxn>
                          <a:cxn ang="0">
                            <a:pos x="25" y="38"/>
                          </a:cxn>
                          <a:cxn ang="0">
                            <a:pos x="22" y="73"/>
                          </a:cxn>
                          <a:cxn ang="0">
                            <a:pos x="12" y="95"/>
                          </a:cxn>
                          <a:cxn ang="0">
                            <a:pos x="5" y="125"/>
                          </a:cxn>
                          <a:cxn ang="0">
                            <a:pos x="17" y="148"/>
                          </a:cxn>
                          <a:cxn ang="0">
                            <a:pos x="34" y="174"/>
                          </a:cxn>
                          <a:cxn ang="0">
                            <a:pos x="30" y="194"/>
                          </a:cxn>
                          <a:cxn ang="0">
                            <a:pos x="13" y="214"/>
                          </a:cxn>
                          <a:cxn ang="0">
                            <a:pos x="5" y="234"/>
                          </a:cxn>
                          <a:cxn ang="0">
                            <a:pos x="18" y="257"/>
                          </a:cxn>
                          <a:cxn ang="0">
                            <a:pos x="30" y="275"/>
                          </a:cxn>
                          <a:cxn ang="0">
                            <a:pos x="30" y="299"/>
                          </a:cxn>
                          <a:cxn ang="0">
                            <a:pos x="12" y="319"/>
                          </a:cxn>
                          <a:cxn ang="0">
                            <a:pos x="0" y="345"/>
                          </a:cxn>
                          <a:cxn ang="0">
                            <a:pos x="13" y="369"/>
                          </a:cxn>
                          <a:cxn ang="0">
                            <a:pos x="33" y="392"/>
                          </a:cxn>
                          <a:cxn ang="0">
                            <a:pos x="33" y="427"/>
                          </a:cxn>
                          <a:cxn ang="0">
                            <a:pos x="18" y="451"/>
                          </a:cxn>
                          <a:cxn ang="0">
                            <a:pos x="21" y="469"/>
                          </a:cxn>
                          <a:cxn ang="0">
                            <a:pos x="42" y="495"/>
                          </a:cxn>
                          <a:cxn ang="0">
                            <a:pos x="107" y="567"/>
                          </a:cxn>
                          <a:cxn ang="0">
                            <a:pos x="165" y="623"/>
                          </a:cxn>
                          <a:cxn ang="0">
                            <a:pos x="215" y="654"/>
                          </a:cxn>
                          <a:cxn ang="0">
                            <a:pos x="310" y="695"/>
                          </a:cxn>
                          <a:cxn ang="0">
                            <a:pos x="398" y="709"/>
                          </a:cxn>
                          <a:cxn ang="0">
                            <a:pos x="519" y="709"/>
                          </a:cxn>
                          <a:cxn ang="0">
                            <a:pos x="620" y="700"/>
                          </a:cxn>
                          <a:cxn ang="0">
                            <a:pos x="691" y="679"/>
                          </a:cxn>
                          <a:cxn ang="0">
                            <a:pos x="738" y="653"/>
                          </a:cxn>
                          <a:cxn ang="0">
                            <a:pos x="772" y="623"/>
                          </a:cxn>
                          <a:cxn ang="0">
                            <a:pos x="868" y="488"/>
                          </a:cxn>
                          <a:cxn ang="0">
                            <a:pos x="887" y="444"/>
                          </a:cxn>
                          <a:cxn ang="0">
                            <a:pos x="888" y="423"/>
                          </a:cxn>
                          <a:cxn ang="0">
                            <a:pos x="875" y="403"/>
                          </a:cxn>
                          <a:cxn ang="0">
                            <a:pos x="875" y="378"/>
                          </a:cxn>
                          <a:cxn ang="0">
                            <a:pos x="887" y="358"/>
                          </a:cxn>
                          <a:cxn ang="0">
                            <a:pos x="901" y="338"/>
                          </a:cxn>
                          <a:cxn ang="0">
                            <a:pos x="905" y="313"/>
                          </a:cxn>
                          <a:cxn ang="0">
                            <a:pos x="894" y="292"/>
                          </a:cxn>
                          <a:cxn ang="0">
                            <a:pos x="879" y="273"/>
                          </a:cxn>
                          <a:cxn ang="0">
                            <a:pos x="879" y="252"/>
                          </a:cxn>
                          <a:cxn ang="0">
                            <a:pos x="897" y="227"/>
                          </a:cxn>
                          <a:cxn ang="0">
                            <a:pos x="901" y="200"/>
                          </a:cxn>
                          <a:cxn ang="0">
                            <a:pos x="887" y="174"/>
                          </a:cxn>
                          <a:cxn ang="0">
                            <a:pos x="879" y="153"/>
                          </a:cxn>
                          <a:cxn ang="0">
                            <a:pos x="888" y="129"/>
                          </a:cxn>
                          <a:cxn ang="0">
                            <a:pos x="901" y="112"/>
                          </a:cxn>
                          <a:cxn ang="0">
                            <a:pos x="907" y="87"/>
                          </a:cxn>
                          <a:cxn ang="0">
                            <a:pos x="896" y="66"/>
                          </a:cxn>
                          <a:cxn ang="0">
                            <a:pos x="883" y="42"/>
                          </a:cxn>
                          <a:cxn ang="0">
                            <a:pos x="887" y="18"/>
                          </a:cxn>
                          <a:cxn ang="0">
                            <a:pos x="26" y="0"/>
                          </a:cxn>
                        </a:cxnLst>
                        <a:rect l="0" t="0" r="r" b="b"/>
                        <a:pathLst>
                          <a:path w="907" h="711">
                            <a:moveTo>
                              <a:pt x="26" y="0"/>
                            </a:moveTo>
                            <a:lnTo>
                              <a:pt x="21" y="20"/>
                            </a:lnTo>
                            <a:lnTo>
                              <a:pt x="22" y="29"/>
                            </a:lnTo>
                            <a:lnTo>
                              <a:pt x="25" y="38"/>
                            </a:lnTo>
                            <a:lnTo>
                              <a:pt x="26" y="58"/>
                            </a:lnTo>
                            <a:lnTo>
                              <a:pt x="22" y="73"/>
                            </a:lnTo>
                            <a:lnTo>
                              <a:pt x="17" y="86"/>
                            </a:lnTo>
                            <a:lnTo>
                              <a:pt x="12" y="95"/>
                            </a:lnTo>
                            <a:lnTo>
                              <a:pt x="5" y="112"/>
                            </a:lnTo>
                            <a:lnTo>
                              <a:pt x="5" y="125"/>
                            </a:lnTo>
                            <a:lnTo>
                              <a:pt x="12" y="136"/>
                            </a:lnTo>
                            <a:lnTo>
                              <a:pt x="17" y="148"/>
                            </a:lnTo>
                            <a:lnTo>
                              <a:pt x="29" y="161"/>
                            </a:lnTo>
                            <a:lnTo>
                              <a:pt x="34" y="174"/>
                            </a:lnTo>
                            <a:lnTo>
                              <a:pt x="34" y="183"/>
                            </a:lnTo>
                            <a:lnTo>
                              <a:pt x="30" y="194"/>
                            </a:lnTo>
                            <a:lnTo>
                              <a:pt x="21" y="203"/>
                            </a:lnTo>
                            <a:lnTo>
                              <a:pt x="13" y="214"/>
                            </a:lnTo>
                            <a:lnTo>
                              <a:pt x="8" y="223"/>
                            </a:lnTo>
                            <a:lnTo>
                              <a:pt x="5" y="234"/>
                            </a:lnTo>
                            <a:lnTo>
                              <a:pt x="12" y="245"/>
                            </a:lnTo>
                            <a:lnTo>
                              <a:pt x="18" y="257"/>
                            </a:lnTo>
                            <a:lnTo>
                              <a:pt x="26" y="266"/>
                            </a:lnTo>
                            <a:lnTo>
                              <a:pt x="30" y="275"/>
                            </a:lnTo>
                            <a:lnTo>
                              <a:pt x="34" y="286"/>
                            </a:lnTo>
                            <a:lnTo>
                              <a:pt x="30" y="299"/>
                            </a:lnTo>
                            <a:lnTo>
                              <a:pt x="21" y="310"/>
                            </a:lnTo>
                            <a:lnTo>
                              <a:pt x="12" y="319"/>
                            </a:lnTo>
                            <a:lnTo>
                              <a:pt x="2" y="334"/>
                            </a:lnTo>
                            <a:lnTo>
                              <a:pt x="0" y="345"/>
                            </a:lnTo>
                            <a:lnTo>
                              <a:pt x="4" y="358"/>
                            </a:lnTo>
                            <a:lnTo>
                              <a:pt x="13" y="369"/>
                            </a:lnTo>
                            <a:lnTo>
                              <a:pt x="22" y="379"/>
                            </a:lnTo>
                            <a:lnTo>
                              <a:pt x="33" y="392"/>
                            </a:lnTo>
                            <a:lnTo>
                              <a:pt x="38" y="410"/>
                            </a:lnTo>
                            <a:lnTo>
                              <a:pt x="33" y="427"/>
                            </a:lnTo>
                            <a:lnTo>
                              <a:pt x="22" y="440"/>
                            </a:lnTo>
                            <a:lnTo>
                              <a:pt x="18" y="451"/>
                            </a:lnTo>
                            <a:lnTo>
                              <a:pt x="18" y="462"/>
                            </a:lnTo>
                            <a:lnTo>
                              <a:pt x="21" y="469"/>
                            </a:lnTo>
                            <a:lnTo>
                              <a:pt x="29" y="479"/>
                            </a:lnTo>
                            <a:lnTo>
                              <a:pt x="42" y="495"/>
                            </a:lnTo>
                            <a:lnTo>
                              <a:pt x="64" y="523"/>
                            </a:lnTo>
                            <a:lnTo>
                              <a:pt x="107" y="567"/>
                            </a:lnTo>
                            <a:lnTo>
                              <a:pt x="143" y="604"/>
                            </a:lnTo>
                            <a:lnTo>
                              <a:pt x="165" y="623"/>
                            </a:lnTo>
                            <a:lnTo>
                              <a:pt x="188" y="637"/>
                            </a:lnTo>
                            <a:lnTo>
                              <a:pt x="215" y="654"/>
                            </a:lnTo>
                            <a:lnTo>
                              <a:pt x="253" y="675"/>
                            </a:lnTo>
                            <a:lnTo>
                              <a:pt x="310" y="695"/>
                            </a:lnTo>
                            <a:lnTo>
                              <a:pt x="353" y="704"/>
                            </a:lnTo>
                            <a:lnTo>
                              <a:pt x="398" y="709"/>
                            </a:lnTo>
                            <a:lnTo>
                              <a:pt x="457" y="711"/>
                            </a:lnTo>
                            <a:lnTo>
                              <a:pt x="519" y="709"/>
                            </a:lnTo>
                            <a:lnTo>
                              <a:pt x="573" y="708"/>
                            </a:lnTo>
                            <a:lnTo>
                              <a:pt x="620" y="700"/>
                            </a:lnTo>
                            <a:lnTo>
                              <a:pt x="662" y="691"/>
                            </a:lnTo>
                            <a:lnTo>
                              <a:pt x="691" y="679"/>
                            </a:lnTo>
                            <a:lnTo>
                              <a:pt x="717" y="666"/>
                            </a:lnTo>
                            <a:lnTo>
                              <a:pt x="738" y="653"/>
                            </a:lnTo>
                            <a:lnTo>
                              <a:pt x="755" y="641"/>
                            </a:lnTo>
                            <a:lnTo>
                              <a:pt x="772" y="623"/>
                            </a:lnTo>
                            <a:lnTo>
                              <a:pt x="826" y="551"/>
                            </a:lnTo>
                            <a:lnTo>
                              <a:pt x="868" y="488"/>
                            </a:lnTo>
                            <a:lnTo>
                              <a:pt x="883" y="457"/>
                            </a:lnTo>
                            <a:lnTo>
                              <a:pt x="887" y="444"/>
                            </a:lnTo>
                            <a:lnTo>
                              <a:pt x="888" y="434"/>
                            </a:lnTo>
                            <a:lnTo>
                              <a:pt x="888" y="423"/>
                            </a:lnTo>
                            <a:lnTo>
                              <a:pt x="881" y="410"/>
                            </a:lnTo>
                            <a:lnTo>
                              <a:pt x="875" y="403"/>
                            </a:lnTo>
                            <a:lnTo>
                              <a:pt x="873" y="391"/>
                            </a:lnTo>
                            <a:lnTo>
                              <a:pt x="875" y="378"/>
                            </a:lnTo>
                            <a:lnTo>
                              <a:pt x="881" y="369"/>
                            </a:lnTo>
                            <a:lnTo>
                              <a:pt x="887" y="358"/>
                            </a:lnTo>
                            <a:lnTo>
                              <a:pt x="894" y="349"/>
                            </a:lnTo>
                            <a:lnTo>
                              <a:pt x="901" y="338"/>
                            </a:lnTo>
                            <a:lnTo>
                              <a:pt x="907" y="327"/>
                            </a:lnTo>
                            <a:lnTo>
                              <a:pt x="905" y="313"/>
                            </a:lnTo>
                            <a:lnTo>
                              <a:pt x="900" y="303"/>
                            </a:lnTo>
                            <a:lnTo>
                              <a:pt x="894" y="292"/>
                            </a:lnTo>
                            <a:lnTo>
                              <a:pt x="887" y="283"/>
                            </a:lnTo>
                            <a:lnTo>
                              <a:pt x="879" y="273"/>
                            </a:lnTo>
                            <a:lnTo>
                              <a:pt x="877" y="261"/>
                            </a:lnTo>
                            <a:lnTo>
                              <a:pt x="879" y="252"/>
                            </a:lnTo>
                            <a:lnTo>
                              <a:pt x="888" y="238"/>
                            </a:lnTo>
                            <a:lnTo>
                              <a:pt x="897" y="227"/>
                            </a:lnTo>
                            <a:lnTo>
                              <a:pt x="901" y="216"/>
                            </a:lnTo>
                            <a:lnTo>
                              <a:pt x="901" y="200"/>
                            </a:lnTo>
                            <a:lnTo>
                              <a:pt x="896" y="186"/>
                            </a:lnTo>
                            <a:lnTo>
                              <a:pt x="887" y="174"/>
                            </a:lnTo>
                            <a:lnTo>
                              <a:pt x="883" y="166"/>
                            </a:lnTo>
                            <a:lnTo>
                              <a:pt x="879" y="153"/>
                            </a:lnTo>
                            <a:lnTo>
                              <a:pt x="881" y="140"/>
                            </a:lnTo>
                            <a:lnTo>
                              <a:pt x="888" y="129"/>
                            </a:lnTo>
                            <a:lnTo>
                              <a:pt x="894" y="121"/>
                            </a:lnTo>
                            <a:lnTo>
                              <a:pt x="901" y="112"/>
                            </a:lnTo>
                            <a:lnTo>
                              <a:pt x="905" y="100"/>
                            </a:lnTo>
                            <a:lnTo>
                              <a:pt x="907" y="87"/>
                            </a:lnTo>
                            <a:lnTo>
                              <a:pt x="904" y="79"/>
                            </a:lnTo>
                            <a:lnTo>
                              <a:pt x="896" y="66"/>
                            </a:lnTo>
                            <a:lnTo>
                              <a:pt x="888" y="56"/>
                            </a:lnTo>
                            <a:lnTo>
                              <a:pt x="883" y="42"/>
                            </a:lnTo>
                            <a:lnTo>
                              <a:pt x="883" y="29"/>
                            </a:lnTo>
                            <a:lnTo>
                              <a:pt x="887" y="18"/>
                            </a:lnTo>
                            <a:lnTo>
                              <a:pt x="885" y="0"/>
                            </a:lnTo>
                            <a:lnTo>
                              <a:pt x="26" y="0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887400" prstMaterial="legacyPlastic">
                        <a:bevelT w="13500" h="13500" prst="angle"/>
                        <a:bevelB w="13500" h="13500" prst="angle"/>
                        <a:extrusionClr>
                          <a:srgbClr val="FFC08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679" name="Freeform 3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0" y="2594"/>
                        <a:ext cx="29" cy="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" y="0"/>
                          </a:cxn>
                          <a:cxn ang="0">
                            <a:pos x="13" y="13"/>
                          </a:cxn>
                          <a:cxn ang="0">
                            <a:pos x="25" y="26"/>
                          </a:cxn>
                          <a:cxn ang="0">
                            <a:pos x="45" y="43"/>
                          </a:cxn>
                          <a:cxn ang="0">
                            <a:pos x="68" y="57"/>
                          </a:cxn>
                          <a:cxn ang="0">
                            <a:pos x="91" y="66"/>
                          </a:cxn>
                          <a:cxn ang="0">
                            <a:pos x="113" y="71"/>
                          </a:cxn>
                          <a:cxn ang="0">
                            <a:pos x="104" y="88"/>
                          </a:cxn>
                          <a:cxn ang="0">
                            <a:pos x="76" y="84"/>
                          </a:cxn>
                          <a:cxn ang="0">
                            <a:pos x="45" y="87"/>
                          </a:cxn>
                          <a:cxn ang="0">
                            <a:pos x="25" y="99"/>
                          </a:cxn>
                          <a:cxn ang="0">
                            <a:pos x="29" y="88"/>
                          </a:cxn>
                          <a:cxn ang="0">
                            <a:pos x="28" y="78"/>
                          </a:cxn>
                          <a:cxn ang="0">
                            <a:pos x="21" y="62"/>
                          </a:cxn>
                          <a:cxn ang="0">
                            <a:pos x="12" y="49"/>
                          </a:cxn>
                          <a:cxn ang="0">
                            <a:pos x="3" y="34"/>
                          </a:cxn>
                          <a:cxn ang="0">
                            <a:pos x="0" y="17"/>
                          </a:cxn>
                          <a:cxn ang="0">
                            <a:pos x="7" y="0"/>
                          </a:cxn>
                        </a:cxnLst>
                        <a:rect l="0" t="0" r="r" b="b"/>
                        <a:pathLst>
                          <a:path w="113" h="99">
                            <a:moveTo>
                              <a:pt x="7" y="0"/>
                            </a:moveTo>
                            <a:lnTo>
                              <a:pt x="13" y="13"/>
                            </a:lnTo>
                            <a:lnTo>
                              <a:pt x="25" y="26"/>
                            </a:lnTo>
                            <a:lnTo>
                              <a:pt x="45" y="43"/>
                            </a:lnTo>
                            <a:lnTo>
                              <a:pt x="68" y="57"/>
                            </a:lnTo>
                            <a:lnTo>
                              <a:pt x="91" y="66"/>
                            </a:lnTo>
                            <a:lnTo>
                              <a:pt x="113" y="71"/>
                            </a:lnTo>
                            <a:lnTo>
                              <a:pt x="104" y="88"/>
                            </a:lnTo>
                            <a:lnTo>
                              <a:pt x="76" y="84"/>
                            </a:lnTo>
                            <a:lnTo>
                              <a:pt x="45" y="87"/>
                            </a:lnTo>
                            <a:lnTo>
                              <a:pt x="25" y="99"/>
                            </a:lnTo>
                            <a:lnTo>
                              <a:pt x="29" y="88"/>
                            </a:lnTo>
                            <a:lnTo>
                              <a:pt x="28" y="78"/>
                            </a:lnTo>
                            <a:lnTo>
                              <a:pt x="21" y="62"/>
                            </a:lnTo>
                            <a:lnTo>
                              <a:pt x="12" y="49"/>
                            </a:lnTo>
                            <a:lnTo>
                              <a:pt x="3" y="34"/>
                            </a:lnTo>
                            <a:lnTo>
                              <a:pt x="0" y="17"/>
                            </a:lnTo>
                            <a:lnTo>
                              <a:pt x="7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887400" prstMaterial="legacyPlastic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680" name="Freeform 3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1" y="2625"/>
                        <a:ext cx="37" cy="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0"/>
                          </a:cxn>
                          <a:cxn ang="0">
                            <a:pos x="4" y="0"/>
                          </a:cxn>
                          <a:cxn ang="0">
                            <a:pos x="9" y="10"/>
                          </a:cxn>
                          <a:cxn ang="0">
                            <a:pos x="21" y="15"/>
                          </a:cxn>
                          <a:cxn ang="0">
                            <a:pos x="42" y="25"/>
                          </a:cxn>
                          <a:cxn ang="0">
                            <a:pos x="64" y="31"/>
                          </a:cxn>
                          <a:cxn ang="0">
                            <a:pos x="97" y="38"/>
                          </a:cxn>
                          <a:cxn ang="0">
                            <a:pos x="136" y="44"/>
                          </a:cxn>
                          <a:cxn ang="0">
                            <a:pos x="148" y="79"/>
                          </a:cxn>
                          <a:cxn ang="0">
                            <a:pos x="105" y="69"/>
                          </a:cxn>
                          <a:cxn ang="0">
                            <a:pos x="71" y="65"/>
                          </a:cxn>
                          <a:cxn ang="0">
                            <a:pos x="44" y="70"/>
                          </a:cxn>
                          <a:cxn ang="0">
                            <a:pos x="25" y="83"/>
                          </a:cxn>
                          <a:cxn ang="0">
                            <a:pos x="25" y="73"/>
                          </a:cxn>
                          <a:cxn ang="0">
                            <a:pos x="25" y="62"/>
                          </a:cxn>
                          <a:cxn ang="0">
                            <a:pos x="21" y="52"/>
                          </a:cxn>
                          <a:cxn ang="0">
                            <a:pos x="9" y="36"/>
                          </a:cxn>
                          <a:cxn ang="0">
                            <a:pos x="0" y="23"/>
                          </a:cxn>
                          <a:cxn ang="0">
                            <a:pos x="0" y="10"/>
                          </a:cxn>
                        </a:cxnLst>
                        <a:rect l="0" t="0" r="r" b="b"/>
                        <a:pathLst>
                          <a:path w="148" h="83">
                            <a:moveTo>
                              <a:pt x="0" y="10"/>
                            </a:moveTo>
                            <a:lnTo>
                              <a:pt x="4" y="0"/>
                            </a:lnTo>
                            <a:lnTo>
                              <a:pt x="9" y="10"/>
                            </a:lnTo>
                            <a:lnTo>
                              <a:pt x="21" y="15"/>
                            </a:lnTo>
                            <a:lnTo>
                              <a:pt x="42" y="25"/>
                            </a:lnTo>
                            <a:lnTo>
                              <a:pt x="64" y="31"/>
                            </a:lnTo>
                            <a:lnTo>
                              <a:pt x="97" y="38"/>
                            </a:lnTo>
                            <a:lnTo>
                              <a:pt x="136" y="44"/>
                            </a:lnTo>
                            <a:lnTo>
                              <a:pt x="148" y="79"/>
                            </a:lnTo>
                            <a:lnTo>
                              <a:pt x="105" y="69"/>
                            </a:lnTo>
                            <a:lnTo>
                              <a:pt x="71" y="65"/>
                            </a:lnTo>
                            <a:lnTo>
                              <a:pt x="44" y="70"/>
                            </a:lnTo>
                            <a:lnTo>
                              <a:pt x="25" y="83"/>
                            </a:lnTo>
                            <a:lnTo>
                              <a:pt x="25" y="73"/>
                            </a:lnTo>
                            <a:lnTo>
                              <a:pt x="25" y="62"/>
                            </a:lnTo>
                            <a:lnTo>
                              <a:pt x="21" y="52"/>
                            </a:lnTo>
                            <a:lnTo>
                              <a:pt x="9" y="36"/>
                            </a:lnTo>
                            <a:lnTo>
                              <a:pt x="0" y="23"/>
                            </a:lnTo>
                            <a:lnTo>
                              <a:pt x="0" y="1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887400" prstMaterial="legacyPlastic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681" name="Freeform 3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19" y="2651"/>
                        <a:ext cx="44" cy="2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" y="13"/>
                          </a:cxn>
                          <a:cxn ang="0">
                            <a:pos x="10" y="0"/>
                          </a:cxn>
                          <a:cxn ang="0">
                            <a:pos x="20" y="17"/>
                          </a:cxn>
                          <a:cxn ang="0">
                            <a:pos x="32" y="24"/>
                          </a:cxn>
                          <a:cxn ang="0">
                            <a:pos x="45" y="33"/>
                          </a:cxn>
                          <a:cxn ang="0">
                            <a:pos x="68" y="41"/>
                          </a:cxn>
                          <a:cxn ang="0">
                            <a:pos x="95" y="49"/>
                          </a:cxn>
                          <a:cxn ang="0">
                            <a:pos x="125" y="58"/>
                          </a:cxn>
                          <a:cxn ang="0">
                            <a:pos x="166" y="71"/>
                          </a:cxn>
                          <a:cxn ang="0">
                            <a:pos x="173" y="104"/>
                          </a:cxn>
                          <a:cxn ang="0">
                            <a:pos x="132" y="87"/>
                          </a:cxn>
                          <a:cxn ang="0">
                            <a:pos x="102" y="75"/>
                          </a:cxn>
                          <a:cxn ang="0">
                            <a:pos x="77" y="71"/>
                          </a:cxn>
                          <a:cxn ang="0">
                            <a:pos x="58" y="71"/>
                          </a:cxn>
                          <a:cxn ang="0">
                            <a:pos x="48" y="79"/>
                          </a:cxn>
                          <a:cxn ang="0">
                            <a:pos x="36" y="91"/>
                          </a:cxn>
                          <a:cxn ang="0">
                            <a:pos x="33" y="78"/>
                          </a:cxn>
                          <a:cxn ang="0">
                            <a:pos x="20" y="58"/>
                          </a:cxn>
                          <a:cxn ang="0">
                            <a:pos x="10" y="45"/>
                          </a:cxn>
                          <a:cxn ang="0">
                            <a:pos x="0" y="31"/>
                          </a:cxn>
                          <a:cxn ang="0">
                            <a:pos x="2" y="13"/>
                          </a:cxn>
                        </a:cxnLst>
                        <a:rect l="0" t="0" r="r" b="b"/>
                        <a:pathLst>
                          <a:path w="173" h="104">
                            <a:moveTo>
                              <a:pt x="2" y="13"/>
                            </a:moveTo>
                            <a:lnTo>
                              <a:pt x="10" y="0"/>
                            </a:lnTo>
                            <a:lnTo>
                              <a:pt x="20" y="17"/>
                            </a:lnTo>
                            <a:lnTo>
                              <a:pt x="32" y="24"/>
                            </a:lnTo>
                            <a:lnTo>
                              <a:pt x="45" y="33"/>
                            </a:lnTo>
                            <a:lnTo>
                              <a:pt x="68" y="41"/>
                            </a:lnTo>
                            <a:lnTo>
                              <a:pt x="95" y="49"/>
                            </a:lnTo>
                            <a:lnTo>
                              <a:pt x="125" y="58"/>
                            </a:lnTo>
                            <a:lnTo>
                              <a:pt x="166" y="71"/>
                            </a:lnTo>
                            <a:lnTo>
                              <a:pt x="173" y="104"/>
                            </a:lnTo>
                            <a:lnTo>
                              <a:pt x="132" y="87"/>
                            </a:lnTo>
                            <a:lnTo>
                              <a:pt x="102" y="75"/>
                            </a:lnTo>
                            <a:lnTo>
                              <a:pt x="77" y="71"/>
                            </a:lnTo>
                            <a:lnTo>
                              <a:pt x="58" y="71"/>
                            </a:lnTo>
                            <a:lnTo>
                              <a:pt x="48" y="79"/>
                            </a:lnTo>
                            <a:lnTo>
                              <a:pt x="36" y="91"/>
                            </a:lnTo>
                            <a:lnTo>
                              <a:pt x="33" y="78"/>
                            </a:lnTo>
                            <a:lnTo>
                              <a:pt x="20" y="58"/>
                            </a:lnTo>
                            <a:lnTo>
                              <a:pt x="10" y="45"/>
                            </a:lnTo>
                            <a:lnTo>
                              <a:pt x="0" y="31"/>
                            </a:lnTo>
                            <a:lnTo>
                              <a:pt x="2" y="13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887400" prstMaterial="legacyPlastic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682" name="Freeform 3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4" y="2679"/>
                        <a:ext cx="52" cy="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" y="35"/>
                          </a:cxn>
                          <a:cxn ang="0">
                            <a:pos x="0" y="20"/>
                          </a:cxn>
                          <a:cxn ang="0">
                            <a:pos x="0" y="11"/>
                          </a:cxn>
                          <a:cxn ang="0">
                            <a:pos x="8" y="0"/>
                          </a:cxn>
                          <a:cxn ang="0">
                            <a:pos x="22" y="17"/>
                          </a:cxn>
                          <a:cxn ang="0">
                            <a:pos x="47" y="32"/>
                          </a:cxn>
                          <a:cxn ang="0">
                            <a:pos x="71" y="44"/>
                          </a:cxn>
                          <a:cxn ang="0">
                            <a:pos x="105" y="54"/>
                          </a:cxn>
                          <a:cxn ang="0">
                            <a:pos x="154" y="65"/>
                          </a:cxn>
                          <a:cxn ang="0">
                            <a:pos x="165" y="91"/>
                          </a:cxn>
                          <a:cxn ang="0">
                            <a:pos x="139" y="83"/>
                          </a:cxn>
                          <a:cxn ang="0">
                            <a:pos x="113" y="79"/>
                          </a:cxn>
                          <a:cxn ang="0">
                            <a:pos x="100" y="81"/>
                          </a:cxn>
                          <a:cxn ang="0">
                            <a:pos x="96" y="94"/>
                          </a:cxn>
                          <a:cxn ang="0">
                            <a:pos x="104" y="111"/>
                          </a:cxn>
                          <a:cxn ang="0">
                            <a:pos x="114" y="127"/>
                          </a:cxn>
                          <a:cxn ang="0">
                            <a:pos x="135" y="152"/>
                          </a:cxn>
                          <a:cxn ang="0">
                            <a:pos x="165" y="178"/>
                          </a:cxn>
                          <a:cxn ang="0">
                            <a:pos x="206" y="207"/>
                          </a:cxn>
                          <a:cxn ang="0">
                            <a:pos x="206" y="228"/>
                          </a:cxn>
                          <a:cxn ang="0">
                            <a:pos x="188" y="216"/>
                          </a:cxn>
                          <a:cxn ang="0">
                            <a:pos x="165" y="203"/>
                          </a:cxn>
                          <a:cxn ang="0">
                            <a:pos x="131" y="178"/>
                          </a:cxn>
                          <a:cxn ang="0">
                            <a:pos x="104" y="149"/>
                          </a:cxn>
                          <a:cxn ang="0">
                            <a:pos x="79" y="127"/>
                          </a:cxn>
                          <a:cxn ang="0">
                            <a:pos x="56" y="100"/>
                          </a:cxn>
                          <a:cxn ang="0">
                            <a:pos x="35" y="78"/>
                          </a:cxn>
                          <a:cxn ang="0">
                            <a:pos x="14" y="57"/>
                          </a:cxn>
                          <a:cxn ang="0">
                            <a:pos x="1" y="35"/>
                          </a:cxn>
                        </a:cxnLst>
                        <a:rect l="0" t="0" r="r" b="b"/>
                        <a:pathLst>
                          <a:path w="206" h="228">
                            <a:moveTo>
                              <a:pt x="1" y="35"/>
                            </a:moveTo>
                            <a:lnTo>
                              <a:pt x="0" y="20"/>
                            </a:lnTo>
                            <a:lnTo>
                              <a:pt x="0" y="11"/>
                            </a:lnTo>
                            <a:lnTo>
                              <a:pt x="8" y="0"/>
                            </a:lnTo>
                            <a:lnTo>
                              <a:pt x="22" y="17"/>
                            </a:lnTo>
                            <a:lnTo>
                              <a:pt x="47" y="32"/>
                            </a:lnTo>
                            <a:lnTo>
                              <a:pt x="71" y="44"/>
                            </a:lnTo>
                            <a:lnTo>
                              <a:pt x="105" y="54"/>
                            </a:lnTo>
                            <a:lnTo>
                              <a:pt x="154" y="65"/>
                            </a:lnTo>
                            <a:lnTo>
                              <a:pt x="165" y="91"/>
                            </a:lnTo>
                            <a:lnTo>
                              <a:pt x="139" y="83"/>
                            </a:lnTo>
                            <a:lnTo>
                              <a:pt x="113" y="79"/>
                            </a:lnTo>
                            <a:lnTo>
                              <a:pt x="100" y="81"/>
                            </a:lnTo>
                            <a:lnTo>
                              <a:pt x="96" y="94"/>
                            </a:lnTo>
                            <a:lnTo>
                              <a:pt x="104" y="111"/>
                            </a:lnTo>
                            <a:lnTo>
                              <a:pt x="114" y="127"/>
                            </a:lnTo>
                            <a:lnTo>
                              <a:pt x="135" y="152"/>
                            </a:lnTo>
                            <a:lnTo>
                              <a:pt x="165" y="178"/>
                            </a:lnTo>
                            <a:lnTo>
                              <a:pt x="206" y="207"/>
                            </a:lnTo>
                            <a:lnTo>
                              <a:pt x="206" y="228"/>
                            </a:lnTo>
                            <a:lnTo>
                              <a:pt x="188" y="216"/>
                            </a:lnTo>
                            <a:lnTo>
                              <a:pt x="165" y="203"/>
                            </a:lnTo>
                            <a:lnTo>
                              <a:pt x="131" y="178"/>
                            </a:lnTo>
                            <a:lnTo>
                              <a:pt x="104" y="149"/>
                            </a:lnTo>
                            <a:lnTo>
                              <a:pt x="79" y="127"/>
                            </a:lnTo>
                            <a:lnTo>
                              <a:pt x="56" y="100"/>
                            </a:lnTo>
                            <a:lnTo>
                              <a:pt x="35" y="78"/>
                            </a:lnTo>
                            <a:lnTo>
                              <a:pt x="14" y="57"/>
                            </a:lnTo>
                            <a:lnTo>
                              <a:pt x="1" y="35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887400" prstMaterial="legacyPlastic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683" name="Freeform 3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5" y="2577"/>
                        <a:ext cx="22" cy="1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0" y="10"/>
                          </a:cxn>
                          <a:cxn ang="0">
                            <a:pos x="25" y="21"/>
                          </a:cxn>
                          <a:cxn ang="0">
                            <a:pos x="41" y="32"/>
                          </a:cxn>
                          <a:cxn ang="0">
                            <a:pos x="60" y="44"/>
                          </a:cxn>
                          <a:cxn ang="0">
                            <a:pos x="76" y="53"/>
                          </a:cxn>
                          <a:cxn ang="0">
                            <a:pos x="85" y="61"/>
                          </a:cxn>
                          <a:cxn ang="0">
                            <a:pos x="65" y="69"/>
                          </a:cxn>
                          <a:cxn ang="0">
                            <a:pos x="41" y="61"/>
                          </a:cxn>
                          <a:cxn ang="0">
                            <a:pos x="18" y="52"/>
                          </a:cxn>
                          <a:cxn ang="0">
                            <a:pos x="0" y="41"/>
                          </a:cxn>
                          <a:cxn ang="0">
                            <a:pos x="1" y="32"/>
                          </a:cxn>
                          <a:cxn ang="0">
                            <a:pos x="4" y="17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85" h="69">
                            <a:moveTo>
                              <a:pt x="0" y="0"/>
                            </a:moveTo>
                            <a:lnTo>
                              <a:pt x="10" y="10"/>
                            </a:lnTo>
                            <a:lnTo>
                              <a:pt x="25" y="21"/>
                            </a:lnTo>
                            <a:lnTo>
                              <a:pt x="41" y="32"/>
                            </a:lnTo>
                            <a:lnTo>
                              <a:pt x="60" y="44"/>
                            </a:lnTo>
                            <a:lnTo>
                              <a:pt x="76" y="53"/>
                            </a:lnTo>
                            <a:lnTo>
                              <a:pt x="85" y="61"/>
                            </a:lnTo>
                            <a:lnTo>
                              <a:pt x="65" y="69"/>
                            </a:lnTo>
                            <a:lnTo>
                              <a:pt x="41" y="61"/>
                            </a:lnTo>
                            <a:lnTo>
                              <a:pt x="18" y="52"/>
                            </a:lnTo>
                            <a:lnTo>
                              <a:pt x="0" y="41"/>
                            </a:lnTo>
                            <a:lnTo>
                              <a:pt x="1" y="32"/>
                            </a:lnTo>
                            <a:lnTo>
                              <a:pt x="4" y="1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887400" prstMaterial="legacyPlastic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684" name="Freeform 3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4" y="2573"/>
                        <a:ext cx="182" cy="17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46" y="157"/>
                          </a:cxn>
                          <a:cxn ang="0">
                            <a:pos x="291" y="179"/>
                          </a:cxn>
                          <a:cxn ang="0">
                            <a:pos x="174" y="198"/>
                          </a:cxn>
                          <a:cxn ang="0">
                            <a:pos x="0" y="208"/>
                          </a:cxn>
                          <a:cxn ang="0">
                            <a:pos x="204" y="241"/>
                          </a:cxn>
                          <a:cxn ang="0">
                            <a:pos x="432" y="223"/>
                          </a:cxn>
                          <a:cxn ang="0">
                            <a:pos x="593" y="175"/>
                          </a:cxn>
                          <a:cxn ang="0">
                            <a:pos x="643" y="167"/>
                          </a:cxn>
                          <a:cxn ang="0">
                            <a:pos x="621" y="206"/>
                          </a:cxn>
                          <a:cxn ang="0">
                            <a:pos x="507" y="261"/>
                          </a:cxn>
                          <a:cxn ang="0">
                            <a:pos x="302" y="305"/>
                          </a:cxn>
                          <a:cxn ang="0">
                            <a:pos x="177" y="349"/>
                          </a:cxn>
                          <a:cxn ang="0">
                            <a:pos x="409" y="344"/>
                          </a:cxn>
                          <a:cxn ang="0">
                            <a:pos x="563" y="305"/>
                          </a:cxn>
                          <a:cxn ang="0">
                            <a:pos x="655" y="274"/>
                          </a:cxn>
                          <a:cxn ang="0">
                            <a:pos x="656" y="296"/>
                          </a:cxn>
                          <a:cxn ang="0">
                            <a:pos x="580" y="350"/>
                          </a:cxn>
                          <a:cxn ang="0">
                            <a:pos x="436" y="404"/>
                          </a:cxn>
                          <a:cxn ang="0">
                            <a:pos x="236" y="440"/>
                          </a:cxn>
                          <a:cxn ang="0">
                            <a:pos x="304" y="462"/>
                          </a:cxn>
                          <a:cxn ang="0">
                            <a:pos x="479" y="454"/>
                          </a:cxn>
                          <a:cxn ang="0">
                            <a:pos x="625" y="409"/>
                          </a:cxn>
                          <a:cxn ang="0">
                            <a:pos x="638" y="426"/>
                          </a:cxn>
                          <a:cxn ang="0">
                            <a:pos x="595" y="470"/>
                          </a:cxn>
                          <a:cxn ang="0">
                            <a:pos x="486" y="517"/>
                          </a:cxn>
                          <a:cxn ang="0">
                            <a:pos x="358" y="537"/>
                          </a:cxn>
                          <a:cxn ang="0">
                            <a:pos x="165" y="541"/>
                          </a:cxn>
                          <a:cxn ang="0">
                            <a:pos x="300" y="574"/>
                          </a:cxn>
                          <a:cxn ang="0">
                            <a:pos x="424" y="575"/>
                          </a:cxn>
                          <a:cxn ang="0">
                            <a:pos x="537" y="557"/>
                          </a:cxn>
                          <a:cxn ang="0">
                            <a:pos x="585" y="559"/>
                          </a:cxn>
                          <a:cxn ang="0">
                            <a:pos x="558" y="592"/>
                          </a:cxn>
                          <a:cxn ang="0">
                            <a:pos x="492" y="617"/>
                          </a:cxn>
                          <a:cxn ang="0">
                            <a:pos x="252" y="642"/>
                          </a:cxn>
                          <a:cxn ang="0">
                            <a:pos x="450" y="657"/>
                          </a:cxn>
                          <a:cxn ang="0">
                            <a:pos x="463" y="680"/>
                          </a:cxn>
                          <a:cxn ang="0">
                            <a:pos x="538" y="658"/>
                          </a:cxn>
                          <a:cxn ang="0">
                            <a:pos x="593" y="615"/>
                          </a:cxn>
                          <a:cxn ang="0">
                            <a:pos x="704" y="449"/>
                          </a:cxn>
                          <a:cxn ang="0">
                            <a:pos x="709" y="415"/>
                          </a:cxn>
                          <a:cxn ang="0">
                            <a:pos x="694" y="383"/>
                          </a:cxn>
                          <a:cxn ang="0">
                            <a:pos x="708" y="350"/>
                          </a:cxn>
                          <a:cxn ang="0">
                            <a:pos x="728" y="319"/>
                          </a:cxn>
                          <a:cxn ang="0">
                            <a:pos x="715" y="284"/>
                          </a:cxn>
                          <a:cxn ang="0">
                            <a:pos x="698" y="253"/>
                          </a:cxn>
                          <a:cxn ang="0">
                            <a:pos x="718" y="219"/>
                          </a:cxn>
                          <a:cxn ang="0">
                            <a:pos x="717" y="178"/>
                          </a:cxn>
                          <a:cxn ang="0">
                            <a:pos x="700" y="145"/>
                          </a:cxn>
                          <a:cxn ang="0">
                            <a:pos x="715" y="113"/>
                          </a:cxn>
                          <a:cxn ang="0">
                            <a:pos x="728" y="79"/>
                          </a:cxn>
                          <a:cxn ang="0">
                            <a:pos x="709" y="48"/>
                          </a:cxn>
                          <a:cxn ang="0">
                            <a:pos x="630" y="49"/>
                          </a:cxn>
                          <a:cxn ang="0">
                            <a:pos x="472" y="104"/>
                          </a:cxn>
                          <a:cxn ang="0">
                            <a:pos x="292" y="134"/>
                          </a:cxn>
                        </a:cxnLst>
                        <a:rect l="0" t="0" r="r" b="b"/>
                        <a:pathLst>
                          <a:path w="728" h="683">
                            <a:moveTo>
                              <a:pt x="292" y="134"/>
                            </a:moveTo>
                            <a:lnTo>
                              <a:pt x="186" y="141"/>
                            </a:lnTo>
                            <a:lnTo>
                              <a:pt x="346" y="157"/>
                            </a:lnTo>
                            <a:lnTo>
                              <a:pt x="336" y="165"/>
                            </a:lnTo>
                            <a:lnTo>
                              <a:pt x="317" y="171"/>
                            </a:lnTo>
                            <a:lnTo>
                              <a:pt x="291" y="179"/>
                            </a:lnTo>
                            <a:lnTo>
                              <a:pt x="257" y="188"/>
                            </a:lnTo>
                            <a:lnTo>
                              <a:pt x="221" y="195"/>
                            </a:lnTo>
                            <a:lnTo>
                              <a:pt x="174" y="198"/>
                            </a:lnTo>
                            <a:lnTo>
                              <a:pt x="119" y="204"/>
                            </a:lnTo>
                            <a:lnTo>
                              <a:pt x="61" y="208"/>
                            </a:lnTo>
                            <a:lnTo>
                              <a:pt x="0" y="208"/>
                            </a:lnTo>
                            <a:lnTo>
                              <a:pt x="95" y="230"/>
                            </a:lnTo>
                            <a:lnTo>
                              <a:pt x="153" y="241"/>
                            </a:lnTo>
                            <a:lnTo>
                              <a:pt x="204" y="241"/>
                            </a:lnTo>
                            <a:lnTo>
                              <a:pt x="266" y="241"/>
                            </a:lnTo>
                            <a:lnTo>
                              <a:pt x="357" y="234"/>
                            </a:lnTo>
                            <a:lnTo>
                              <a:pt x="432" y="223"/>
                            </a:lnTo>
                            <a:lnTo>
                              <a:pt x="495" y="208"/>
                            </a:lnTo>
                            <a:lnTo>
                              <a:pt x="563" y="187"/>
                            </a:lnTo>
                            <a:lnTo>
                              <a:pt x="593" y="175"/>
                            </a:lnTo>
                            <a:lnTo>
                              <a:pt x="621" y="166"/>
                            </a:lnTo>
                            <a:lnTo>
                              <a:pt x="636" y="162"/>
                            </a:lnTo>
                            <a:lnTo>
                              <a:pt x="643" y="167"/>
                            </a:lnTo>
                            <a:lnTo>
                              <a:pt x="643" y="179"/>
                            </a:lnTo>
                            <a:lnTo>
                              <a:pt x="638" y="192"/>
                            </a:lnTo>
                            <a:lnTo>
                              <a:pt x="621" y="206"/>
                            </a:lnTo>
                            <a:lnTo>
                              <a:pt x="593" y="224"/>
                            </a:lnTo>
                            <a:lnTo>
                              <a:pt x="554" y="241"/>
                            </a:lnTo>
                            <a:lnTo>
                              <a:pt x="507" y="261"/>
                            </a:lnTo>
                            <a:lnTo>
                              <a:pt x="445" y="279"/>
                            </a:lnTo>
                            <a:lnTo>
                              <a:pt x="374" y="295"/>
                            </a:lnTo>
                            <a:lnTo>
                              <a:pt x="302" y="305"/>
                            </a:lnTo>
                            <a:lnTo>
                              <a:pt x="227" y="317"/>
                            </a:lnTo>
                            <a:lnTo>
                              <a:pt x="95" y="330"/>
                            </a:lnTo>
                            <a:lnTo>
                              <a:pt x="177" y="349"/>
                            </a:lnTo>
                            <a:lnTo>
                              <a:pt x="241" y="357"/>
                            </a:lnTo>
                            <a:lnTo>
                              <a:pt x="324" y="354"/>
                            </a:lnTo>
                            <a:lnTo>
                              <a:pt x="409" y="344"/>
                            </a:lnTo>
                            <a:lnTo>
                              <a:pt x="471" y="330"/>
                            </a:lnTo>
                            <a:lnTo>
                              <a:pt x="521" y="317"/>
                            </a:lnTo>
                            <a:lnTo>
                              <a:pt x="563" y="305"/>
                            </a:lnTo>
                            <a:lnTo>
                              <a:pt x="606" y="291"/>
                            </a:lnTo>
                            <a:lnTo>
                              <a:pt x="639" y="278"/>
                            </a:lnTo>
                            <a:lnTo>
                              <a:pt x="655" y="274"/>
                            </a:lnTo>
                            <a:lnTo>
                              <a:pt x="664" y="274"/>
                            </a:lnTo>
                            <a:lnTo>
                              <a:pt x="663" y="284"/>
                            </a:lnTo>
                            <a:lnTo>
                              <a:pt x="656" y="296"/>
                            </a:lnTo>
                            <a:lnTo>
                              <a:pt x="643" y="311"/>
                            </a:lnTo>
                            <a:lnTo>
                              <a:pt x="613" y="332"/>
                            </a:lnTo>
                            <a:lnTo>
                              <a:pt x="580" y="350"/>
                            </a:lnTo>
                            <a:lnTo>
                              <a:pt x="542" y="367"/>
                            </a:lnTo>
                            <a:lnTo>
                              <a:pt x="493" y="387"/>
                            </a:lnTo>
                            <a:lnTo>
                              <a:pt x="436" y="404"/>
                            </a:lnTo>
                            <a:lnTo>
                              <a:pt x="350" y="422"/>
                            </a:lnTo>
                            <a:lnTo>
                              <a:pt x="292" y="433"/>
                            </a:lnTo>
                            <a:lnTo>
                              <a:pt x="236" y="440"/>
                            </a:lnTo>
                            <a:lnTo>
                              <a:pt x="153" y="445"/>
                            </a:lnTo>
                            <a:lnTo>
                              <a:pt x="237" y="457"/>
                            </a:lnTo>
                            <a:lnTo>
                              <a:pt x="304" y="462"/>
                            </a:lnTo>
                            <a:lnTo>
                              <a:pt x="358" y="463"/>
                            </a:lnTo>
                            <a:lnTo>
                              <a:pt x="420" y="462"/>
                            </a:lnTo>
                            <a:lnTo>
                              <a:pt x="479" y="454"/>
                            </a:lnTo>
                            <a:lnTo>
                              <a:pt x="527" y="443"/>
                            </a:lnTo>
                            <a:lnTo>
                              <a:pt x="564" y="430"/>
                            </a:lnTo>
                            <a:lnTo>
                              <a:pt x="625" y="409"/>
                            </a:lnTo>
                            <a:lnTo>
                              <a:pt x="633" y="409"/>
                            </a:lnTo>
                            <a:lnTo>
                              <a:pt x="639" y="413"/>
                            </a:lnTo>
                            <a:lnTo>
                              <a:pt x="638" y="426"/>
                            </a:lnTo>
                            <a:lnTo>
                              <a:pt x="630" y="440"/>
                            </a:lnTo>
                            <a:lnTo>
                              <a:pt x="616" y="454"/>
                            </a:lnTo>
                            <a:lnTo>
                              <a:pt x="595" y="470"/>
                            </a:lnTo>
                            <a:lnTo>
                              <a:pt x="559" y="488"/>
                            </a:lnTo>
                            <a:lnTo>
                              <a:pt x="521" y="505"/>
                            </a:lnTo>
                            <a:lnTo>
                              <a:pt x="486" y="517"/>
                            </a:lnTo>
                            <a:lnTo>
                              <a:pt x="445" y="526"/>
                            </a:lnTo>
                            <a:lnTo>
                              <a:pt x="407" y="532"/>
                            </a:lnTo>
                            <a:lnTo>
                              <a:pt x="358" y="537"/>
                            </a:lnTo>
                            <a:lnTo>
                              <a:pt x="304" y="540"/>
                            </a:lnTo>
                            <a:lnTo>
                              <a:pt x="249" y="541"/>
                            </a:lnTo>
                            <a:lnTo>
                              <a:pt x="165" y="541"/>
                            </a:lnTo>
                            <a:lnTo>
                              <a:pt x="210" y="557"/>
                            </a:lnTo>
                            <a:lnTo>
                              <a:pt x="252" y="567"/>
                            </a:lnTo>
                            <a:lnTo>
                              <a:pt x="300" y="574"/>
                            </a:lnTo>
                            <a:lnTo>
                              <a:pt x="340" y="575"/>
                            </a:lnTo>
                            <a:lnTo>
                              <a:pt x="381" y="578"/>
                            </a:lnTo>
                            <a:lnTo>
                              <a:pt x="424" y="575"/>
                            </a:lnTo>
                            <a:lnTo>
                              <a:pt x="459" y="574"/>
                            </a:lnTo>
                            <a:lnTo>
                              <a:pt x="492" y="567"/>
                            </a:lnTo>
                            <a:lnTo>
                              <a:pt x="537" y="557"/>
                            </a:lnTo>
                            <a:lnTo>
                              <a:pt x="571" y="549"/>
                            </a:lnTo>
                            <a:lnTo>
                              <a:pt x="584" y="550"/>
                            </a:lnTo>
                            <a:lnTo>
                              <a:pt x="585" y="559"/>
                            </a:lnTo>
                            <a:lnTo>
                              <a:pt x="581" y="570"/>
                            </a:lnTo>
                            <a:lnTo>
                              <a:pt x="572" y="580"/>
                            </a:lnTo>
                            <a:lnTo>
                              <a:pt x="558" y="592"/>
                            </a:lnTo>
                            <a:lnTo>
                              <a:pt x="541" y="600"/>
                            </a:lnTo>
                            <a:lnTo>
                              <a:pt x="521" y="609"/>
                            </a:lnTo>
                            <a:lnTo>
                              <a:pt x="492" y="617"/>
                            </a:lnTo>
                            <a:lnTo>
                              <a:pt x="429" y="626"/>
                            </a:lnTo>
                            <a:lnTo>
                              <a:pt x="370" y="633"/>
                            </a:lnTo>
                            <a:lnTo>
                              <a:pt x="252" y="642"/>
                            </a:lnTo>
                            <a:lnTo>
                              <a:pt x="405" y="650"/>
                            </a:lnTo>
                            <a:lnTo>
                              <a:pt x="436" y="650"/>
                            </a:lnTo>
                            <a:lnTo>
                              <a:pt x="450" y="657"/>
                            </a:lnTo>
                            <a:lnTo>
                              <a:pt x="458" y="663"/>
                            </a:lnTo>
                            <a:lnTo>
                              <a:pt x="455" y="675"/>
                            </a:lnTo>
                            <a:lnTo>
                              <a:pt x="463" y="680"/>
                            </a:lnTo>
                            <a:lnTo>
                              <a:pt x="483" y="683"/>
                            </a:lnTo>
                            <a:lnTo>
                              <a:pt x="512" y="671"/>
                            </a:lnTo>
                            <a:lnTo>
                              <a:pt x="538" y="658"/>
                            </a:lnTo>
                            <a:lnTo>
                              <a:pt x="559" y="645"/>
                            </a:lnTo>
                            <a:lnTo>
                              <a:pt x="576" y="633"/>
                            </a:lnTo>
                            <a:lnTo>
                              <a:pt x="593" y="615"/>
                            </a:lnTo>
                            <a:lnTo>
                              <a:pt x="647" y="543"/>
                            </a:lnTo>
                            <a:lnTo>
                              <a:pt x="689" y="480"/>
                            </a:lnTo>
                            <a:lnTo>
                              <a:pt x="704" y="449"/>
                            </a:lnTo>
                            <a:lnTo>
                              <a:pt x="708" y="436"/>
                            </a:lnTo>
                            <a:lnTo>
                              <a:pt x="709" y="426"/>
                            </a:lnTo>
                            <a:lnTo>
                              <a:pt x="709" y="415"/>
                            </a:lnTo>
                            <a:lnTo>
                              <a:pt x="702" y="402"/>
                            </a:lnTo>
                            <a:lnTo>
                              <a:pt x="696" y="395"/>
                            </a:lnTo>
                            <a:lnTo>
                              <a:pt x="694" y="383"/>
                            </a:lnTo>
                            <a:lnTo>
                              <a:pt x="696" y="370"/>
                            </a:lnTo>
                            <a:lnTo>
                              <a:pt x="702" y="361"/>
                            </a:lnTo>
                            <a:lnTo>
                              <a:pt x="708" y="350"/>
                            </a:lnTo>
                            <a:lnTo>
                              <a:pt x="715" y="341"/>
                            </a:lnTo>
                            <a:lnTo>
                              <a:pt x="722" y="330"/>
                            </a:lnTo>
                            <a:lnTo>
                              <a:pt x="728" y="319"/>
                            </a:lnTo>
                            <a:lnTo>
                              <a:pt x="726" y="305"/>
                            </a:lnTo>
                            <a:lnTo>
                              <a:pt x="721" y="295"/>
                            </a:lnTo>
                            <a:lnTo>
                              <a:pt x="715" y="284"/>
                            </a:lnTo>
                            <a:lnTo>
                              <a:pt x="708" y="275"/>
                            </a:lnTo>
                            <a:lnTo>
                              <a:pt x="700" y="265"/>
                            </a:lnTo>
                            <a:lnTo>
                              <a:pt x="698" y="253"/>
                            </a:lnTo>
                            <a:lnTo>
                              <a:pt x="700" y="244"/>
                            </a:lnTo>
                            <a:lnTo>
                              <a:pt x="709" y="230"/>
                            </a:lnTo>
                            <a:lnTo>
                              <a:pt x="718" y="219"/>
                            </a:lnTo>
                            <a:lnTo>
                              <a:pt x="722" y="208"/>
                            </a:lnTo>
                            <a:lnTo>
                              <a:pt x="722" y="192"/>
                            </a:lnTo>
                            <a:lnTo>
                              <a:pt x="717" y="178"/>
                            </a:lnTo>
                            <a:lnTo>
                              <a:pt x="708" y="166"/>
                            </a:lnTo>
                            <a:lnTo>
                              <a:pt x="704" y="158"/>
                            </a:lnTo>
                            <a:lnTo>
                              <a:pt x="700" y="145"/>
                            </a:lnTo>
                            <a:lnTo>
                              <a:pt x="702" y="132"/>
                            </a:lnTo>
                            <a:lnTo>
                              <a:pt x="709" y="121"/>
                            </a:lnTo>
                            <a:lnTo>
                              <a:pt x="715" y="113"/>
                            </a:lnTo>
                            <a:lnTo>
                              <a:pt x="722" y="104"/>
                            </a:lnTo>
                            <a:lnTo>
                              <a:pt x="726" y="92"/>
                            </a:lnTo>
                            <a:lnTo>
                              <a:pt x="728" y="79"/>
                            </a:lnTo>
                            <a:lnTo>
                              <a:pt x="725" y="71"/>
                            </a:lnTo>
                            <a:lnTo>
                              <a:pt x="717" y="58"/>
                            </a:lnTo>
                            <a:lnTo>
                              <a:pt x="709" y="48"/>
                            </a:lnTo>
                            <a:lnTo>
                              <a:pt x="704" y="34"/>
                            </a:lnTo>
                            <a:lnTo>
                              <a:pt x="704" y="0"/>
                            </a:lnTo>
                            <a:lnTo>
                              <a:pt x="630" y="49"/>
                            </a:lnTo>
                            <a:lnTo>
                              <a:pt x="585" y="69"/>
                            </a:lnTo>
                            <a:lnTo>
                              <a:pt x="533" y="86"/>
                            </a:lnTo>
                            <a:lnTo>
                              <a:pt x="472" y="104"/>
                            </a:lnTo>
                            <a:lnTo>
                              <a:pt x="418" y="115"/>
                            </a:lnTo>
                            <a:lnTo>
                              <a:pt x="363" y="124"/>
                            </a:lnTo>
                            <a:lnTo>
                              <a:pt x="292" y="134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887400" prstMaterial="legacyPlastic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</p:grpSp>
              </p:grpSp>
              <p:grpSp>
                <p:nvGrpSpPr>
                  <p:cNvPr id="100685" name="Group 333"/>
                  <p:cNvGrpSpPr>
                    <a:grpSpLocks/>
                  </p:cNvGrpSpPr>
                  <p:nvPr/>
                </p:nvGrpSpPr>
                <p:grpSpPr bwMode="auto">
                  <a:xfrm>
                    <a:off x="770" y="2600"/>
                    <a:ext cx="54" cy="108"/>
                    <a:chOff x="770" y="2600"/>
                    <a:chExt cx="54" cy="108"/>
                  </a:xfrm>
                </p:grpSpPr>
                <p:sp>
                  <p:nvSpPr>
                    <p:cNvPr id="100686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780" y="2629"/>
                      <a:ext cx="42" cy="17"/>
                    </a:xfrm>
                    <a:custGeom>
                      <a:avLst/>
                      <a:gdLst/>
                      <a:ahLst/>
                      <a:cxnLst>
                        <a:cxn ang="0">
                          <a:pos x="166" y="13"/>
                        </a:cxn>
                        <a:cxn ang="0">
                          <a:pos x="150" y="0"/>
                        </a:cxn>
                        <a:cxn ang="0">
                          <a:pos x="100" y="26"/>
                        </a:cxn>
                        <a:cxn ang="0">
                          <a:pos x="49" y="44"/>
                        </a:cxn>
                        <a:cxn ang="0">
                          <a:pos x="0" y="59"/>
                        </a:cxn>
                        <a:cxn ang="0">
                          <a:pos x="9" y="69"/>
                        </a:cxn>
                        <a:cxn ang="0">
                          <a:pos x="43" y="69"/>
                        </a:cxn>
                        <a:cxn ang="0">
                          <a:pos x="88" y="60"/>
                        </a:cxn>
                        <a:cxn ang="0">
                          <a:pos x="130" y="39"/>
                        </a:cxn>
                        <a:cxn ang="0">
                          <a:pos x="166" y="13"/>
                        </a:cxn>
                      </a:cxnLst>
                      <a:rect l="0" t="0" r="r" b="b"/>
                      <a:pathLst>
                        <a:path w="166" h="69">
                          <a:moveTo>
                            <a:pt x="166" y="13"/>
                          </a:moveTo>
                          <a:lnTo>
                            <a:pt x="150" y="0"/>
                          </a:lnTo>
                          <a:lnTo>
                            <a:pt x="100" y="26"/>
                          </a:lnTo>
                          <a:lnTo>
                            <a:pt x="49" y="44"/>
                          </a:lnTo>
                          <a:lnTo>
                            <a:pt x="0" y="59"/>
                          </a:lnTo>
                          <a:lnTo>
                            <a:pt x="9" y="69"/>
                          </a:lnTo>
                          <a:lnTo>
                            <a:pt x="43" y="69"/>
                          </a:lnTo>
                          <a:lnTo>
                            <a:pt x="88" y="60"/>
                          </a:lnTo>
                          <a:lnTo>
                            <a:pt x="130" y="39"/>
                          </a:lnTo>
                          <a:lnTo>
                            <a:pt x="166" y="13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887400" prstMaterial="legacyPlastic">
                      <a:bevelT w="13500" h="13500" prst="angle"/>
                      <a:bevelB w="13500" h="13500" prst="angle"/>
                      <a:extrusionClr>
                        <a:srgbClr val="FFE0C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687" name="Freeform 335"/>
                    <p:cNvSpPr>
                      <a:spLocks/>
                    </p:cNvSpPr>
                    <p:nvPr/>
                  </p:nvSpPr>
                  <p:spPr bwMode="auto">
                    <a:xfrm>
                      <a:off x="788" y="2656"/>
                      <a:ext cx="36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145" y="15"/>
                        </a:cxn>
                        <a:cxn ang="0">
                          <a:pos x="137" y="0"/>
                        </a:cxn>
                        <a:cxn ang="0">
                          <a:pos x="88" y="33"/>
                        </a:cxn>
                        <a:cxn ang="0">
                          <a:pos x="49" y="50"/>
                        </a:cxn>
                        <a:cxn ang="0">
                          <a:pos x="0" y="66"/>
                        </a:cxn>
                        <a:cxn ang="0">
                          <a:pos x="10" y="77"/>
                        </a:cxn>
                        <a:cxn ang="0">
                          <a:pos x="41" y="77"/>
                        </a:cxn>
                        <a:cxn ang="0">
                          <a:pos x="74" y="68"/>
                        </a:cxn>
                        <a:cxn ang="0">
                          <a:pos x="111" y="45"/>
                        </a:cxn>
                        <a:cxn ang="0">
                          <a:pos x="145" y="15"/>
                        </a:cxn>
                      </a:cxnLst>
                      <a:rect l="0" t="0" r="r" b="b"/>
                      <a:pathLst>
                        <a:path w="145" h="77">
                          <a:moveTo>
                            <a:pt x="145" y="15"/>
                          </a:moveTo>
                          <a:lnTo>
                            <a:pt x="137" y="0"/>
                          </a:lnTo>
                          <a:lnTo>
                            <a:pt x="88" y="33"/>
                          </a:lnTo>
                          <a:lnTo>
                            <a:pt x="49" y="50"/>
                          </a:lnTo>
                          <a:lnTo>
                            <a:pt x="0" y="66"/>
                          </a:lnTo>
                          <a:lnTo>
                            <a:pt x="10" y="77"/>
                          </a:lnTo>
                          <a:lnTo>
                            <a:pt x="41" y="77"/>
                          </a:lnTo>
                          <a:lnTo>
                            <a:pt x="74" y="68"/>
                          </a:lnTo>
                          <a:lnTo>
                            <a:pt x="111" y="45"/>
                          </a:lnTo>
                          <a:lnTo>
                            <a:pt x="145" y="15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887400" prstMaterial="legacyPlastic">
                      <a:bevelT w="13500" h="13500" prst="angle"/>
                      <a:bevelB w="13500" h="13500" prst="angle"/>
                      <a:extrusionClr>
                        <a:srgbClr val="FFE0C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688" name="Freeform 336"/>
                    <p:cNvSpPr>
                      <a:spLocks/>
                    </p:cNvSpPr>
                    <p:nvPr/>
                  </p:nvSpPr>
                  <p:spPr bwMode="auto">
                    <a:xfrm>
                      <a:off x="786" y="2689"/>
                      <a:ext cx="37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148" y="12"/>
                        </a:cxn>
                        <a:cxn ang="0">
                          <a:pos x="137" y="0"/>
                        </a:cxn>
                        <a:cxn ang="0">
                          <a:pos x="92" y="31"/>
                        </a:cxn>
                        <a:cxn ang="0">
                          <a:pos x="49" y="50"/>
                        </a:cxn>
                        <a:cxn ang="0">
                          <a:pos x="0" y="63"/>
                        </a:cxn>
                        <a:cxn ang="0">
                          <a:pos x="9" y="77"/>
                        </a:cxn>
                        <a:cxn ang="0">
                          <a:pos x="41" y="74"/>
                        </a:cxn>
                        <a:cxn ang="0">
                          <a:pos x="80" y="65"/>
                        </a:cxn>
                        <a:cxn ang="0">
                          <a:pos x="120" y="41"/>
                        </a:cxn>
                        <a:cxn ang="0">
                          <a:pos x="148" y="12"/>
                        </a:cxn>
                      </a:cxnLst>
                      <a:rect l="0" t="0" r="r" b="b"/>
                      <a:pathLst>
                        <a:path w="148" h="77">
                          <a:moveTo>
                            <a:pt x="148" y="12"/>
                          </a:moveTo>
                          <a:lnTo>
                            <a:pt x="137" y="0"/>
                          </a:lnTo>
                          <a:lnTo>
                            <a:pt x="92" y="31"/>
                          </a:lnTo>
                          <a:lnTo>
                            <a:pt x="49" y="50"/>
                          </a:lnTo>
                          <a:lnTo>
                            <a:pt x="0" y="63"/>
                          </a:lnTo>
                          <a:lnTo>
                            <a:pt x="9" y="77"/>
                          </a:lnTo>
                          <a:lnTo>
                            <a:pt x="41" y="74"/>
                          </a:lnTo>
                          <a:lnTo>
                            <a:pt x="80" y="65"/>
                          </a:lnTo>
                          <a:lnTo>
                            <a:pt x="120" y="41"/>
                          </a:lnTo>
                          <a:lnTo>
                            <a:pt x="148" y="12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887400" prstMaterial="legacyPlastic">
                      <a:bevelT w="13500" h="13500" prst="angle"/>
                      <a:bevelB w="13500" h="13500" prst="angle"/>
                      <a:extrusionClr>
                        <a:srgbClr val="FFE0C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689" name="Freeform 337"/>
                    <p:cNvSpPr>
                      <a:spLocks/>
                    </p:cNvSpPr>
                    <p:nvPr/>
                  </p:nvSpPr>
                  <p:spPr bwMode="auto">
                    <a:xfrm>
                      <a:off x="770" y="2600"/>
                      <a:ext cx="43" cy="17"/>
                    </a:xfrm>
                    <a:custGeom>
                      <a:avLst/>
                      <a:gdLst/>
                      <a:ahLst/>
                      <a:cxnLst>
                        <a:cxn ang="0">
                          <a:pos x="170" y="13"/>
                        </a:cxn>
                        <a:cxn ang="0">
                          <a:pos x="153" y="0"/>
                        </a:cxn>
                        <a:cxn ang="0">
                          <a:pos x="96" y="26"/>
                        </a:cxn>
                        <a:cxn ang="0">
                          <a:pos x="50" y="41"/>
                        </a:cxn>
                        <a:cxn ang="0">
                          <a:pos x="0" y="54"/>
                        </a:cxn>
                        <a:cxn ang="0">
                          <a:pos x="11" y="67"/>
                        </a:cxn>
                        <a:cxn ang="0">
                          <a:pos x="42" y="66"/>
                        </a:cxn>
                        <a:cxn ang="0">
                          <a:pos x="82" y="57"/>
                        </a:cxn>
                        <a:cxn ang="0">
                          <a:pos x="126" y="40"/>
                        </a:cxn>
                        <a:cxn ang="0">
                          <a:pos x="170" y="13"/>
                        </a:cxn>
                      </a:cxnLst>
                      <a:rect l="0" t="0" r="r" b="b"/>
                      <a:pathLst>
                        <a:path w="170" h="67">
                          <a:moveTo>
                            <a:pt x="170" y="13"/>
                          </a:moveTo>
                          <a:lnTo>
                            <a:pt x="153" y="0"/>
                          </a:lnTo>
                          <a:lnTo>
                            <a:pt x="96" y="26"/>
                          </a:lnTo>
                          <a:lnTo>
                            <a:pt x="50" y="41"/>
                          </a:lnTo>
                          <a:lnTo>
                            <a:pt x="0" y="54"/>
                          </a:lnTo>
                          <a:lnTo>
                            <a:pt x="11" y="67"/>
                          </a:lnTo>
                          <a:lnTo>
                            <a:pt x="42" y="66"/>
                          </a:lnTo>
                          <a:lnTo>
                            <a:pt x="82" y="57"/>
                          </a:lnTo>
                          <a:lnTo>
                            <a:pt x="126" y="40"/>
                          </a:lnTo>
                          <a:lnTo>
                            <a:pt x="170" y="13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887400" prstMaterial="legacyPlastic">
                      <a:bevelT w="13500" h="13500" prst="angle"/>
                      <a:bevelB w="13500" h="13500" prst="angle"/>
                      <a:extrusionClr>
                        <a:srgbClr val="FFE0C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</p:grpSp>
            </p:grpSp>
            <p:grpSp>
              <p:nvGrpSpPr>
                <p:cNvPr id="100690" name="Group 338"/>
                <p:cNvGrpSpPr>
                  <a:grpSpLocks/>
                </p:cNvGrpSpPr>
                <p:nvPr/>
              </p:nvGrpSpPr>
              <p:grpSpPr bwMode="auto">
                <a:xfrm>
                  <a:off x="483" y="1875"/>
                  <a:ext cx="500" cy="719"/>
                  <a:chOff x="483" y="1875"/>
                  <a:chExt cx="500" cy="719"/>
                </a:xfrm>
              </p:grpSpPr>
              <p:sp>
                <p:nvSpPr>
                  <p:cNvPr id="100691" name="Freeform 339"/>
                  <p:cNvSpPr>
                    <a:spLocks/>
                  </p:cNvSpPr>
                  <p:nvPr/>
                </p:nvSpPr>
                <p:spPr bwMode="auto">
                  <a:xfrm>
                    <a:off x="483" y="1875"/>
                    <a:ext cx="500" cy="719"/>
                  </a:xfrm>
                  <a:custGeom>
                    <a:avLst/>
                    <a:gdLst/>
                    <a:ahLst/>
                    <a:cxnLst>
                      <a:cxn ang="0">
                        <a:pos x="1434" y="2780"/>
                      </a:cxn>
                      <a:cxn ang="0">
                        <a:pos x="1453" y="2758"/>
                      </a:cxn>
                      <a:cxn ang="0">
                        <a:pos x="1460" y="2738"/>
                      </a:cxn>
                      <a:cxn ang="0">
                        <a:pos x="1473" y="2672"/>
                      </a:cxn>
                      <a:cxn ang="0">
                        <a:pos x="1551" y="2207"/>
                      </a:cxn>
                      <a:cxn ang="0">
                        <a:pos x="1607" y="2042"/>
                      </a:cxn>
                      <a:cxn ang="0">
                        <a:pos x="1660" y="1924"/>
                      </a:cxn>
                      <a:cxn ang="0">
                        <a:pos x="1760" y="1749"/>
                      </a:cxn>
                      <a:cxn ang="0">
                        <a:pos x="1865" y="1575"/>
                      </a:cxn>
                      <a:cxn ang="0">
                        <a:pos x="1938" y="1415"/>
                      </a:cxn>
                      <a:cxn ang="0">
                        <a:pos x="1980" y="1254"/>
                      </a:cxn>
                      <a:cxn ang="0">
                        <a:pos x="2004" y="1052"/>
                      </a:cxn>
                      <a:cxn ang="0">
                        <a:pos x="1988" y="865"/>
                      </a:cxn>
                      <a:cxn ang="0">
                        <a:pos x="1945" y="687"/>
                      </a:cxn>
                      <a:cxn ang="0">
                        <a:pos x="1874" y="524"/>
                      </a:cxn>
                      <a:cxn ang="0">
                        <a:pos x="1752" y="351"/>
                      </a:cxn>
                      <a:cxn ang="0">
                        <a:pos x="1624" y="230"/>
                      </a:cxn>
                      <a:cxn ang="0">
                        <a:pos x="1460" y="119"/>
                      </a:cxn>
                      <a:cxn ang="0">
                        <a:pos x="1267" y="39"/>
                      </a:cxn>
                      <a:cxn ang="0">
                        <a:pos x="1106" y="6"/>
                      </a:cxn>
                      <a:cxn ang="0">
                        <a:pos x="929" y="0"/>
                      </a:cxn>
                      <a:cxn ang="0">
                        <a:pos x="776" y="28"/>
                      </a:cxn>
                      <a:cxn ang="0">
                        <a:pos x="625" y="77"/>
                      </a:cxn>
                      <a:cxn ang="0">
                        <a:pos x="497" y="143"/>
                      </a:cxn>
                      <a:cxn ang="0">
                        <a:pos x="362" y="239"/>
                      </a:cxn>
                      <a:cxn ang="0">
                        <a:pos x="240" y="356"/>
                      </a:cxn>
                      <a:cxn ang="0">
                        <a:pos x="139" y="490"/>
                      </a:cxn>
                      <a:cxn ang="0">
                        <a:pos x="52" y="678"/>
                      </a:cxn>
                      <a:cxn ang="0">
                        <a:pos x="7" y="870"/>
                      </a:cxn>
                      <a:cxn ang="0">
                        <a:pos x="0" y="1042"/>
                      </a:cxn>
                      <a:cxn ang="0">
                        <a:pos x="13" y="1227"/>
                      </a:cxn>
                      <a:cxn ang="0">
                        <a:pos x="61" y="1413"/>
                      </a:cxn>
                      <a:cxn ang="0">
                        <a:pos x="143" y="1587"/>
                      </a:cxn>
                      <a:cxn ang="0">
                        <a:pos x="238" y="1753"/>
                      </a:cxn>
                      <a:cxn ang="0">
                        <a:pos x="367" y="1988"/>
                      </a:cxn>
                      <a:cxn ang="0">
                        <a:pos x="426" y="2118"/>
                      </a:cxn>
                      <a:cxn ang="0">
                        <a:pos x="466" y="2270"/>
                      </a:cxn>
                      <a:cxn ang="0">
                        <a:pos x="497" y="2483"/>
                      </a:cxn>
                      <a:cxn ang="0">
                        <a:pos x="522" y="2667"/>
                      </a:cxn>
                      <a:cxn ang="0">
                        <a:pos x="538" y="2741"/>
                      </a:cxn>
                      <a:cxn ang="0">
                        <a:pos x="548" y="2758"/>
                      </a:cxn>
                      <a:cxn ang="0">
                        <a:pos x="572" y="2785"/>
                      </a:cxn>
                      <a:cxn ang="0">
                        <a:pos x="631" y="2820"/>
                      </a:cxn>
                      <a:cxn ang="0">
                        <a:pos x="698" y="2842"/>
                      </a:cxn>
                      <a:cxn ang="0">
                        <a:pos x="772" y="2862"/>
                      </a:cxn>
                      <a:cxn ang="0">
                        <a:pos x="851" y="2872"/>
                      </a:cxn>
                      <a:cxn ang="0">
                        <a:pos x="927" y="2879"/>
                      </a:cxn>
                      <a:cxn ang="0">
                        <a:pos x="999" y="2880"/>
                      </a:cxn>
                      <a:cxn ang="0">
                        <a:pos x="1078" y="2879"/>
                      </a:cxn>
                      <a:cxn ang="0">
                        <a:pos x="1157" y="2872"/>
                      </a:cxn>
                      <a:cxn ang="0">
                        <a:pos x="1232" y="2859"/>
                      </a:cxn>
                      <a:cxn ang="0">
                        <a:pos x="1300" y="2843"/>
                      </a:cxn>
                      <a:cxn ang="0">
                        <a:pos x="1364" y="2821"/>
                      </a:cxn>
                    </a:cxnLst>
                    <a:rect l="0" t="0" r="r" b="b"/>
                    <a:pathLst>
                      <a:path w="2004" h="2880">
                        <a:moveTo>
                          <a:pt x="1405" y="2803"/>
                        </a:moveTo>
                        <a:lnTo>
                          <a:pt x="1421" y="2792"/>
                        </a:lnTo>
                        <a:lnTo>
                          <a:pt x="1434" y="2780"/>
                        </a:lnTo>
                        <a:lnTo>
                          <a:pt x="1442" y="2772"/>
                        </a:lnTo>
                        <a:lnTo>
                          <a:pt x="1447" y="2763"/>
                        </a:lnTo>
                        <a:lnTo>
                          <a:pt x="1453" y="2758"/>
                        </a:lnTo>
                        <a:lnTo>
                          <a:pt x="1455" y="2751"/>
                        </a:lnTo>
                        <a:lnTo>
                          <a:pt x="1459" y="2746"/>
                        </a:lnTo>
                        <a:lnTo>
                          <a:pt x="1460" y="2738"/>
                        </a:lnTo>
                        <a:lnTo>
                          <a:pt x="1463" y="2729"/>
                        </a:lnTo>
                        <a:lnTo>
                          <a:pt x="1464" y="2718"/>
                        </a:lnTo>
                        <a:lnTo>
                          <a:pt x="1473" y="2672"/>
                        </a:lnTo>
                        <a:lnTo>
                          <a:pt x="1532" y="2300"/>
                        </a:lnTo>
                        <a:lnTo>
                          <a:pt x="1542" y="2246"/>
                        </a:lnTo>
                        <a:lnTo>
                          <a:pt x="1551" y="2207"/>
                        </a:lnTo>
                        <a:lnTo>
                          <a:pt x="1565" y="2154"/>
                        </a:lnTo>
                        <a:lnTo>
                          <a:pt x="1586" y="2094"/>
                        </a:lnTo>
                        <a:lnTo>
                          <a:pt x="1607" y="2042"/>
                        </a:lnTo>
                        <a:lnTo>
                          <a:pt x="1626" y="1998"/>
                        </a:lnTo>
                        <a:lnTo>
                          <a:pt x="1643" y="1961"/>
                        </a:lnTo>
                        <a:lnTo>
                          <a:pt x="1660" y="1924"/>
                        </a:lnTo>
                        <a:lnTo>
                          <a:pt x="1694" y="1862"/>
                        </a:lnTo>
                        <a:lnTo>
                          <a:pt x="1727" y="1804"/>
                        </a:lnTo>
                        <a:lnTo>
                          <a:pt x="1760" y="1749"/>
                        </a:lnTo>
                        <a:lnTo>
                          <a:pt x="1786" y="1708"/>
                        </a:lnTo>
                        <a:lnTo>
                          <a:pt x="1832" y="1630"/>
                        </a:lnTo>
                        <a:lnTo>
                          <a:pt x="1865" y="1575"/>
                        </a:lnTo>
                        <a:lnTo>
                          <a:pt x="1891" y="1530"/>
                        </a:lnTo>
                        <a:lnTo>
                          <a:pt x="1913" y="1478"/>
                        </a:lnTo>
                        <a:lnTo>
                          <a:pt x="1938" y="1415"/>
                        </a:lnTo>
                        <a:lnTo>
                          <a:pt x="1954" y="1361"/>
                        </a:lnTo>
                        <a:lnTo>
                          <a:pt x="1970" y="1304"/>
                        </a:lnTo>
                        <a:lnTo>
                          <a:pt x="1980" y="1254"/>
                        </a:lnTo>
                        <a:lnTo>
                          <a:pt x="1992" y="1200"/>
                        </a:lnTo>
                        <a:lnTo>
                          <a:pt x="2000" y="1131"/>
                        </a:lnTo>
                        <a:lnTo>
                          <a:pt x="2004" y="1052"/>
                        </a:lnTo>
                        <a:lnTo>
                          <a:pt x="2004" y="978"/>
                        </a:lnTo>
                        <a:lnTo>
                          <a:pt x="1997" y="920"/>
                        </a:lnTo>
                        <a:lnTo>
                          <a:pt x="1988" y="865"/>
                        </a:lnTo>
                        <a:lnTo>
                          <a:pt x="1979" y="816"/>
                        </a:lnTo>
                        <a:lnTo>
                          <a:pt x="1963" y="752"/>
                        </a:lnTo>
                        <a:lnTo>
                          <a:pt x="1945" y="687"/>
                        </a:lnTo>
                        <a:lnTo>
                          <a:pt x="1926" y="627"/>
                        </a:lnTo>
                        <a:lnTo>
                          <a:pt x="1902" y="573"/>
                        </a:lnTo>
                        <a:lnTo>
                          <a:pt x="1874" y="524"/>
                        </a:lnTo>
                        <a:lnTo>
                          <a:pt x="1836" y="461"/>
                        </a:lnTo>
                        <a:lnTo>
                          <a:pt x="1794" y="399"/>
                        </a:lnTo>
                        <a:lnTo>
                          <a:pt x="1752" y="351"/>
                        </a:lnTo>
                        <a:lnTo>
                          <a:pt x="1714" y="309"/>
                        </a:lnTo>
                        <a:lnTo>
                          <a:pt x="1670" y="269"/>
                        </a:lnTo>
                        <a:lnTo>
                          <a:pt x="1624" y="230"/>
                        </a:lnTo>
                        <a:lnTo>
                          <a:pt x="1578" y="194"/>
                        </a:lnTo>
                        <a:lnTo>
                          <a:pt x="1524" y="157"/>
                        </a:lnTo>
                        <a:lnTo>
                          <a:pt x="1460" y="119"/>
                        </a:lnTo>
                        <a:lnTo>
                          <a:pt x="1401" y="89"/>
                        </a:lnTo>
                        <a:lnTo>
                          <a:pt x="1331" y="60"/>
                        </a:lnTo>
                        <a:lnTo>
                          <a:pt x="1267" y="39"/>
                        </a:lnTo>
                        <a:lnTo>
                          <a:pt x="1215" y="26"/>
                        </a:lnTo>
                        <a:lnTo>
                          <a:pt x="1158" y="13"/>
                        </a:lnTo>
                        <a:lnTo>
                          <a:pt x="1106" y="6"/>
                        </a:lnTo>
                        <a:lnTo>
                          <a:pt x="1045" y="0"/>
                        </a:lnTo>
                        <a:lnTo>
                          <a:pt x="990" y="0"/>
                        </a:lnTo>
                        <a:lnTo>
                          <a:pt x="929" y="0"/>
                        </a:lnTo>
                        <a:lnTo>
                          <a:pt x="878" y="6"/>
                        </a:lnTo>
                        <a:lnTo>
                          <a:pt x="820" y="19"/>
                        </a:lnTo>
                        <a:lnTo>
                          <a:pt x="776" y="28"/>
                        </a:lnTo>
                        <a:lnTo>
                          <a:pt x="721" y="43"/>
                        </a:lnTo>
                        <a:lnTo>
                          <a:pt x="671" y="59"/>
                        </a:lnTo>
                        <a:lnTo>
                          <a:pt x="625" y="77"/>
                        </a:lnTo>
                        <a:lnTo>
                          <a:pt x="581" y="96"/>
                        </a:lnTo>
                        <a:lnTo>
                          <a:pt x="537" y="120"/>
                        </a:lnTo>
                        <a:lnTo>
                          <a:pt x="497" y="143"/>
                        </a:lnTo>
                        <a:lnTo>
                          <a:pt x="453" y="173"/>
                        </a:lnTo>
                        <a:lnTo>
                          <a:pt x="405" y="207"/>
                        </a:lnTo>
                        <a:lnTo>
                          <a:pt x="362" y="239"/>
                        </a:lnTo>
                        <a:lnTo>
                          <a:pt x="323" y="274"/>
                        </a:lnTo>
                        <a:lnTo>
                          <a:pt x="282" y="313"/>
                        </a:lnTo>
                        <a:lnTo>
                          <a:pt x="240" y="356"/>
                        </a:lnTo>
                        <a:lnTo>
                          <a:pt x="204" y="398"/>
                        </a:lnTo>
                        <a:lnTo>
                          <a:pt x="174" y="437"/>
                        </a:lnTo>
                        <a:lnTo>
                          <a:pt x="139" y="490"/>
                        </a:lnTo>
                        <a:lnTo>
                          <a:pt x="105" y="548"/>
                        </a:lnTo>
                        <a:lnTo>
                          <a:pt x="74" y="614"/>
                        </a:lnTo>
                        <a:lnTo>
                          <a:pt x="52" y="678"/>
                        </a:lnTo>
                        <a:lnTo>
                          <a:pt x="34" y="744"/>
                        </a:lnTo>
                        <a:lnTo>
                          <a:pt x="17" y="810"/>
                        </a:lnTo>
                        <a:lnTo>
                          <a:pt x="7" y="870"/>
                        </a:lnTo>
                        <a:lnTo>
                          <a:pt x="0" y="931"/>
                        </a:lnTo>
                        <a:lnTo>
                          <a:pt x="0" y="990"/>
                        </a:lnTo>
                        <a:lnTo>
                          <a:pt x="0" y="1042"/>
                        </a:lnTo>
                        <a:lnTo>
                          <a:pt x="0" y="1104"/>
                        </a:lnTo>
                        <a:lnTo>
                          <a:pt x="3" y="1158"/>
                        </a:lnTo>
                        <a:lnTo>
                          <a:pt x="13" y="1227"/>
                        </a:lnTo>
                        <a:lnTo>
                          <a:pt x="24" y="1287"/>
                        </a:lnTo>
                        <a:lnTo>
                          <a:pt x="39" y="1345"/>
                        </a:lnTo>
                        <a:lnTo>
                          <a:pt x="61" y="1413"/>
                        </a:lnTo>
                        <a:lnTo>
                          <a:pt x="86" y="1474"/>
                        </a:lnTo>
                        <a:lnTo>
                          <a:pt x="112" y="1527"/>
                        </a:lnTo>
                        <a:lnTo>
                          <a:pt x="143" y="1587"/>
                        </a:lnTo>
                        <a:lnTo>
                          <a:pt x="177" y="1644"/>
                        </a:lnTo>
                        <a:lnTo>
                          <a:pt x="207" y="1698"/>
                        </a:lnTo>
                        <a:lnTo>
                          <a:pt x="238" y="1753"/>
                        </a:lnTo>
                        <a:lnTo>
                          <a:pt x="270" y="1813"/>
                        </a:lnTo>
                        <a:lnTo>
                          <a:pt x="321" y="1898"/>
                        </a:lnTo>
                        <a:lnTo>
                          <a:pt x="367" y="1988"/>
                        </a:lnTo>
                        <a:lnTo>
                          <a:pt x="395" y="2033"/>
                        </a:lnTo>
                        <a:lnTo>
                          <a:pt x="409" y="2071"/>
                        </a:lnTo>
                        <a:lnTo>
                          <a:pt x="426" y="2118"/>
                        </a:lnTo>
                        <a:lnTo>
                          <a:pt x="441" y="2171"/>
                        </a:lnTo>
                        <a:lnTo>
                          <a:pt x="454" y="2218"/>
                        </a:lnTo>
                        <a:lnTo>
                          <a:pt x="466" y="2270"/>
                        </a:lnTo>
                        <a:lnTo>
                          <a:pt x="475" y="2342"/>
                        </a:lnTo>
                        <a:lnTo>
                          <a:pt x="488" y="2420"/>
                        </a:lnTo>
                        <a:lnTo>
                          <a:pt x="497" y="2483"/>
                        </a:lnTo>
                        <a:lnTo>
                          <a:pt x="507" y="2562"/>
                        </a:lnTo>
                        <a:lnTo>
                          <a:pt x="514" y="2618"/>
                        </a:lnTo>
                        <a:lnTo>
                          <a:pt x="522" y="2667"/>
                        </a:lnTo>
                        <a:lnTo>
                          <a:pt x="533" y="2716"/>
                        </a:lnTo>
                        <a:lnTo>
                          <a:pt x="537" y="2729"/>
                        </a:lnTo>
                        <a:lnTo>
                          <a:pt x="538" y="2741"/>
                        </a:lnTo>
                        <a:lnTo>
                          <a:pt x="541" y="2746"/>
                        </a:lnTo>
                        <a:lnTo>
                          <a:pt x="542" y="2751"/>
                        </a:lnTo>
                        <a:lnTo>
                          <a:pt x="548" y="2758"/>
                        </a:lnTo>
                        <a:lnTo>
                          <a:pt x="554" y="2767"/>
                        </a:lnTo>
                        <a:lnTo>
                          <a:pt x="563" y="2776"/>
                        </a:lnTo>
                        <a:lnTo>
                          <a:pt x="572" y="2785"/>
                        </a:lnTo>
                        <a:lnTo>
                          <a:pt x="588" y="2797"/>
                        </a:lnTo>
                        <a:lnTo>
                          <a:pt x="606" y="2806"/>
                        </a:lnTo>
                        <a:lnTo>
                          <a:pt x="631" y="2820"/>
                        </a:lnTo>
                        <a:lnTo>
                          <a:pt x="653" y="2829"/>
                        </a:lnTo>
                        <a:lnTo>
                          <a:pt x="676" y="2837"/>
                        </a:lnTo>
                        <a:lnTo>
                          <a:pt x="698" y="2842"/>
                        </a:lnTo>
                        <a:lnTo>
                          <a:pt x="717" y="2847"/>
                        </a:lnTo>
                        <a:lnTo>
                          <a:pt x="747" y="2855"/>
                        </a:lnTo>
                        <a:lnTo>
                          <a:pt x="772" y="2862"/>
                        </a:lnTo>
                        <a:lnTo>
                          <a:pt x="796" y="2864"/>
                        </a:lnTo>
                        <a:lnTo>
                          <a:pt x="822" y="2868"/>
                        </a:lnTo>
                        <a:lnTo>
                          <a:pt x="851" y="2872"/>
                        </a:lnTo>
                        <a:lnTo>
                          <a:pt x="877" y="2875"/>
                        </a:lnTo>
                        <a:lnTo>
                          <a:pt x="899" y="2876"/>
                        </a:lnTo>
                        <a:lnTo>
                          <a:pt x="927" y="2879"/>
                        </a:lnTo>
                        <a:lnTo>
                          <a:pt x="952" y="2880"/>
                        </a:lnTo>
                        <a:lnTo>
                          <a:pt x="977" y="2880"/>
                        </a:lnTo>
                        <a:lnTo>
                          <a:pt x="999" y="2880"/>
                        </a:lnTo>
                        <a:lnTo>
                          <a:pt x="1023" y="2880"/>
                        </a:lnTo>
                        <a:lnTo>
                          <a:pt x="1053" y="2880"/>
                        </a:lnTo>
                        <a:lnTo>
                          <a:pt x="1078" y="2879"/>
                        </a:lnTo>
                        <a:lnTo>
                          <a:pt x="1100" y="2879"/>
                        </a:lnTo>
                        <a:lnTo>
                          <a:pt x="1126" y="2875"/>
                        </a:lnTo>
                        <a:lnTo>
                          <a:pt x="1157" y="2872"/>
                        </a:lnTo>
                        <a:lnTo>
                          <a:pt x="1179" y="2868"/>
                        </a:lnTo>
                        <a:lnTo>
                          <a:pt x="1208" y="2864"/>
                        </a:lnTo>
                        <a:lnTo>
                          <a:pt x="1232" y="2859"/>
                        </a:lnTo>
                        <a:lnTo>
                          <a:pt x="1255" y="2855"/>
                        </a:lnTo>
                        <a:lnTo>
                          <a:pt x="1279" y="2850"/>
                        </a:lnTo>
                        <a:lnTo>
                          <a:pt x="1300" y="2843"/>
                        </a:lnTo>
                        <a:lnTo>
                          <a:pt x="1324" y="2837"/>
                        </a:lnTo>
                        <a:lnTo>
                          <a:pt x="1344" y="2829"/>
                        </a:lnTo>
                        <a:lnTo>
                          <a:pt x="1364" y="2821"/>
                        </a:lnTo>
                        <a:lnTo>
                          <a:pt x="1385" y="2812"/>
                        </a:lnTo>
                        <a:lnTo>
                          <a:pt x="1405" y="2803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4763">
                    <a:prstDash val="solid"/>
                    <a:round/>
                    <a:headEnd/>
                    <a:tailEnd/>
                  </a:ln>
                  <a:effectLst/>
                  <a:scene3d>
                    <a:camera prst="legacyPerspectiveTopRight"/>
                    <a:lightRig rig="legacyFlat3" dir="b"/>
                  </a:scene3d>
                  <a:sp3d extrusionH="887400" prstMaterial="legacyPlastic">
                    <a:bevelT w="13500" h="13500" prst="angle"/>
                    <a:bevelB w="13500" h="13500" prst="angle"/>
                    <a:extrusionClr>
                      <a:srgbClr val="E0E0E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100692" name="Group 340"/>
                  <p:cNvGrpSpPr>
                    <a:grpSpLocks/>
                  </p:cNvGrpSpPr>
                  <p:nvPr/>
                </p:nvGrpSpPr>
                <p:grpSpPr bwMode="auto">
                  <a:xfrm>
                    <a:off x="623" y="1947"/>
                    <a:ext cx="313" cy="639"/>
                    <a:chOff x="623" y="1947"/>
                    <a:chExt cx="313" cy="639"/>
                  </a:xfrm>
                </p:grpSpPr>
                <p:sp>
                  <p:nvSpPr>
                    <p:cNvPr id="100693" name="Oval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3" y="2513"/>
                      <a:ext cx="220" cy="73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887400" prstMaterial="legacyPlastic">
                      <a:bevelT w="13500" h="13500" prst="angle"/>
                      <a:bevelB w="13500" h="13500" prst="angle"/>
                      <a:extrusionClr>
                        <a:srgbClr val="A0A0A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694" name="Freeform 342"/>
                    <p:cNvSpPr>
                      <a:spLocks/>
                    </p:cNvSpPr>
                    <p:nvPr/>
                  </p:nvSpPr>
                  <p:spPr bwMode="auto">
                    <a:xfrm>
                      <a:off x="852" y="1947"/>
                      <a:ext cx="84" cy="10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9" y="45"/>
                        </a:cxn>
                        <a:cxn ang="0">
                          <a:pos x="171" y="96"/>
                        </a:cxn>
                        <a:cxn ang="0">
                          <a:pos x="232" y="147"/>
                        </a:cxn>
                        <a:cxn ang="0">
                          <a:pos x="273" y="201"/>
                        </a:cxn>
                        <a:cxn ang="0">
                          <a:pos x="302" y="257"/>
                        </a:cxn>
                        <a:cxn ang="0">
                          <a:pos x="323" y="305"/>
                        </a:cxn>
                        <a:cxn ang="0">
                          <a:pos x="336" y="354"/>
                        </a:cxn>
                        <a:cxn ang="0">
                          <a:pos x="218" y="428"/>
                        </a:cxn>
                        <a:cxn ang="0">
                          <a:pos x="206" y="358"/>
                        </a:cxn>
                        <a:cxn ang="0">
                          <a:pos x="188" y="284"/>
                        </a:cxn>
                        <a:cxn ang="0">
                          <a:pos x="159" y="208"/>
                        </a:cxn>
                        <a:cxn ang="0">
                          <a:pos x="123" y="143"/>
                        </a:cxn>
                        <a:cxn ang="0">
                          <a:pos x="72" y="7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36" h="428">
                          <a:moveTo>
                            <a:pt x="0" y="0"/>
                          </a:moveTo>
                          <a:lnTo>
                            <a:pt x="89" y="45"/>
                          </a:lnTo>
                          <a:lnTo>
                            <a:pt x="171" y="96"/>
                          </a:lnTo>
                          <a:lnTo>
                            <a:pt x="232" y="147"/>
                          </a:lnTo>
                          <a:lnTo>
                            <a:pt x="273" y="201"/>
                          </a:lnTo>
                          <a:lnTo>
                            <a:pt x="302" y="257"/>
                          </a:lnTo>
                          <a:lnTo>
                            <a:pt x="323" y="305"/>
                          </a:lnTo>
                          <a:lnTo>
                            <a:pt x="336" y="354"/>
                          </a:lnTo>
                          <a:lnTo>
                            <a:pt x="218" y="428"/>
                          </a:lnTo>
                          <a:lnTo>
                            <a:pt x="206" y="358"/>
                          </a:lnTo>
                          <a:lnTo>
                            <a:pt x="188" y="284"/>
                          </a:lnTo>
                          <a:lnTo>
                            <a:pt x="159" y="208"/>
                          </a:lnTo>
                          <a:lnTo>
                            <a:pt x="123" y="143"/>
                          </a:lnTo>
                          <a:lnTo>
                            <a:pt x="72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887400" prstMaterial="legacyPlastic">
                      <a:bevelT w="13500" h="13500" prst="angle"/>
                      <a:bevelB w="13500" h="13500" prst="angle"/>
                      <a:extrusionClr>
                        <a:srgbClr val="FFFFFF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100695" name="Group 3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3" y="2091"/>
                      <a:ext cx="140" cy="447"/>
                      <a:chOff x="663" y="2091"/>
                      <a:chExt cx="140" cy="447"/>
                    </a:xfrm>
                  </p:grpSpPr>
                  <p:sp>
                    <p:nvSpPr>
                      <p:cNvPr id="100696" name="Freeform 3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89" y="2278"/>
                        <a:ext cx="86" cy="2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79"/>
                          </a:cxn>
                          <a:cxn ang="0">
                            <a:pos x="6" y="249"/>
                          </a:cxn>
                          <a:cxn ang="0">
                            <a:pos x="23" y="271"/>
                          </a:cxn>
                          <a:cxn ang="0">
                            <a:pos x="16" y="966"/>
                          </a:cxn>
                          <a:cxn ang="0">
                            <a:pos x="40" y="1042"/>
                          </a:cxn>
                          <a:cxn ang="0">
                            <a:pos x="97" y="1042"/>
                          </a:cxn>
                          <a:cxn ang="0">
                            <a:pos x="145" y="1005"/>
                          </a:cxn>
                          <a:cxn ang="0">
                            <a:pos x="199" y="1005"/>
                          </a:cxn>
                          <a:cxn ang="0">
                            <a:pos x="243" y="1042"/>
                          </a:cxn>
                          <a:cxn ang="0">
                            <a:pos x="304" y="1042"/>
                          </a:cxn>
                          <a:cxn ang="0">
                            <a:pos x="325" y="966"/>
                          </a:cxn>
                          <a:cxn ang="0">
                            <a:pos x="315" y="271"/>
                          </a:cxn>
                          <a:cxn ang="0">
                            <a:pos x="330" y="249"/>
                          </a:cxn>
                          <a:cxn ang="0">
                            <a:pos x="342" y="79"/>
                          </a:cxn>
                          <a:cxn ang="0">
                            <a:pos x="267" y="17"/>
                          </a:cxn>
                          <a:cxn ang="0">
                            <a:pos x="229" y="17"/>
                          </a:cxn>
                          <a:cxn ang="0">
                            <a:pos x="208" y="0"/>
                          </a:cxn>
                          <a:cxn ang="0">
                            <a:pos x="121" y="0"/>
                          </a:cxn>
                          <a:cxn ang="0">
                            <a:pos x="103" y="17"/>
                          </a:cxn>
                          <a:cxn ang="0">
                            <a:pos x="71" y="17"/>
                          </a:cxn>
                          <a:cxn ang="0">
                            <a:pos x="0" y="79"/>
                          </a:cxn>
                        </a:cxnLst>
                        <a:rect l="0" t="0" r="r" b="b"/>
                        <a:pathLst>
                          <a:path w="342" h="1042">
                            <a:moveTo>
                              <a:pt x="0" y="79"/>
                            </a:moveTo>
                            <a:lnTo>
                              <a:pt x="6" y="249"/>
                            </a:lnTo>
                            <a:lnTo>
                              <a:pt x="23" y="271"/>
                            </a:lnTo>
                            <a:lnTo>
                              <a:pt x="16" y="966"/>
                            </a:lnTo>
                            <a:lnTo>
                              <a:pt x="40" y="1042"/>
                            </a:lnTo>
                            <a:lnTo>
                              <a:pt x="97" y="1042"/>
                            </a:lnTo>
                            <a:lnTo>
                              <a:pt x="145" y="1005"/>
                            </a:lnTo>
                            <a:lnTo>
                              <a:pt x="199" y="1005"/>
                            </a:lnTo>
                            <a:lnTo>
                              <a:pt x="243" y="1042"/>
                            </a:lnTo>
                            <a:lnTo>
                              <a:pt x="304" y="1042"/>
                            </a:lnTo>
                            <a:lnTo>
                              <a:pt x="325" y="966"/>
                            </a:lnTo>
                            <a:lnTo>
                              <a:pt x="315" y="271"/>
                            </a:lnTo>
                            <a:lnTo>
                              <a:pt x="330" y="249"/>
                            </a:lnTo>
                            <a:lnTo>
                              <a:pt x="342" y="79"/>
                            </a:lnTo>
                            <a:lnTo>
                              <a:pt x="267" y="17"/>
                            </a:lnTo>
                            <a:lnTo>
                              <a:pt x="229" y="17"/>
                            </a:lnTo>
                            <a:lnTo>
                              <a:pt x="208" y="0"/>
                            </a:lnTo>
                            <a:lnTo>
                              <a:pt x="121" y="0"/>
                            </a:lnTo>
                            <a:lnTo>
                              <a:pt x="103" y="17"/>
                            </a:lnTo>
                            <a:lnTo>
                              <a:pt x="71" y="17"/>
                            </a:lnTo>
                            <a:lnTo>
                              <a:pt x="0" y="79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887400" prstMaterial="legacyPlastic">
                        <a:bevelT w="13500" h="13500" prst="angle"/>
                        <a:bevelB w="13500" h="13500" prst="angle"/>
                        <a:extrusionClr>
                          <a:srgbClr val="C0C0C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697" name="Oval 3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3" y="2286"/>
                        <a:ext cx="12" cy="18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887400" prstMaterial="legacyPlastic">
                        <a:bevelT w="13500" h="13500" prst="angle"/>
                        <a:bevelB w="13500" h="13500" prst="angle"/>
                        <a:extrusionClr>
                          <a:srgbClr val="E0E0E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grpSp>
                    <p:nvGrpSpPr>
                      <p:cNvPr id="100698" name="Group 3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63" y="2091"/>
                        <a:ext cx="140" cy="205"/>
                        <a:chOff x="663" y="2091"/>
                        <a:chExt cx="140" cy="205"/>
                      </a:xfrm>
                    </p:grpSpPr>
                    <p:sp>
                      <p:nvSpPr>
                        <p:cNvPr id="100699" name="Oval 3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71" y="2091"/>
                          <a:ext cx="128" cy="70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  <a:scene3d>
                          <a:camera prst="legacyPerspectiveTopRight"/>
                          <a:lightRig rig="legacyFlat3" dir="b"/>
                        </a:scene3d>
                        <a:sp3d extrusionH="887400" prstMaterial="legacyPlastic">
                          <a:bevelT w="13500" h="13500" prst="angle"/>
                          <a:bevelB w="13500" h="13500" prst="angle"/>
                          <a:extrusionClr>
                            <a:srgbClr val="FFFFFF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00700" name="Freeform 34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63" y="2123"/>
                          <a:ext cx="140" cy="17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55" y="692"/>
                            </a:cxn>
                            <a:cxn ang="0">
                              <a:pos x="557" y="67"/>
                            </a:cxn>
                            <a:cxn ang="0">
                              <a:pos x="522" y="54"/>
                            </a:cxn>
                            <a:cxn ang="0">
                              <a:pos x="481" y="37"/>
                            </a:cxn>
                            <a:cxn ang="0">
                              <a:pos x="427" y="23"/>
                            </a:cxn>
                            <a:cxn ang="0">
                              <a:pos x="381" y="12"/>
                            </a:cxn>
                            <a:cxn ang="0">
                              <a:pos x="339" y="4"/>
                            </a:cxn>
                            <a:cxn ang="0">
                              <a:pos x="294" y="0"/>
                            </a:cxn>
                            <a:cxn ang="0">
                              <a:pos x="246" y="2"/>
                            </a:cxn>
                            <a:cxn ang="0">
                              <a:pos x="184" y="9"/>
                            </a:cxn>
                            <a:cxn ang="0">
                              <a:pos x="131" y="23"/>
                            </a:cxn>
                            <a:cxn ang="0">
                              <a:pos x="79" y="37"/>
                            </a:cxn>
                            <a:cxn ang="0">
                              <a:pos x="33" y="57"/>
                            </a:cxn>
                            <a:cxn ang="0">
                              <a:pos x="0" y="75"/>
                            </a:cxn>
                            <a:cxn ang="0">
                              <a:pos x="195" y="692"/>
                            </a:cxn>
                          </a:cxnLst>
                          <a:rect l="0" t="0" r="r" b="b"/>
                          <a:pathLst>
                            <a:path w="557" h="692">
                              <a:moveTo>
                                <a:pt x="355" y="692"/>
                              </a:moveTo>
                              <a:lnTo>
                                <a:pt x="557" y="67"/>
                              </a:lnTo>
                              <a:lnTo>
                                <a:pt x="522" y="54"/>
                              </a:lnTo>
                              <a:lnTo>
                                <a:pt x="481" y="37"/>
                              </a:lnTo>
                              <a:lnTo>
                                <a:pt x="427" y="23"/>
                              </a:lnTo>
                              <a:lnTo>
                                <a:pt x="381" y="12"/>
                              </a:lnTo>
                              <a:lnTo>
                                <a:pt x="339" y="4"/>
                              </a:lnTo>
                              <a:lnTo>
                                <a:pt x="294" y="0"/>
                              </a:lnTo>
                              <a:lnTo>
                                <a:pt x="246" y="2"/>
                              </a:lnTo>
                              <a:lnTo>
                                <a:pt x="184" y="9"/>
                              </a:lnTo>
                              <a:lnTo>
                                <a:pt x="131" y="23"/>
                              </a:lnTo>
                              <a:lnTo>
                                <a:pt x="79" y="37"/>
                              </a:lnTo>
                              <a:lnTo>
                                <a:pt x="33" y="57"/>
                              </a:lnTo>
                              <a:lnTo>
                                <a:pt x="0" y="75"/>
                              </a:lnTo>
                              <a:lnTo>
                                <a:pt x="195" y="692"/>
                              </a:lnTo>
                            </a:path>
                          </a:pathLst>
                        </a:custGeom>
                        <a:noFill/>
                        <a:ln w="4763">
                          <a:solidFill>
                            <a:srgbClr val="A0A0A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scene3d>
                          <a:camera prst="legacyPerspectiveTopRight"/>
                          <a:lightRig rig="legacyFlat3" dir="b"/>
                        </a:scene3d>
                        <a:sp3d extrusionH="887400" prstMaterial="legacyPlastic">
                          <a:bevelT w="13500" h="13500" prst="angle"/>
                          <a:bevelB w="13500" h="13500" prst="angle"/>
                          <a:extrusionClr>
                            <a:srgbClr val="A0A0A0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</p:grpSp>
                  <p:grpSp>
                    <p:nvGrpSpPr>
                      <p:cNvPr id="100701" name="Group 3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07" y="2315"/>
                        <a:ext cx="49" cy="199"/>
                        <a:chOff x="707" y="2315"/>
                        <a:chExt cx="49" cy="199"/>
                      </a:xfrm>
                    </p:grpSpPr>
                    <p:sp>
                      <p:nvSpPr>
                        <p:cNvPr id="100702" name="Line 3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15" y="2320"/>
                          <a:ext cx="1" cy="194"/>
                        </a:xfrm>
                        <a:prstGeom prst="line">
                          <a:avLst/>
                        </a:prstGeom>
                        <a:noFill/>
                        <a:ln w="4763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  <a:effectLst/>
                        <a:scene3d>
                          <a:camera prst="legacyPerspectiveTopRight"/>
                          <a:lightRig rig="legacyFlat3" dir="b"/>
                        </a:scene3d>
                        <a:sp3d extrusionH="887400" prstMaterial="legacyPlastic">
                          <a:bevelT w="13500" h="13500" prst="angle"/>
                          <a:bevelB w="13500" h="13500" prst="angle"/>
                          <a:extrusionClr>
                            <a:srgbClr val="808080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00703" name="Line 3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747" y="2320"/>
                          <a:ext cx="1" cy="193"/>
                        </a:xfrm>
                        <a:prstGeom prst="line">
                          <a:avLst/>
                        </a:prstGeom>
                        <a:noFill/>
                        <a:ln w="4763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  <a:effectLst/>
                        <a:scene3d>
                          <a:camera prst="legacyPerspectiveTopRight"/>
                          <a:lightRig rig="legacyFlat3" dir="b"/>
                        </a:scene3d>
                        <a:sp3d extrusionH="887400" prstMaterial="legacyPlastic">
                          <a:bevelT w="13500" h="13500" prst="angle"/>
                          <a:bevelB w="13500" h="13500" prst="angle"/>
                          <a:extrusionClr>
                            <a:srgbClr val="808080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00704" name="Line 3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755" y="2315"/>
                          <a:ext cx="1" cy="193"/>
                        </a:xfrm>
                        <a:prstGeom prst="line">
                          <a:avLst/>
                        </a:prstGeom>
                        <a:noFill/>
                        <a:ln w="4763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  <a:effectLst/>
                        <a:scene3d>
                          <a:camera prst="legacyPerspectiveTopRight"/>
                          <a:lightRig rig="legacyFlat3" dir="b"/>
                        </a:scene3d>
                        <a:sp3d extrusionH="887400" prstMaterial="legacyPlastic">
                          <a:bevelT w="13500" h="13500" prst="angle"/>
                          <a:bevelB w="13500" h="13500" prst="angle"/>
                          <a:extrusionClr>
                            <a:srgbClr val="FFFFFF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00705" name="Line 3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707" y="2315"/>
                          <a:ext cx="1" cy="193"/>
                        </a:xfrm>
                        <a:prstGeom prst="line">
                          <a:avLst/>
                        </a:prstGeom>
                        <a:noFill/>
                        <a:ln w="4763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  <a:effectLst/>
                        <a:scene3d>
                          <a:camera prst="legacyPerspectiveTopRight"/>
                          <a:lightRig rig="legacyFlat3" dir="b"/>
                        </a:scene3d>
                        <a:sp3d extrusionH="887400" prstMaterial="legacyPlastic">
                          <a:bevelT w="13500" h="13500" prst="angle"/>
                          <a:bevelB w="13500" h="13500" prst="angle"/>
                          <a:extrusionClr>
                            <a:srgbClr val="FFFFFF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</p:grpSp>
                </p:grpSp>
                <p:sp>
                  <p:nvSpPr>
                    <p:cNvPr id="100706" name="Freeform 354"/>
                    <p:cNvSpPr>
                      <a:spLocks/>
                    </p:cNvSpPr>
                    <p:nvPr/>
                  </p:nvSpPr>
                  <p:spPr bwMode="auto">
                    <a:xfrm>
                      <a:off x="723" y="2409"/>
                      <a:ext cx="136" cy="169"/>
                    </a:xfrm>
                    <a:custGeom>
                      <a:avLst/>
                      <a:gdLst/>
                      <a:ahLst/>
                      <a:cxnLst>
                        <a:cxn ang="0">
                          <a:pos x="542" y="0"/>
                        </a:cxn>
                        <a:cxn ang="0">
                          <a:pos x="520" y="19"/>
                        </a:cxn>
                        <a:cxn ang="0">
                          <a:pos x="430" y="436"/>
                        </a:cxn>
                        <a:cxn ang="0">
                          <a:pos x="413" y="478"/>
                        </a:cxn>
                        <a:cxn ang="0">
                          <a:pos x="386" y="513"/>
                        </a:cxn>
                        <a:cxn ang="0">
                          <a:pos x="345" y="544"/>
                        </a:cxn>
                        <a:cxn ang="0">
                          <a:pos x="305" y="568"/>
                        </a:cxn>
                        <a:cxn ang="0">
                          <a:pos x="261" y="592"/>
                        </a:cxn>
                        <a:cxn ang="0">
                          <a:pos x="214" y="611"/>
                        </a:cxn>
                        <a:cxn ang="0">
                          <a:pos x="163" y="631"/>
                        </a:cxn>
                        <a:cxn ang="0">
                          <a:pos x="118" y="640"/>
                        </a:cxn>
                        <a:cxn ang="0">
                          <a:pos x="65" y="649"/>
                        </a:cxn>
                        <a:cxn ang="0">
                          <a:pos x="0" y="645"/>
                        </a:cxn>
                        <a:cxn ang="0">
                          <a:pos x="11" y="670"/>
                        </a:cxn>
                        <a:cxn ang="0">
                          <a:pos x="55" y="674"/>
                        </a:cxn>
                        <a:cxn ang="0">
                          <a:pos x="86" y="674"/>
                        </a:cxn>
                        <a:cxn ang="0">
                          <a:pos x="134" y="670"/>
                        </a:cxn>
                        <a:cxn ang="0">
                          <a:pos x="173" y="667"/>
                        </a:cxn>
                        <a:cxn ang="0">
                          <a:pos x="226" y="658"/>
                        </a:cxn>
                        <a:cxn ang="0">
                          <a:pos x="268" y="650"/>
                        </a:cxn>
                        <a:cxn ang="0">
                          <a:pos x="314" y="636"/>
                        </a:cxn>
                        <a:cxn ang="0">
                          <a:pos x="341" y="628"/>
                        </a:cxn>
                        <a:cxn ang="0">
                          <a:pos x="382" y="611"/>
                        </a:cxn>
                        <a:cxn ang="0">
                          <a:pos x="424" y="584"/>
                        </a:cxn>
                        <a:cxn ang="0">
                          <a:pos x="437" y="568"/>
                        </a:cxn>
                        <a:cxn ang="0">
                          <a:pos x="449" y="548"/>
                        </a:cxn>
                        <a:cxn ang="0">
                          <a:pos x="459" y="506"/>
                        </a:cxn>
                        <a:cxn ang="0">
                          <a:pos x="469" y="465"/>
                        </a:cxn>
                        <a:cxn ang="0">
                          <a:pos x="542" y="0"/>
                        </a:cxn>
                      </a:cxnLst>
                      <a:rect l="0" t="0" r="r" b="b"/>
                      <a:pathLst>
                        <a:path w="542" h="674">
                          <a:moveTo>
                            <a:pt x="542" y="0"/>
                          </a:moveTo>
                          <a:lnTo>
                            <a:pt x="520" y="19"/>
                          </a:lnTo>
                          <a:lnTo>
                            <a:pt x="430" y="436"/>
                          </a:lnTo>
                          <a:lnTo>
                            <a:pt x="413" y="478"/>
                          </a:lnTo>
                          <a:lnTo>
                            <a:pt x="386" y="513"/>
                          </a:lnTo>
                          <a:lnTo>
                            <a:pt x="345" y="544"/>
                          </a:lnTo>
                          <a:lnTo>
                            <a:pt x="305" y="568"/>
                          </a:lnTo>
                          <a:lnTo>
                            <a:pt x="261" y="592"/>
                          </a:lnTo>
                          <a:lnTo>
                            <a:pt x="214" y="611"/>
                          </a:lnTo>
                          <a:lnTo>
                            <a:pt x="163" y="631"/>
                          </a:lnTo>
                          <a:lnTo>
                            <a:pt x="118" y="640"/>
                          </a:lnTo>
                          <a:lnTo>
                            <a:pt x="65" y="649"/>
                          </a:lnTo>
                          <a:lnTo>
                            <a:pt x="0" y="645"/>
                          </a:lnTo>
                          <a:lnTo>
                            <a:pt x="11" y="670"/>
                          </a:lnTo>
                          <a:lnTo>
                            <a:pt x="55" y="674"/>
                          </a:lnTo>
                          <a:lnTo>
                            <a:pt x="86" y="674"/>
                          </a:lnTo>
                          <a:lnTo>
                            <a:pt x="134" y="670"/>
                          </a:lnTo>
                          <a:lnTo>
                            <a:pt x="173" y="667"/>
                          </a:lnTo>
                          <a:lnTo>
                            <a:pt x="226" y="658"/>
                          </a:lnTo>
                          <a:lnTo>
                            <a:pt x="268" y="650"/>
                          </a:lnTo>
                          <a:lnTo>
                            <a:pt x="314" y="636"/>
                          </a:lnTo>
                          <a:lnTo>
                            <a:pt x="341" y="628"/>
                          </a:lnTo>
                          <a:lnTo>
                            <a:pt x="382" y="611"/>
                          </a:lnTo>
                          <a:lnTo>
                            <a:pt x="424" y="584"/>
                          </a:lnTo>
                          <a:lnTo>
                            <a:pt x="437" y="568"/>
                          </a:lnTo>
                          <a:lnTo>
                            <a:pt x="449" y="548"/>
                          </a:lnTo>
                          <a:lnTo>
                            <a:pt x="459" y="506"/>
                          </a:lnTo>
                          <a:lnTo>
                            <a:pt x="469" y="465"/>
                          </a:lnTo>
                          <a:lnTo>
                            <a:pt x="54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887400" prstMaterial="legacyPlastic">
                      <a:bevelT w="13500" h="13500" prst="angle"/>
                      <a:bevelB w="13500" h="13500" prst="angle"/>
                      <a:extrusionClr>
                        <a:srgbClr val="FFFFFF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</p:grpSp>
            </p:grpSp>
          </p:grpSp>
          <p:grpSp>
            <p:nvGrpSpPr>
              <p:cNvPr id="100707" name="Group 355"/>
              <p:cNvGrpSpPr>
                <a:grpSpLocks/>
              </p:cNvGrpSpPr>
              <p:nvPr/>
            </p:nvGrpSpPr>
            <p:grpSpPr bwMode="auto">
              <a:xfrm flipV="1">
                <a:off x="4032" y="1874"/>
                <a:ext cx="240" cy="814"/>
                <a:chOff x="531" y="483"/>
                <a:chExt cx="500" cy="909"/>
              </a:xfrm>
            </p:grpSpPr>
            <p:grpSp>
              <p:nvGrpSpPr>
                <p:cNvPr id="100708" name="Group 356"/>
                <p:cNvGrpSpPr>
                  <a:grpSpLocks/>
                </p:cNvGrpSpPr>
                <p:nvPr/>
              </p:nvGrpSpPr>
              <p:grpSpPr bwMode="auto">
                <a:xfrm>
                  <a:off x="667" y="1179"/>
                  <a:ext cx="227" cy="213"/>
                  <a:chOff x="667" y="1179"/>
                  <a:chExt cx="227" cy="213"/>
                </a:xfrm>
              </p:grpSpPr>
              <p:grpSp>
                <p:nvGrpSpPr>
                  <p:cNvPr id="100709" name="Group 357"/>
                  <p:cNvGrpSpPr>
                    <a:grpSpLocks/>
                  </p:cNvGrpSpPr>
                  <p:nvPr/>
                </p:nvGrpSpPr>
                <p:grpSpPr bwMode="auto">
                  <a:xfrm>
                    <a:off x="667" y="1179"/>
                    <a:ext cx="227" cy="213"/>
                    <a:chOff x="667" y="1179"/>
                    <a:chExt cx="227" cy="213"/>
                  </a:xfrm>
                </p:grpSpPr>
                <p:grpSp>
                  <p:nvGrpSpPr>
                    <p:cNvPr id="100710" name="Group 3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4" y="1343"/>
                      <a:ext cx="123" cy="49"/>
                      <a:chOff x="724" y="1343"/>
                      <a:chExt cx="123" cy="49"/>
                    </a:xfrm>
                  </p:grpSpPr>
                  <p:sp>
                    <p:nvSpPr>
                      <p:cNvPr id="100711" name="Freeform 3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4" y="1343"/>
                        <a:ext cx="123" cy="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00" y="156"/>
                          </a:cxn>
                          <a:cxn ang="0">
                            <a:pos x="109" y="165"/>
                          </a:cxn>
                          <a:cxn ang="0">
                            <a:pos x="121" y="171"/>
                          </a:cxn>
                          <a:cxn ang="0">
                            <a:pos x="135" y="177"/>
                          </a:cxn>
                          <a:cxn ang="0">
                            <a:pos x="152" y="184"/>
                          </a:cxn>
                          <a:cxn ang="0">
                            <a:pos x="173" y="188"/>
                          </a:cxn>
                          <a:cxn ang="0">
                            <a:pos x="187" y="190"/>
                          </a:cxn>
                          <a:cxn ang="0">
                            <a:pos x="204" y="192"/>
                          </a:cxn>
                          <a:cxn ang="0">
                            <a:pos x="221" y="193"/>
                          </a:cxn>
                          <a:cxn ang="0">
                            <a:pos x="241" y="196"/>
                          </a:cxn>
                          <a:cxn ang="0">
                            <a:pos x="256" y="196"/>
                          </a:cxn>
                          <a:cxn ang="0">
                            <a:pos x="276" y="193"/>
                          </a:cxn>
                          <a:cxn ang="0">
                            <a:pos x="293" y="192"/>
                          </a:cxn>
                          <a:cxn ang="0">
                            <a:pos x="313" y="190"/>
                          </a:cxn>
                          <a:cxn ang="0">
                            <a:pos x="329" y="188"/>
                          </a:cxn>
                          <a:cxn ang="0">
                            <a:pos x="346" y="183"/>
                          </a:cxn>
                          <a:cxn ang="0">
                            <a:pos x="363" y="179"/>
                          </a:cxn>
                          <a:cxn ang="0">
                            <a:pos x="377" y="171"/>
                          </a:cxn>
                          <a:cxn ang="0">
                            <a:pos x="389" y="164"/>
                          </a:cxn>
                          <a:cxn ang="0">
                            <a:pos x="394" y="158"/>
                          </a:cxn>
                          <a:cxn ang="0">
                            <a:pos x="402" y="151"/>
                          </a:cxn>
                          <a:cxn ang="0">
                            <a:pos x="494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494" h="196">
                            <a:moveTo>
                              <a:pt x="0" y="0"/>
                            </a:moveTo>
                            <a:lnTo>
                              <a:pt x="100" y="156"/>
                            </a:lnTo>
                            <a:lnTo>
                              <a:pt x="109" y="165"/>
                            </a:lnTo>
                            <a:lnTo>
                              <a:pt x="121" y="171"/>
                            </a:lnTo>
                            <a:lnTo>
                              <a:pt x="135" y="177"/>
                            </a:lnTo>
                            <a:lnTo>
                              <a:pt x="152" y="184"/>
                            </a:lnTo>
                            <a:lnTo>
                              <a:pt x="173" y="188"/>
                            </a:lnTo>
                            <a:lnTo>
                              <a:pt x="187" y="190"/>
                            </a:lnTo>
                            <a:lnTo>
                              <a:pt x="204" y="192"/>
                            </a:lnTo>
                            <a:lnTo>
                              <a:pt x="221" y="193"/>
                            </a:lnTo>
                            <a:lnTo>
                              <a:pt x="241" y="196"/>
                            </a:lnTo>
                            <a:lnTo>
                              <a:pt x="256" y="196"/>
                            </a:lnTo>
                            <a:lnTo>
                              <a:pt x="276" y="193"/>
                            </a:lnTo>
                            <a:lnTo>
                              <a:pt x="293" y="192"/>
                            </a:lnTo>
                            <a:lnTo>
                              <a:pt x="313" y="190"/>
                            </a:lnTo>
                            <a:lnTo>
                              <a:pt x="329" y="188"/>
                            </a:lnTo>
                            <a:lnTo>
                              <a:pt x="346" y="183"/>
                            </a:lnTo>
                            <a:lnTo>
                              <a:pt x="363" y="179"/>
                            </a:lnTo>
                            <a:lnTo>
                              <a:pt x="377" y="171"/>
                            </a:lnTo>
                            <a:lnTo>
                              <a:pt x="389" y="164"/>
                            </a:lnTo>
                            <a:lnTo>
                              <a:pt x="394" y="158"/>
                            </a:lnTo>
                            <a:lnTo>
                              <a:pt x="402" y="151"/>
                            </a:lnTo>
                            <a:lnTo>
                              <a:pt x="494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ObliqueTopRight"/>
                        <a:lightRig rig="legacyFlat3" dir="b"/>
                      </a:scene3d>
                      <a:sp3d extrusionH="887400" prstMaterial="legacyMatte">
                        <a:bevelT w="13500" h="13500" prst="angle"/>
                        <a:bevelB w="13500" h="13500" prst="angle"/>
                        <a:extrusionClr>
                          <a:srgbClr val="00000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712" name="Freeform 3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43" y="1343"/>
                        <a:ext cx="55" cy="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61" y="177"/>
                          </a:cxn>
                          <a:cxn ang="0">
                            <a:pos x="74" y="184"/>
                          </a:cxn>
                          <a:cxn ang="0">
                            <a:pos x="95" y="188"/>
                          </a:cxn>
                          <a:cxn ang="0">
                            <a:pos x="109" y="190"/>
                          </a:cxn>
                          <a:cxn ang="0">
                            <a:pos x="126" y="192"/>
                          </a:cxn>
                          <a:cxn ang="0">
                            <a:pos x="143" y="193"/>
                          </a:cxn>
                          <a:cxn ang="0">
                            <a:pos x="163" y="196"/>
                          </a:cxn>
                          <a:cxn ang="0">
                            <a:pos x="178" y="196"/>
                          </a:cxn>
                          <a:cxn ang="0">
                            <a:pos x="198" y="193"/>
                          </a:cxn>
                          <a:cxn ang="0">
                            <a:pos x="22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20" h="196">
                            <a:moveTo>
                              <a:pt x="0" y="0"/>
                            </a:moveTo>
                            <a:lnTo>
                              <a:pt x="61" y="177"/>
                            </a:lnTo>
                            <a:lnTo>
                              <a:pt x="74" y="184"/>
                            </a:lnTo>
                            <a:lnTo>
                              <a:pt x="95" y="188"/>
                            </a:lnTo>
                            <a:lnTo>
                              <a:pt x="109" y="190"/>
                            </a:lnTo>
                            <a:lnTo>
                              <a:pt x="126" y="192"/>
                            </a:lnTo>
                            <a:lnTo>
                              <a:pt x="143" y="193"/>
                            </a:lnTo>
                            <a:lnTo>
                              <a:pt x="163" y="196"/>
                            </a:lnTo>
                            <a:lnTo>
                              <a:pt x="178" y="196"/>
                            </a:lnTo>
                            <a:lnTo>
                              <a:pt x="198" y="193"/>
                            </a:lnTo>
                            <a:lnTo>
                              <a:pt x="22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04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ObliqueTopRight"/>
                        <a:lightRig rig="legacyFlat3" dir="b"/>
                      </a:scene3d>
                      <a:sp3d extrusionH="887400" prstMaterial="legacyMatte">
                        <a:bevelT w="13500" h="13500" prst="angle"/>
                        <a:bevelB w="13500" h="13500" prst="angle"/>
                        <a:extrusionClr>
                          <a:srgbClr val="404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100713" name="Group 3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7" y="1179"/>
                      <a:ext cx="227" cy="178"/>
                      <a:chOff x="667" y="1179"/>
                      <a:chExt cx="227" cy="178"/>
                    </a:xfrm>
                  </p:grpSpPr>
                  <p:sp>
                    <p:nvSpPr>
                      <p:cNvPr id="100714" name="Freeform 3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7" y="1179"/>
                        <a:ext cx="227" cy="17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" y="20"/>
                          </a:cxn>
                          <a:cxn ang="0">
                            <a:pos x="25" y="38"/>
                          </a:cxn>
                          <a:cxn ang="0">
                            <a:pos x="22" y="73"/>
                          </a:cxn>
                          <a:cxn ang="0">
                            <a:pos x="12" y="95"/>
                          </a:cxn>
                          <a:cxn ang="0">
                            <a:pos x="5" y="125"/>
                          </a:cxn>
                          <a:cxn ang="0">
                            <a:pos x="17" y="148"/>
                          </a:cxn>
                          <a:cxn ang="0">
                            <a:pos x="34" y="174"/>
                          </a:cxn>
                          <a:cxn ang="0">
                            <a:pos x="30" y="194"/>
                          </a:cxn>
                          <a:cxn ang="0">
                            <a:pos x="13" y="214"/>
                          </a:cxn>
                          <a:cxn ang="0">
                            <a:pos x="5" y="234"/>
                          </a:cxn>
                          <a:cxn ang="0">
                            <a:pos x="18" y="257"/>
                          </a:cxn>
                          <a:cxn ang="0">
                            <a:pos x="30" y="275"/>
                          </a:cxn>
                          <a:cxn ang="0">
                            <a:pos x="30" y="299"/>
                          </a:cxn>
                          <a:cxn ang="0">
                            <a:pos x="12" y="319"/>
                          </a:cxn>
                          <a:cxn ang="0">
                            <a:pos x="0" y="345"/>
                          </a:cxn>
                          <a:cxn ang="0">
                            <a:pos x="13" y="369"/>
                          </a:cxn>
                          <a:cxn ang="0">
                            <a:pos x="33" y="392"/>
                          </a:cxn>
                          <a:cxn ang="0">
                            <a:pos x="33" y="427"/>
                          </a:cxn>
                          <a:cxn ang="0">
                            <a:pos x="18" y="451"/>
                          </a:cxn>
                          <a:cxn ang="0">
                            <a:pos x="21" y="469"/>
                          </a:cxn>
                          <a:cxn ang="0">
                            <a:pos x="42" y="495"/>
                          </a:cxn>
                          <a:cxn ang="0">
                            <a:pos x="107" y="567"/>
                          </a:cxn>
                          <a:cxn ang="0">
                            <a:pos x="165" y="623"/>
                          </a:cxn>
                          <a:cxn ang="0">
                            <a:pos x="215" y="654"/>
                          </a:cxn>
                          <a:cxn ang="0">
                            <a:pos x="310" y="695"/>
                          </a:cxn>
                          <a:cxn ang="0">
                            <a:pos x="398" y="709"/>
                          </a:cxn>
                          <a:cxn ang="0">
                            <a:pos x="519" y="709"/>
                          </a:cxn>
                          <a:cxn ang="0">
                            <a:pos x="620" y="700"/>
                          </a:cxn>
                          <a:cxn ang="0">
                            <a:pos x="691" y="679"/>
                          </a:cxn>
                          <a:cxn ang="0">
                            <a:pos x="738" y="653"/>
                          </a:cxn>
                          <a:cxn ang="0">
                            <a:pos x="772" y="623"/>
                          </a:cxn>
                          <a:cxn ang="0">
                            <a:pos x="868" y="488"/>
                          </a:cxn>
                          <a:cxn ang="0">
                            <a:pos x="887" y="444"/>
                          </a:cxn>
                          <a:cxn ang="0">
                            <a:pos x="888" y="423"/>
                          </a:cxn>
                          <a:cxn ang="0">
                            <a:pos x="875" y="403"/>
                          </a:cxn>
                          <a:cxn ang="0">
                            <a:pos x="875" y="378"/>
                          </a:cxn>
                          <a:cxn ang="0">
                            <a:pos x="887" y="358"/>
                          </a:cxn>
                          <a:cxn ang="0">
                            <a:pos x="901" y="338"/>
                          </a:cxn>
                          <a:cxn ang="0">
                            <a:pos x="905" y="313"/>
                          </a:cxn>
                          <a:cxn ang="0">
                            <a:pos x="894" y="292"/>
                          </a:cxn>
                          <a:cxn ang="0">
                            <a:pos x="879" y="273"/>
                          </a:cxn>
                          <a:cxn ang="0">
                            <a:pos x="879" y="252"/>
                          </a:cxn>
                          <a:cxn ang="0">
                            <a:pos x="897" y="227"/>
                          </a:cxn>
                          <a:cxn ang="0">
                            <a:pos x="901" y="200"/>
                          </a:cxn>
                          <a:cxn ang="0">
                            <a:pos x="887" y="174"/>
                          </a:cxn>
                          <a:cxn ang="0">
                            <a:pos x="879" y="153"/>
                          </a:cxn>
                          <a:cxn ang="0">
                            <a:pos x="888" y="129"/>
                          </a:cxn>
                          <a:cxn ang="0">
                            <a:pos x="901" y="112"/>
                          </a:cxn>
                          <a:cxn ang="0">
                            <a:pos x="907" y="87"/>
                          </a:cxn>
                          <a:cxn ang="0">
                            <a:pos x="896" y="66"/>
                          </a:cxn>
                          <a:cxn ang="0">
                            <a:pos x="883" y="42"/>
                          </a:cxn>
                          <a:cxn ang="0">
                            <a:pos x="887" y="18"/>
                          </a:cxn>
                          <a:cxn ang="0">
                            <a:pos x="26" y="0"/>
                          </a:cxn>
                        </a:cxnLst>
                        <a:rect l="0" t="0" r="r" b="b"/>
                        <a:pathLst>
                          <a:path w="907" h="711">
                            <a:moveTo>
                              <a:pt x="26" y="0"/>
                            </a:moveTo>
                            <a:lnTo>
                              <a:pt x="21" y="20"/>
                            </a:lnTo>
                            <a:lnTo>
                              <a:pt x="22" y="29"/>
                            </a:lnTo>
                            <a:lnTo>
                              <a:pt x="25" y="38"/>
                            </a:lnTo>
                            <a:lnTo>
                              <a:pt x="26" y="58"/>
                            </a:lnTo>
                            <a:lnTo>
                              <a:pt x="22" y="73"/>
                            </a:lnTo>
                            <a:lnTo>
                              <a:pt x="17" y="86"/>
                            </a:lnTo>
                            <a:lnTo>
                              <a:pt x="12" y="95"/>
                            </a:lnTo>
                            <a:lnTo>
                              <a:pt x="5" y="112"/>
                            </a:lnTo>
                            <a:lnTo>
                              <a:pt x="5" y="125"/>
                            </a:lnTo>
                            <a:lnTo>
                              <a:pt x="12" y="136"/>
                            </a:lnTo>
                            <a:lnTo>
                              <a:pt x="17" y="148"/>
                            </a:lnTo>
                            <a:lnTo>
                              <a:pt x="29" y="161"/>
                            </a:lnTo>
                            <a:lnTo>
                              <a:pt x="34" y="174"/>
                            </a:lnTo>
                            <a:lnTo>
                              <a:pt x="34" y="183"/>
                            </a:lnTo>
                            <a:lnTo>
                              <a:pt x="30" y="194"/>
                            </a:lnTo>
                            <a:lnTo>
                              <a:pt x="21" y="203"/>
                            </a:lnTo>
                            <a:lnTo>
                              <a:pt x="13" y="214"/>
                            </a:lnTo>
                            <a:lnTo>
                              <a:pt x="8" y="223"/>
                            </a:lnTo>
                            <a:lnTo>
                              <a:pt x="5" y="234"/>
                            </a:lnTo>
                            <a:lnTo>
                              <a:pt x="12" y="245"/>
                            </a:lnTo>
                            <a:lnTo>
                              <a:pt x="18" y="257"/>
                            </a:lnTo>
                            <a:lnTo>
                              <a:pt x="26" y="266"/>
                            </a:lnTo>
                            <a:lnTo>
                              <a:pt x="30" y="275"/>
                            </a:lnTo>
                            <a:lnTo>
                              <a:pt x="34" y="286"/>
                            </a:lnTo>
                            <a:lnTo>
                              <a:pt x="30" y="299"/>
                            </a:lnTo>
                            <a:lnTo>
                              <a:pt x="21" y="310"/>
                            </a:lnTo>
                            <a:lnTo>
                              <a:pt x="12" y="319"/>
                            </a:lnTo>
                            <a:lnTo>
                              <a:pt x="2" y="334"/>
                            </a:lnTo>
                            <a:lnTo>
                              <a:pt x="0" y="345"/>
                            </a:lnTo>
                            <a:lnTo>
                              <a:pt x="4" y="358"/>
                            </a:lnTo>
                            <a:lnTo>
                              <a:pt x="13" y="369"/>
                            </a:lnTo>
                            <a:lnTo>
                              <a:pt x="22" y="379"/>
                            </a:lnTo>
                            <a:lnTo>
                              <a:pt x="33" y="392"/>
                            </a:lnTo>
                            <a:lnTo>
                              <a:pt x="38" y="410"/>
                            </a:lnTo>
                            <a:lnTo>
                              <a:pt x="33" y="427"/>
                            </a:lnTo>
                            <a:lnTo>
                              <a:pt x="22" y="440"/>
                            </a:lnTo>
                            <a:lnTo>
                              <a:pt x="18" y="451"/>
                            </a:lnTo>
                            <a:lnTo>
                              <a:pt x="18" y="462"/>
                            </a:lnTo>
                            <a:lnTo>
                              <a:pt x="21" y="469"/>
                            </a:lnTo>
                            <a:lnTo>
                              <a:pt x="29" y="479"/>
                            </a:lnTo>
                            <a:lnTo>
                              <a:pt x="42" y="495"/>
                            </a:lnTo>
                            <a:lnTo>
                              <a:pt x="64" y="523"/>
                            </a:lnTo>
                            <a:lnTo>
                              <a:pt x="107" y="567"/>
                            </a:lnTo>
                            <a:lnTo>
                              <a:pt x="143" y="604"/>
                            </a:lnTo>
                            <a:lnTo>
                              <a:pt x="165" y="623"/>
                            </a:lnTo>
                            <a:lnTo>
                              <a:pt x="188" y="637"/>
                            </a:lnTo>
                            <a:lnTo>
                              <a:pt x="215" y="654"/>
                            </a:lnTo>
                            <a:lnTo>
                              <a:pt x="253" y="675"/>
                            </a:lnTo>
                            <a:lnTo>
                              <a:pt x="310" y="695"/>
                            </a:lnTo>
                            <a:lnTo>
                              <a:pt x="353" y="704"/>
                            </a:lnTo>
                            <a:lnTo>
                              <a:pt x="398" y="709"/>
                            </a:lnTo>
                            <a:lnTo>
                              <a:pt x="457" y="711"/>
                            </a:lnTo>
                            <a:lnTo>
                              <a:pt x="519" y="709"/>
                            </a:lnTo>
                            <a:lnTo>
                              <a:pt x="573" y="708"/>
                            </a:lnTo>
                            <a:lnTo>
                              <a:pt x="620" y="700"/>
                            </a:lnTo>
                            <a:lnTo>
                              <a:pt x="662" y="691"/>
                            </a:lnTo>
                            <a:lnTo>
                              <a:pt x="691" y="679"/>
                            </a:lnTo>
                            <a:lnTo>
                              <a:pt x="717" y="666"/>
                            </a:lnTo>
                            <a:lnTo>
                              <a:pt x="738" y="653"/>
                            </a:lnTo>
                            <a:lnTo>
                              <a:pt x="755" y="641"/>
                            </a:lnTo>
                            <a:lnTo>
                              <a:pt x="772" y="623"/>
                            </a:lnTo>
                            <a:lnTo>
                              <a:pt x="826" y="551"/>
                            </a:lnTo>
                            <a:lnTo>
                              <a:pt x="868" y="488"/>
                            </a:lnTo>
                            <a:lnTo>
                              <a:pt x="883" y="457"/>
                            </a:lnTo>
                            <a:lnTo>
                              <a:pt x="887" y="444"/>
                            </a:lnTo>
                            <a:lnTo>
                              <a:pt x="888" y="434"/>
                            </a:lnTo>
                            <a:lnTo>
                              <a:pt x="888" y="423"/>
                            </a:lnTo>
                            <a:lnTo>
                              <a:pt x="881" y="410"/>
                            </a:lnTo>
                            <a:lnTo>
                              <a:pt x="875" y="403"/>
                            </a:lnTo>
                            <a:lnTo>
                              <a:pt x="873" y="391"/>
                            </a:lnTo>
                            <a:lnTo>
                              <a:pt x="875" y="378"/>
                            </a:lnTo>
                            <a:lnTo>
                              <a:pt x="881" y="369"/>
                            </a:lnTo>
                            <a:lnTo>
                              <a:pt x="887" y="358"/>
                            </a:lnTo>
                            <a:lnTo>
                              <a:pt x="894" y="349"/>
                            </a:lnTo>
                            <a:lnTo>
                              <a:pt x="901" y="338"/>
                            </a:lnTo>
                            <a:lnTo>
                              <a:pt x="907" y="327"/>
                            </a:lnTo>
                            <a:lnTo>
                              <a:pt x="905" y="313"/>
                            </a:lnTo>
                            <a:lnTo>
                              <a:pt x="900" y="303"/>
                            </a:lnTo>
                            <a:lnTo>
                              <a:pt x="894" y="292"/>
                            </a:lnTo>
                            <a:lnTo>
                              <a:pt x="887" y="283"/>
                            </a:lnTo>
                            <a:lnTo>
                              <a:pt x="879" y="273"/>
                            </a:lnTo>
                            <a:lnTo>
                              <a:pt x="877" y="261"/>
                            </a:lnTo>
                            <a:lnTo>
                              <a:pt x="879" y="252"/>
                            </a:lnTo>
                            <a:lnTo>
                              <a:pt x="888" y="238"/>
                            </a:lnTo>
                            <a:lnTo>
                              <a:pt x="897" y="227"/>
                            </a:lnTo>
                            <a:lnTo>
                              <a:pt x="901" y="216"/>
                            </a:lnTo>
                            <a:lnTo>
                              <a:pt x="901" y="200"/>
                            </a:lnTo>
                            <a:lnTo>
                              <a:pt x="896" y="186"/>
                            </a:lnTo>
                            <a:lnTo>
                              <a:pt x="887" y="174"/>
                            </a:lnTo>
                            <a:lnTo>
                              <a:pt x="883" y="166"/>
                            </a:lnTo>
                            <a:lnTo>
                              <a:pt x="879" y="153"/>
                            </a:lnTo>
                            <a:lnTo>
                              <a:pt x="881" y="140"/>
                            </a:lnTo>
                            <a:lnTo>
                              <a:pt x="888" y="129"/>
                            </a:lnTo>
                            <a:lnTo>
                              <a:pt x="894" y="121"/>
                            </a:lnTo>
                            <a:lnTo>
                              <a:pt x="901" y="112"/>
                            </a:lnTo>
                            <a:lnTo>
                              <a:pt x="905" y="100"/>
                            </a:lnTo>
                            <a:lnTo>
                              <a:pt x="907" y="87"/>
                            </a:lnTo>
                            <a:lnTo>
                              <a:pt x="904" y="79"/>
                            </a:lnTo>
                            <a:lnTo>
                              <a:pt x="896" y="66"/>
                            </a:lnTo>
                            <a:lnTo>
                              <a:pt x="888" y="56"/>
                            </a:lnTo>
                            <a:lnTo>
                              <a:pt x="883" y="42"/>
                            </a:lnTo>
                            <a:lnTo>
                              <a:pt x="883" y="29"/>
                            </a:lnTo>
                            <a:lnTo>
                              <a:pt x="887" y="18"/>
                            </a:lnTo>
                            <a:lnTo>
                              <a:pt x="885" y="0"/>
                            </a:lnTo>
                            <a:lnTo>
                              <a:pt x="26" y="0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ObliqueTopRight"/>
                        <a:lightRig rig="legacyFlat3" dir="b"/>
                      </a:scene3d>
                      <a:sp3d extrusionH="887400" prstMaterial="legacyMatte">
                        <a:bevelT w="13500" h="13500" prst="angle"/>
                        <a:bevelB w="13500" h="13500" prst="angle"/>
                        <a:extrusionClr>
                          <a:srgbClr val="FFC08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715" name="Freeform 3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8" y="1202"/>
                        <a:ext cx="29" cy="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" y="0"/>
                          </a:cxn>
                          <a:cxn ang="0">
                            <a:pos x="13" y="13"/>
                          </a:cxn>
                          <a:cxn ang="0">
                            <a:pos x="25" y="26"/>
                          </a:cxn>
                          <a:cxn ang="0">
                            <a:pos x="45" y="43"/>
                          </a:cxn>
                          <a:cxn ang="0">
                            <a:pos x="68" y="57"/>
                          </a:cxn>
                          <a:cxn ang="0">
                            <a:pos x="91" y="66"/>
                          </a:cxn>
                          <a:cxn ang="0">
                            <a:pos x="113" y="71"/>
                          </a:cxn>
                          <a:cxn ang="0">
                            <a:pos x="104" y="88"/>
                          </a:cxn>
                          <a:cxn ang="0">
                            <a:pos x="76" y="84"/>
                          </a:cxn>
                          <a:cxn ang="0">
                            <a:pos x="45" y="87"/>
                          </a:cxn>
                          <a:cxn ang="0">
                            <a:pos x="25" y="99"/>
                          </a:cxn>
                          <a:cxn ang="0">
                            <a:pos x="29" y="88"/>
                          </a:cxn>
                          <a:cxn ang="0">
                            <a:pos x="28" y="78"/>
                          </a:cxn>
                          <a:cxn ang="0">
                            <a:pos x="21" y="62"/>
                          </a:cxn>
                          <a:cxn ang="0">
                            <a:pos x="12" y="49"/>
                          </a:cxn>
                          <a:cxn ang="0">
                            <a:pos x="3" y="34"/>
                          </a:cxn>
                          <a:cxn ang="0">
                            <a:pos x="0" y="17"/>
                          </a:cxn>
                          <a:cxn ang="0">
                            <a:pos x="7" y="0"/>
                          </a:cxn>
                        </a:cxnLst>
                        <a:rect l="0" t="0" r="r" b="b"/>
                        <a:pathLst>
                          <a:path w="113" h="99">
                            <a:moveTo>
                              <a:pt x="7" y="0"/>
                            </a:moveTo>
                            <a:lnTo>
                              <a:pt x="13" y="13"/>
                            </a:lnTo>
                            <a:lnTo>
                              <a:pt x="25" y="26"/>
                            </a:lnTo>
                            <a:lnTo>
                              <a:pt x="45" y="43"/>
                            </a:lnTo>
                            <a:lnTo>
                              <a:pt x="68" y="57"/>
                            </a:lnTo>
                            <a:lnTo>
                              <a:pt x="91" y="66"/>
                            </a:lnTo>
                            <a:lnTo>
                              <a:pt x="113" y="71"/>
                            </a:lnTo>
                            <a:lnTo>
                              <a:pt x="104" y="88"/>
                            </a:lnTo>
                            <a:lnTo>
                              <a:pt x="76" y="84"/>
                            </a:lnTo>
                            <a:lnTo>
                              <a:pt x="45" y="87"/>
                            </a:lnTo>
                            <a:lnTo>
                              <a:pt x="25" y="99"/>
                            </a:lnTo>
                            <a:lnTo>
                              <a:pt x="29" y="88"/>
                            </a:lnTo>
                            <a:lnTo>
                              <a:pt x="28" y="78"/>
                            </a:lnTo>
                            <a:lnTo>
                              <a:pt x="21" y="62"/>
                            </a:lnTo>
                            <a:lnTo>
                              <a:pt x="12" y="49"/>
                            </a:lnTo>
                            <a:lnTo>
                              <a:pt x="3" y="34"/>
                            </a:lnTo>
                            <a:lnTo>
                              <a:pt x="0" y="17"/>
                            </a:lnTo>
                            <a:lnTo>
                              <a:pt x="7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ObliqueTopRight"/>
                        <a:lightRig rig="legacyFlat3" dir="b"/>
                      </a:scene3d>
                      <a:sp3d extrusionH="887400" prstMaterial="legacyMatte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716" name="Freeform 3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9" y="1233"/>
                        <a:ext cx="37" cy="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0"/>
                          </a:cxn>
                          <a:cxn ang="0">
                            <a:pos x="4" y="0"/>
                          </a:cxn>
                          <a:cxn ang="0">
                            <a:pos x="9" y="10"/>
                          </a:cxn>
                          <a:cxn ang="0">
                            <a:pos x="21" y="15"/>
                          </a:cxn>
                          <a:cxn ang="0">
                            <a:pos x="42" y="25"/>
                          </a:cxn>
                          <a:cxn ang="0">
                            <a:pos x="64" y="31"/>
                          </a:cxn>
                          <a:cxn ang="0">
                            <a:pos x="97" y="38"/>
                          </a:cxn>
                          <a:cxn ang="0">
                            <a:pos x="136" y="44"/>
                          </a:cxn>
                          <a:cxn ang="0">
                            <a:pos x="148" y="79"/>
                          </a:cxn>
                          <a:cxn ang="0">
                            <a:pos x="105" y="69"/>
                          </a:cxn>
                          <a:cxn ang="0">
                            <a:pos x="71" y="65"/>
                          </a:cxn>
                          <a:cxn ang="0">
                            <a:pos x="44" y="70"/>
                          </a:cxn>
                          <a:cxn ang="0">
                            <a:pos x="25" y="83"/>
                          </a:cxn>
                          <a:cxn ang="0">
                            <a:pos x="25" y="73"/>
                          </a:cxn>
                          <a:cxn ang="0">
                            <a:pos x="25" y="62"/>
                          </a:cxn>
                          <a:cxn ang="0">
                            <a:pos x="21" y="52"/>
                          </a:cxn>
                          <a:cxn ang="0">
                            <a:pos x="9" y="36"/>
                          </a:cxn>
                          <a:cxn ang="0">
                            <a:pos x="0" y="23"/>
                          </a:cxn>
                          <a:cxn ang="0">
                            <a:pos x="0" y="10"/>
                          </a:cxn>
                        </a:cxnLst>
                        <a:rect l="0" t="0" r="r" b="b"/>
                        <a:pathLst>
                          <a:path w="148" h="83">
                            <a:moveTo>
                              <a:pt x="0" y="10"/>
                            </a:moveTo>
                            <a:lnTo>
                              <a:pt x="4" y="0"/>
                            </a:lnTo>
                            <a:lnTo>
                              <a:pt x="9" y="10"/>
                            </a:lnTo>
                            <a:lnTo>
                              <a:pt x="21" y="15"/>
                            </a:lnTo>
                            <a:lnTo>
                              <a:pt x="42" y="25"/>
                            </a:lnTo>
                            <a:lnTo>
                              <a:pt x="64" y="31"/>
                            </a:lnTo>
                            <a:lnTo>
                              <a:pt x="97" y="38"/>
                            </a:lnTo>
                            <a:lnTo>
                              <a:pt x="136" y="44"/>
                            </a:lnTo>
                            <a:lnTo>
                              <a:pt x="148" y="79"/>
                            </a:lnTo>
                            <a:lnTo>
                              <a:pt x="105" y="69"/>
                            </a:lnTo>
                            <a:lnTo>
                              <a:pt x="71" y="65"/>
                            </a:lnTo>
                            <a:lnTo>
                              <a:pt x="44" y="70"/>
                            </a:lnTo>
                            <a:lnTo>
                              <a:pt x="25" y="83"/>
                            </a:lnTo>
                            <a:lnTo>
                              <a:pt x="25" y="73"/>
                            </a:lnTo>
                            <a:lnTo>
                              <a:pt x="25" y="62"/>
                            </a:lnTo>
                            <a:lnTo>
                              <a:pt x="21" y="52"/>
                            </a:lnTo>
                            <a:lnTo>
                              <a:pt x="9" y="36"/>
                            </a:lnTo>
                            <a:lnTo>
                              <a:pt x="0" y="23"/>
                            </a:lnTo>
                            <a:lnTo>
                              <a:pt x="0" y="1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ObliqueTopRight"/>
                        <a:lightRig rig="legacyFlat3" dir="b"/>
                      </a:scene3d>
                      <a:sp3d extrusionH="887400" prstMaterial="legacyMatte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717" name="Freeform 3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7" y="1259"/>
                        <a:ext cx="44" cy="2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" y="13"/>
                          </a:cxn>
                          <a:cxn ang="0">
                            <a:pos x="10" y="0"/>
                          </a:cxn>
                          <a:cxn ang="0">
                            <a:pos x="20" y="17"/>
                          </a:cxn>
                          <a:cxn ang="0">
                            <a:pos x="32" y="24"/>
                          </a:cxn>
                          <a:cxn ang="0">
                            <a:pos x="45" y="33"/>
                          </a:cxn>
                          <a:cxn ang="0">
                            <a:pos x="68" y="41"/>
                          </a:cxn>
                          <a:cxn ang="0">
                            <a:pos x="95" y="49"/>
                          </a:cxn>
                          <a:cxn ang="0">
                            <a:pos x="125" y="58"/>
                          </a:cxn>
                          <a:cxn ang="0">
                            <a:pos x="166" y="71"/>
                          </a:cxn>
                          <a:cxn ang="0">
                            <a:pos x="173" y="104"/>
                          </a:cxn>
                          <a:cxn ang="0">
                            <a:pos x="132" y="87"/>
                          </a:cxn>
                          <a:cxn ang="0">
                            <a:pos x="102" y="75"/>
                          </a:cxn>
                          <a:cxn ang="0">
                            <a:pos x="77" y="71"/>
                          </a:cxn>
                          <a:cxn ang="0">
                            <a:pos x="58" y="71"/>
                          </a:cxn>
                          <a:cxn ang="0">
                            <a:pos x="48" y="79"/>
                          </a:cxn>
                          <a:cxn ang="0">
                            <a:pos x="36" y="91"/>
                          </a:cxn>
                          <a:cxn ang="0">
                            <a:pos x="33" y="78"/>
                          </a:cxn>
                          <a:cxn ang="0">
                            <a:pos x="20" y="58"/>
                          </a:cxn>
                          <a:cxn ang="0">
                            <a:pos x="10" y="45"/>
                          </a:cxn>
                          <a:cxn ang="0">
                            <a:pos x="0" y="31"/>
                          </a:cxn>
                          <a:cxn ang="0">
                            <a:pos x="2" y="13"/>
                          </a:cxn>
                        </a:cxnLst>
                        <a:rect l="0" t="0" r="r" b="b"/>
                        <a:pathLst>
                          <a:path w="173" h="104">
                            <a:moveTo>
                              <a:pt x="2" y="13"/>
                            </a:moveTo>
                            <a:lnTo>
                              <a:pt x="10" y="0"/>
                            </a:lnTo>
                            <a:lnTo>
                              <a:pt x="20" y="17"/>
                            </a:lnTo>
                            <a:lnTo>
                              <a:pt x="32" y="24"/>
                            </a:lnTo>
                            <a:lnTo>
                              <a:pt x="45" y="33"/>
                            </a:lnTo>
                            <a:lnTo>
                              <a:pt x="68" y="41"/>
                            </a:lnTo>
                            <a:lnTo>
                              <a:pt x="95" y="49"/>
                            </a:lnTo>
                            <a:lnTo>
                              <a:pt x="125" y="58"/>
                            </a:lnTo>
                            <a:lnTo>
                              <a:pt x="166" y="71"/>
                            </a:lnTo>
                            <a:lnTo>
                              <a:pt x="173" y="104"/>
                            </a:lnTo>
                            <a:lnTo>
                              <a:pt x="132" y="87"/>
                            </a:lnTo>
                            <a:lnTo>
                              <a:pt x="102" y="75"/>
                            </a:lnTo>
                            <a:lnTo>
                              <a:pt x="77" y="71"/>
                            </a:lnTo>
                            <a:lnTo>
                              <a:pt x="58" y="71"/>
                            </a:lnTo>
                            <a:lnTo>
                              <a:pt x="48" y="79"/>
                            </a:lnTo>
                            <a:lnTo>
                              <a:pt x="36" y="91"/>
                            </a:lnTo>
                            <a:lnTo>
                              <a:pt x="33" y="78"/>
                            </a:lnTo>
                            <a:lnTo>
                              <a:pt x="20" y="58"/>
                            </a:lnTo>
                            <a:lnTo>
                              <a:pt x="10" y="45"/>
                            </a:lnTo>
                            <a:lnTo>
                              <a:pt x="0" y="31"/>
                            </a:lnTo>
                            <a:lnTo>
                              <a:pt x="2" y="13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ObliqueTopRight"/>
                        <a:lightRig rig="legacyFlat3" dir="b"/>
                      </a:scene3d>
                      <a:sp3d extrusionH="887400" prstMaterial="legacyMatte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718" name="Freeform 3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2" y="1287"/>
                        <a:ext cx="52" cy="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" y="35"/>
                          </a:cxn>
                          <a:cxn ang="0">
                            <a:pos x="0" y="20"/>
                          </a:cxn>
                          <a:cxn ang="0">
                            <a:pos x="0" y="11"/>
                          </a:cxn>
                          <a:cxn ang="0">
                            <a:pos x="8" y="0"/>
                          </a:cxn>
                          <a:cxn ang="0">
                            <a:pos x="22" y="17"/>
                          </a:cxn>
                          <a:cxn ang="0">
                            <a:pos x="47" y="32"/>
                          </a:cxn>
                          <a:cxn ang="0">
                            <a:pos x="71" y="44"/>
                          </a:cxn>
                          <a:cxn ang="0">
                            <a:pos x="105" y="54"/>
                          </a:cxn>
                          <a:cxn ang="0">
                            <a:pos x="154" y="65"/>
                          </a:cxn>
                          <a:cxn ang="0">
                            <a:pos x="165" y="91"/>
                          </a:cxn>
                          <a:cxn ang="0">
                            <a:pos x="139" y="83"/>
                          </a:cxn>
                          <a:cxn ang="0">
                            <a:pos x="113" y="79"/>
                          </a:cxn>
                          <a:cxn ang="0">
                            <a:pos x="100" y="81"/>
                          </a:cxn>
                          <a:cxn ang="0">
                            <a:pos x="96" y="94"/>
                          </a:cxn>
                          <a:cxn ang="0">
                            <a:pos x="104" y="111"/>
                          </a:cxn>
                          <a:cxn ang="0">
                            <a:pos x="114" y="127"/>
                          </a:cxn>
                          <a:cxn ang="0">
                            <a:pos x="135" y="152"/>
                          </a:cxn>
                          <a:cxn ang="0">
                            <a:pos x="165" y="178"/>
                          </a:cxn>
                          <a:cxn ang="0">
                            <a:pos x="206" y="207"/>
                          </a:cxn>
                          <a:cxn ang="0">
                            <a:pos x="206" y="228"/>
                          </a:cxn>
                          <a:cxn ang="0">
                            <a:pos x="188" y="216"/>
                          </a:cxn>
                          <a:cxn ang="0">
                            <a:pos x="165" y="203"/>
                          </a:cxn>
                          <a:cxn ang="0">
                            <a:pos x="131" y="178"/>
                          </a:cxn>
                          <a:cxn ang="0">
                            <a:pos x="104" y="149"/>
                          </a:cxn>
                          <a:cxn ang="0">
                            <a:pos x="79" y="127"/>
                          </a:cxn>
                          <a:cxn ang="0">
                            <a:pos x="56" y="100"/>
                          </a:cxn>
                          <a:cxn ang="0">
                            <a:pos x="35" y="78"/>
                          </a:cxn>
                          <a:cxn ang="0">
                            <a:pos x="14" y="57"/>
                          </a:cxn>
                          <a:cxn ang="0">
                            <a:pos x="1" y="35"/>
                          </a:cxn>
                        </a:cxnLst>
                        <a:rect l="0" t="0" r="r" b="b"/>
                        <a:pathLst>
                          <a:path w="206" h="228">
                            <a:moveTo>
                              <a:pt x="1" y="35"/>
                            </a:moveTo>
                            <a:lnTo>
                              <a:pt x="0" y="20"/>
                            </a:lnTo>
                            <a:lnTo>
                              <a:pt x="0" y="11"/>
                            </a:lnTo>
                            <a:lnTo>
                              <a:pt x="8" y="0"/>
                            </a:lnTo>
                            <a:lnTo>
                              <a:pt x="22" y="17"/>
                            </a:lnTo>
                            <a:lnTo>
                              <a:pt x="47" y="32"/>
                            </a:lnTo>
                            <a:lnTo>
                              <a:pt x="71" y="44"/>
                            </a:lnTo>
                            <a:lnTo>
                              <a:pt x="105" y="54"/>
                            </a:lnTo>
                            <a:lnTo>
                              <a:pt x="154" y="65"/>
                            </a:lnTo>
                            <a:lnTo>
                              <a:pt x="165" y="91"/>
                            </a:lnTo>
                            <a:lnTo>
                              <a:pt x="139" y="83"/>
                            </a:lnTo>
                            <a:lnTo>
                              <a:pt x="113" y="79"/>
                            </a:lnTo>
                            <a:lnTo>
                              <a:pt x="100" y="81"/>
                            </a:lnTo>
                            <a:lnTo>
                              <a:pt x="96" y="94"/>
                            </a:lnTo>
                            <a:lnTo>
                              <a:pt x="104" y="111"/>
                            </a:lnTo>
                            <a:lnTo>
                              <a:pt x="114" y="127"/>
                            </a:lnTo>
                            <a:lnTo>
                              <a:pt x="135" y="152"/>
                            </a:lnTo>
                            <a:lnTo>
                              <a:pt x="165" y="178"/>
                            </a:lnTo>
                            <a:lnTo>
                              <a:pt x="206" y="207"/>
                            </a:lnTo>
                            <a:lnTo>
                              <a:pt x="206" y="228"/>
                            </a:lnTo>
                            <a:lnTo>
                              <a:pt x="188" y="216"/>
                            </a:lnTo>
                            <a:lnTo>
                              <a:pt x="165" y="203"/>
                            </a:lnTo>
                            <a:lnTo>
                              <a:pt x="131" y="178"/>
                            </a:lnTo>
                            <a:lnTo>
                              <a:pt x="104" y="149"/>
                            </a:lnTo>
                            <a:lnTo>
                              <a:pt x="79" y="127"/>
                            </a:lnTo>
                            <a:lnTo>
                              <a:pt x="56" y="100"/>
                            </a:lnTo>
                            <a:lnTo>
                              <a:pt x="35" y="78"/>
                            </a:lnTo>
                            <a:lnTo>
                              <a:pt x="14" y="57"/>
                            </a:lnTo>
                            <a:lnTo>
                              <a:pt x="1" y="35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ObliqueTopRight"/>
                        <a:lightRig rig="legacyFlat3" dir="b"/>
                      </a:scene3d>
                      <a:sp3d extrusionH="887400" prstMaterial="legacyMatte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719" name="Freeform 3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3" y="1185"/>
                        <a:ext cx="22" cy="1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0" y="10"/>
                          </a:cxn>
                          <a:cxn ang="0">
                            <a:pos x="25" y="21"/>
                          </a:cxn>
                          <a:cxn ang="0">
                            <a:pos x="41" y="32"/>
                          </a:cxn>
                          <a:cxn ang="0">
                            <a:pos x="60" y="44"/>
                          </a:cxn>
                          <a:cxn ang="0">
                            <a:pos x="76" y="53"/>
                          </a:cxn>
                          <a:cxn ang="0">
                            <a:pos x="85" y="61"/>
                          </a:cxn>
                          <a:cxn ang="0">
                            <a:pos x="65" y="69"/>
                          </a:cxn>
                          <a:cxn ang="0">
                            <a:pos x="41" y="61"/>
                          </a:cxn>
                          <a:cxn ang="0">
                            <a:pos x="18" y="52"/>
                          </a:cxn>
                          <a:cxn ang="0">
                            <a:pos x="0" y="41"/>
                          </a:cxn>
                          <a:cxn ang="0">
                            <a:pos x="1" y="32"/>
                          </a:cxn>
                          <a:cxn ang="0">
                            <a:pos x="4" y="17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85" h="69">
                            <a:moveTo>
                              <a:pt x="0" y="0"/>
                            </a:moveTo>
                            <a:lnTo>
                              <a:pt x="10" y="10"/>
                            </a:lnTo>
                            <a:lnTo>
                              <a:pt x="25" y="21"/>
                            </a:lnTo>
                            <a:lnTo>
                              <a:pt x="41" y="32"/>
                            </a:lnTo>
                            <a:lnTo>
                              <a:pt x="60" y="44"/>
                            </a:lnTo>
                            <a:lnTo>
                              <a:pt x="76" y="53"/>
                            </a:lnTo>
                            <a:lnTo>
                              <a:pt x="85" y="61"/>
                            </a:lnTo>
                            <a:lnTo>
                              <a:pt x="65" y="69"/>
                            </a:lnTo>
                            <a:lnTo>
                              <a:pt x="41" y="61"/>
                            </a:lnTo>
                            <a:lnTo>
                              <a:pt x="18" y="52"/>
                            </a:lnTo>
                            <a:lnTo>
                              <a:pt x="0" y="41"/>
                            </a:lnTo>
                            <a:lnTo>
                              <a:pt x="1" y="32"/>
                            </a:lnTo>
                            <a:lnTo>
                              <a:pt x="4" y="1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ObliqueTopRight"/>
                        <a:lightRig rig="legacyFlat3" dir="b"/>
                      </a:scene3d>
                      <a:sp3d extrusionH="887400" prstMaterial="legacyMatte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720" name="Freeform 3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12" y="1181"/>
                        <a:ext cx="182" cy="17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46" y="157"/>
                          </a:cxn>
                          <a:cxn ang="0">
                            <a:pos x="291" y="179"/>
                          </a:cxn>
                          <a:cxn ang="0">
                            <a:pos x="174" y="198"/>
                          </a:cxn>
                          <a:cxn ang="0">
                            <a:pos x="0" y="208"/>
                          </a:cxn>
                          <a:cxn ang="0">
                            <a:pos x="204" y="241"/>
                          </a:cxn>
                          <a:cxn ang="0">
                            <a:pos x="432" y="223"/>
                          </a:cxn>
                          <a:cxn ang="0">
                            <a:pos x="593" y="175"/>
                          </a:cxn>
                          <a:cxn ang="0">
                            <a:pos x="643" y="167"/>
                          </a:cxn>
                          <a:cxn ang="0">
                            <a:pos x="621" y="206"/>
                          </a:cxn>
                          <a:cxn ang="0">
                            <a:pos x="507" y="261"/>
                          </a:cxn>
                          <a:cxn ang="0">
                            <a:pos x="302" y="305"/>
                          </a:cxn>
                          <a:cxn ang="0">
                            <a:pos x="177" y="349"/>
                          </a:cxn>
                          <a:cxn ang="0">
                            <a:pos x="409" y="344"/>
                          </a:cxn>
                          <a:cxn ang="0">
                            <a:pos x="563" y="305"/>
                          </a:cxn>
                          <a:cxn ang="0">
                            <a:pos x="655" y="274"/>
                          </a:cxn>
                          <a:cxn ang="0">
                            <a:pos x="656" y="296"/>
                          </a:cxn>
                          <a:cxn ang="0">
                            <a:pos x="580" y="350"/>
                          </a:cxn>
                          <a:cxn ang="0">
                            <a:pos x="436" y="404"/>
                          </a:cxn>
                          <a:cxn ang="0">
                            <a:pos x="236" y="440"/>
                          </a:cxn>
                          <a:cxn ang="0">
                            <a:pos x="304" y="462"/>
                          </a:cxn>
                          <a:cxn ang="0">
                            <a:pos x="479" y="454"/>
                          </a:cxn>
                          <a:cxn ang="0">
                            <a:pos x="625" y="409"/>
                          </a:cxn>
                          <a:cxn ang="0">
                            <a:pos x="638" y="426"/>
                          </a:cxn>
                          <a:cxn ang="0">
                            <a:pos x="595" y="470"/>
                          </a:cxn>
                          <a:cxn ang="0">
                            <a:pos x="486" y="517"/>
                          </a:cxn>
                          <a:cxn ang="0">
                            <a:pos x="358" y="537"/>
                          </a:cxn>
                          <a:cxn ang="0">
                            <a:pos x="165" y="541"/>
                          </a:cxn>
                          <a:cxn ang="0">
                            <a:pos x="300" y="574"/>
                          </a:cxn>
                          <a:cxn ang="0">
                            <a:pos x="424" y="575"/>
                          </a:cxn>
                          <a:cxn ang="0">
                            <a:pos x="537" y="557"/>
                          </a:cxn>
                          <a:cxn ang="0">
                            <a:pos x="585" y="559"/>
                          </a:cxn>
                          <a:cxn ang="0">
                            <a:pos x="558" y="592"/>
                          </a:cxn>
                          <a:cxn ang="0">
                            <a:pos x="492" y="617"/>
                          </a:cxn>
                          <a:cxn ang="0">
                            <a:pos x="252" y="642"/>
                          </a:cxn>
                          <a:cxn ang="0">
                            <a:pos x="450" y="657"/>
                          </a:cxn>
                          <a:cxn ang="0">
                            <a:pos x="463" y="680"/>
                          </a:cxn>
                          <a:cxn ang="0">
                            <a:pos x="538" y="658"/>
                          </a:cxn>
                          <a:cxn ang="0">
                            <a:pos x="593" y="615"/>
                          </a:cxn>
                          <a:cxn ang="0">
                            <a:pos x="704" y="449"/>
                          </a:cxn>
                          <a:cxn ang="0">
                            <a:pos x="709" y="415"/>
                          </a:cxn>
                          <a:cxn ang="0">
                            <a:pos x="694" y="383"/>
                          </a:cxn>
                          <a:cxn ang="0">
                            <a:pos x="708" y="350"/>
                          </a:cxn>
                          <a:cxn ang="0">
                            <a:pos x="728" y="319"/>
                          </a:cxn>
                          <a:cxn ang="0">
                            <a:pos x="715" y="284"/>
                          </a:cxn>
                          <a:cxn ang="0">
                            <a:pos x="698" y="253"/>
                          </a:cxn>
                          <a:cxn ang="0">
                            <a:pos x="718" y="219"/>
                          </a:cxn>
                          <a:cxn ang="0">
                            <a:pos x="717" y="178"/>
                          </a:cxn>
                          <a:cxn ang="0">
                            <a:pos x="700" y="145"/>
                          </a:cxn>
                          <a:cxn ang="0">
                            <a:pos x="715" y="113"/>
                          </a:cxn>
                          <a:cxn ang="0">
                            <a:pos x="728" y="79"/>
                          </a:cxn>
                          <a:cxn ang="0">
                            <a:pos x="709" y="48"/>
                          </a:cxn>
                          <a:cxn ang="0">
                            <a:pos x="630" y="49"/>
                          </a:cxn>
                          <a:cxn ang="0">
                            <a:pos x="472" y="104"/>
                          </a:cxn>
                          <a:cxn ang="0">
                            <a:pos x="292" y="134"/>
                          </a:cxn>
                        </a:cxnLst>
                        <a:rect l="0" t="0" r="r" b="b"/>
                        <a:pathLst>
                          <a:path w="728" h="683">
                            <a:moveTo>
                              <a:pt x="292" y="134"/>
                            </a:moveTo>
                            <a:lnTo>
                              <a:pt x="186" y="141"/>
                            </a:lnTo>
                            <a:lnTo>
                              <a:pt x="346" y="157"/>
                            </a:lnTo>
                            <a:lnTo>
                              <a:pt x="336" y="165"/>
                            </a:lnTo>
                            <a:lnTo>
                              <a:pt x="317" y="171"/>
                            </a:lnTo>
                            <a:lnTo>
                              <a:pt x="291" y="179"/>
                            </a:lnTo>
                            <a:lnTo>
                              <a:pt x="257" y="188"/>
                            </a:lnTo>
                            <a:lnTo>
                              <a:pt x="221" y="195"/>
                            </a:lnTo>
                            <a:lnTo>
                              <a:pt x="174" y="198"/>
                            </a:lnTo>
                            <a:lnTo>
                              <a:pt x="119" y="204"/>
                            </a:lnTo>
                            <a:lnTo>
                              <a:pt x="61" y="208"/>
                            </a:lnTo>
                            <a:lnTo>
                              <a:pt x="0" y="208"/>
                            </a:lnTo>
                            <a:lnTo>
                              <a:pt x="95" y="230"/>
                            </a:lnTo>
                            <a:lnTo>
                              <a:pt x="153" y="241"/>
                            </a:lnTo>
                            <a:lnTo>
                              <a:pt x="204" y="241"/>
                            </a:lnTo>
                            <a:lnTo>
                              <a:pt x="266" y="241"/>
                            </a:lnTo>
                            <a:lnTo>
                              <a:pt x="357" y="234"/>
                            </a:lnTo>
                            <a:lnTo>
                              <a:pt x="432" y="223"/>
                            </a:lnTo>
                            <a:lnTo>
                              <a:pt x="495" y="208"/>
                            </a:lnTo>
                            <a:lnTo>
                              <a:pt x="563" y="187"/>
                            </a:lnTo>
                            <a:lnTo>
                              <a:pt x="593" y="175"/>
                            </a:lnTo>
                            <a:lnTo>
                              <a:pt x="621" y="166"/>
                            </a:lnTo>
                            <a:lnTo>
                              <a:pt x="636" y="162"/>
                            </a:lnTo>
                            <a:lnTo>
                              <a:pt x="643" y="167"/>
                            </a:lnTo>
                            <a:lnTo>
                              <a:pt x="643" y="179"/>
                            </a:lnTo>
                            <a:lnTo>
                              <a:pt x="638" y="192"/>
                            </a:lnTo>
                            <a:lnTo>
                              <a:pt x="621" y="206"/>
                            </a:lnTo>
                            <a:lnTo>
                              <a:pt x="593" y="224"/>
                            </a:lnTo>
                            <a:lnTo>
                              <a:pt x="554" y="241"/>
                            </a:lnTo>
                            <a:lnTo>
                              <a:pt x="507" y="261"/>
                            </a:lnTo>
                            <a:lnTo>
                              <a:pt x="445" y="279"/>
                            </a:lnTo>
                            <a:lnTo>
                              <a:pt x="374" y="295"/>
                            </a:lnTo>
                            <a:lnTo>
                              <a:pt x="302" y="305"/>
                            </a:lnTo>
                            <a:lnTo>
                              <a:pt x="227" y="317"/>
                            </a:lnTo>
                            <a:lnTo>
                              <a:pt x="95" y="330"/>
                            </a:lnTo>
                            <a:lnTo>
                              <a:pt x="177" y="349"/>
                            </a:lnTo>
                            <a:lnTo>
                              <a:pt x="241" y="357"/>
                            </a:lnTo>
                            <a:lnTo>
                              <a:pt x="324" y="354"/>
                            </a:lnTo>
                            <a:lnTo>
                              <a:pt x="409" y="344"/>
                            </a:lnTo>
                            <a:lnTo>
                              <a:pt x="471" y="330"/>
                            </a:lnTo>
                            <a:lnTo>
                              <a:pt x="521" y="317"/>
                            </a:lnTo>
                            <a:lnTo>
                              <a:pt x="563" y="305"/>
                            </a:lnTo>
                            <a:lnTo>
                              <a:pt x="606" y="291"/>
                            </a:lnTo>
                            <a:lnTo>
                              <a:pt x="639" y="278"/>
                            </a:lnTo>
                            <a:lnTo>
                              <a:pt x="655" y="274"/>
                            </a:lnTo>
                            <a:lnTo>
                              <a:pt x="664" y="274"/>
                            </a:lnTo>
                            <a:lnTo>
                              <a:pt x="663" y="284"/>
                            </a:lnTo>
                            <a:lnTo>
                              <a:pt x="656" y="296"/>
                            </a:lnTo>
                            <a:lnTo>
                              <a:pt x="643" y="311"/>
                            </a:lnTo>
                            <a:lnTo>
                              <a:pt x="613" y="332"/>
                            </a:lnTo>
                            <a:lnTo>
                              <a:pt x="580" y="350"/>
                            </a:lnTo>
                            <a:lnTo>
                              <a:pt x="542" y="367"/>
                            </a:lnTo>
                            <a:lnTo>
                              <a:pt x="493" y="387"/>
                            </a:lnTo>
                            <a:lnTo>
                              <a:pt x="436" y="404"/>
                            </a:lnTo>
                            <a:lnTo>
                              <a:pt x="350" y="422"/>
                            </a:lnTo>
                            <a:lnTo>
                              <a:pt x="292" y="433"/>
                            </a:lnTo>
                            <a:lnTo>
                              <a:pt x="236" y="440"/>
                            </a:lnTo>
                            <a:lnTo>
                              <a:pt x="153" y="445"/>
                            </a:lnTo>
                            <a:lnTo>
                              <a:pt x="237" y="457"/>
                            </a:lnTo>
                            <a:lnTo>
                              <a:pt x="304" y="462"/>
                            </a:lnTo>
                            <a:lnTo>
                              <a:pt x="358" y="463"/>
                            </a:lnTo>
                            <a:lnTo>
                              <a:pt x="420" y="462"/>
                            </a:lnTo>
                            <a:lnTo>
                              <a:pt x="479" y="454"/>
                            </a:lnTo>
                            <a:lnTo>
                              <a:pt x="527" y="443"/>
                            </a:lnTo>
                            <a:lnTo>
                              <a:pt x="564" y="430"/>
                            </a:lnTo>
                            <a:lnTo>
                              <a:pt x="625" y="409"/>
                            </a:lnTo>
                            <a:lnTo>
                              <a:pt x="633" y="409"/>
                            </a:lnTo>
                            <a:lnTo>
                              <a:pt x="639" y="413"/>
                            </a:lnTo>
                            <a:lnTo>
                              <a:pt x="638" y="426"/>
                            </a:lnTo>
                            <a:lnTo>
                              <a:pt x="630" y="440"/>
                            </a:lnTo>
                            <a:lnTo>
                              <a:pt x="616" y="454"/>
                            </a:lnTo>
                            <a:lnTo>
                              <a:pt x="595" y="470"/>
                            </a:lnTo>
                            <a:lnTo>
                              <a:pt x="559" y="488"/>
                            </a:lnTo>
                            <a:lnTo>
                              <a:pt x="521" y="505"/>
                            </a:lnTo>
                            <a:lnTo>
                              <a:pt x="486" y="517"/>
                            </a:lnTo>
                            <a:lnTo>
                              <a:pt x="445" y="526"/>
                            </a:lnTo>
                            <a:lnTo>
                              <a:pt x="407" y="532"/>
                            </a:lnTo>
                            <a:lnTo>
                              <a:pt x="358" y="537"/>
                            </a:lnTo>
                            <a:lnTo>
                              <a:pt x="304" y="540"/>
                            </a:lnTo>
                            <a:lnTo>
                              <a:pt x="249" y="541"/>
                            </a:lnTo>
                            <a:lnTo>
                              <a:pt x="165" y="541"/>
                            </a:lnTo>
                            <a:lnTo>
                              <a:pt x="210" y="557"/>
                            </a:lnTo>
                            <a:lnTo>
                              <a:pt x="252" y="567"/>
                            </a:lnTo>
                            <a:lnTo>
                              <a:pt x="300" y="574"/>
                            </a:lnTo>
                            <a:lnTo>
                              <a:pt x="340" y="575"/>
                            </a:lnTo>
                            <a:lnTo>
                              <a:pt x="381" y="578"/>
                            </a:lnTo>
                            <a:lnTo>
                              <a:pt x="424" y="575"/>
                            </a:lnTo>
                            <a:lnTo>
                              <a:pt x="459" y="574"/>
                            </a:lnTo>
                            <a:lnTo>
                              <a:pt x="492" y="567"/>
                            </a:lnTo>
                            <a:lnTo>
                              <a:pt x="537" y="557"/>
                            </a:lnTo>
                            <a:lnTo>
                              <a:pt x="571" y="549"/>
                            </a:lnTo>
                            <a:lnTo>
                              <a:pt x="584" y="550"/>
                            </a:lnTo>
                            <a:lnTo>
                              <a:pt x="585" y="559"/>
                            </a:lnTo>
                            <a:lnTo>
                              <a:pt x="581" y="570"/>
                            </a:lnTo>
                            <a:lnTo>
                              <a:pt x="572" y="580"/>
                            </a:lnTo>
                            <a:lnTo>
                              <a:pt x="558" y="592"/>
                            </a:lnTo>
                            <a:lnTo>
                              <a:pt x="541" y="600"/>
                            </a:lnTo>
                            <a:lnTo>
                              <a:pt x="521" y="609"/>
                            </a:lnTo>
                            <a:lnTo>
                              <a:pt x="492" y="617"/>
                            </a:lnTo>
                            <a:lnTo>
                              <a:pt x="429" y="626"/>
                            </a:lnTo>
                            <a:lnTo>
                              <a:pt x="370" y="633"/>
                            </a:lnTo>
                            <a:lnTo>
                              <a:pt x="252" y="642"/>
                            </a:lnTo>
                            <a:lnTo>
                              <a:pt x="405" y="650"/>
                            </a:lnTo>
                            <a:lnTo>
                              <a:pt x="436" y="650"/>
                            </a:lnTo>
                            <a:lnTo>
                              <a:pt x="450" y="657"/>
                            </a:lnTo>
                            <a:lnTo>
                              <a:pt x="458" y="663"/>
                            </a:lnTo>
                            <a:lnTo>
                              <a:pt x="455" y="675"/>
                            </a:lnTo>
                            <a:lnTo>
                              <a:pt x="463" y="680"/>
                            </a:lnTo>
                            <a:lnTo>
                              <a:pt x="483" y="683"/>
                            </a:lnTo>
                            <a:lnTo>
                              <a:pt x="512" y="671"/>
                            </a:lnTo>
                            <a:lnTo>
                              <a:pt x="538" y="658"/>
                            </a:lnTo>
                            <a:lnTo>
                              <a:pt x="559" y="645"/>
                            </a:lnTo>
                            <a:lnTo>
                              <a:pt x="576" y="633"/>
                            </a:lnTo>
                            <a:lnTo>
                              <a:pt x="593" y="615"/>
                            </a:lnTo>
                            <a:lnTo>
                              <a:pt x="647" y="543"/>
                            </a:lnTo>
                            <a:lnTo>
                              <a:pt x="689" y="480"/>
                            </a:lnTo>
                            <a:lnTo>
                              <a:pt x="704" y="449"/>
                            </a:lnTo>
                            <a:lnTo>
                              <a:pt x="708" y="436"/>
                            </a:lnTo>
                            <a:lnTo>
                              <a:pt x="709" y="426"/>
                            </a:lnTo>
                            <a:lnTo>
                              <a:pt x="709" y="415"/>
                            </a:lnTo>
                            <a:lnTo>
                              <a:pt x="702" y="402"/>
                            </a:lnTo>
                            <a:lnTo>
                              <a:pt x="696" y="395"/>
                            </a:lnTo>
                            <a:lnTo>
                              <a:pt x="694" y="383"/>
                            </a:lnTo>
                            <a:lnTo>
                              <a:pt x="696" y="370"/>
                            </a:lnTo>
                            <a:lnTo>
                              <a:pt x="702" y="361"/>
                            </a:lnTo>
                            <a:lnTo>
                              <a:pt x="708" y="350"/>
                            </a:lnTo>
                            <a:lnTo>
                              <a:pt x="715" y="341"/>
                            </a:lnTo>
                            <a:lnTo>
                              <a:pt x="722" y="330"/>
                            </a:lnTo>
                            <a:lnTo>
                              <a:pt x="728" y="319"/>
                            </a:lnTo>
                            <a:lnTo>
                              <a:pt x="726" y="305"/>
                            </a:lnTo>
                            <a:lnTo>
                              <a:pt x="721" y="295"/>
                            </a:lnTo>
                            <a:lnTo>
                              <a:pt x="715" y="284"/>
                            </a:lnTo>
                            <a:lnTo>
                              <a:pt x="708" y="275"/>
                            </a:lnTo>
                            <a:lnTo>
                              <a:pt x="700" y="265"/>
                            </a:lnTo>
                            <a:lnTo>
                              <a:pt x="698" y="253"/>
                            </a:lnTo>
                            <a:lnTo>
                              <a:pt x="700" y="244"/>
                            </a:lnTo>
                            <a:lnTo>
                              <a:pt x="709" y="230"/>
                            </a:lnTo>
                            <a:lnTo>
                              <a:pt x="718" y="219"/>
                            </a:lnTo>
                            <a:lnTo>
                              <a:pt x="722" y="208"/>
                            </a:lnTo>
                            <a:lnTo>
                              <a:pt x="722" y="192"/>
                            </a:lnTo>
                            <a:lnTo>
                              <a:pt x="717" y="178"/>
                            </a:lnTo>
                            <a:lnTo>
                              <a:pt x="708" y="166"/>
                            </a:lnTo>
                            <a:lnTo>
                              <a:pt x="704" y="158"/>
                            </a:lnTo>
                            <a:lnTo>
                              <a:pt x="700" y="145"/>
                            </a:lnTo>
                            <a:lnTo>
                              <a:pt x="702" y="132"/>
                            </a:lnTo>
                            <a:lnTo>
                              <a:pt x="709" y="121"/>
                            </a:lnTo>
                            <a:lnTo>
                              <a:pt x="715" y="113"/>
                            </a:lnTo>
                            <a:lnTo>
                              <a:pt x="722" y="104"/>
                            </a:lnTo>
                            <a:lnTo>
                              <a:pt x="726" y="92"/>
                            </a:lnTo>
                            <a:lnTo>
                              <a:pt x="728" y="79"/>
                            </a:lnTo>
                            <a:lnTo>
                              <a:pt x="725" y="71"/>
                            </a:lnTo>
                            <a:lnTo>
                              <a:pt x="717" y="58"/>
                            </a:lnTo>
                            <a:lnTo>
                              <a:pt x="709" y="48"/>
                            </a:lnTo>
                            <a:lnTo>
                              <a:pt x="704" y="34"/>
                            </a:lnTo>
                            <a:lnTo>
                              <a:pt x="704" y="0"/>
                            </a:lnTo>
                            <a:lnTo>
                              <a:pt x="630" y="49"/>
                            </a:lnTo>
                            <a:lnTo>
                              <a:pt x="585" y="69"/>
                            </a:lnTo>
                            <a:lnTo>
                              <a:pt x="533" y="86"/>
                            </a:lnTo>
                            <a:lnTo>
                              <a:pt x="472" y="104"/>
                            </a:lnTo>
                            <a:lnTo>
                              <a:pt x="418" y="115"/>
                            </a:lnTo>
                            <a:lnTo>
                              <a:pt x="363" y="124"/>
                            </a:lnTo>
                            <a:lnTo>
                              <a:pt x="292" y="134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ObliqueTopRight"/>
                        <a:lightRig rig="legacyFlat3" dir="b"/>
                      </a:scene3d>
                      <a:sp3d extrusionH="887400" prstMaterial="legacyMatte">
                        <a:bevelT w="13500" h="13500" prst="angle"/>
                        <a:bevelB w="13500" h="13500" prst="angle"/>
                        <a:extrusionClr>
                          <a:srgbClr val="FFA04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</p:grpSp>
              </p:grpSp>
              <p:grpSp>
                <p:nvGrpSpPr>
                  <p:cNvPr id="100721" name="Group 369"/>
                  <p:cNvGrpSpPr>
                    <a:grpSpLocks/>
                  </p:cNvGrpSpPr>
                  <p:nvPr/>
                </p:nvGrpSpPr>
                <p:grpSpPr bwMode="auto">
                  <a:xfrm>
                    <a:off x="818" y="1208"/>
                    <a:ext cx="54" cy="108"/>
                    <a:chOff x="818" y="1208"/>
                    <a:chExt cx="54" cy="108"/>
                  </a:xfrm>
                </p:grpSpPr>
                <p:sp>
                  <p:nvSpPr>
                    <p:cNvPr id="100722" name="Freeform 370"/>
                    <p:cNvSpPr>
                      <a:spLocks/>
                    </p:cNvSpPr>
                    <p:nvPr/>
                  </p:nvSpPr>
                  <p:spPr bwMode="auto">
                    <a:xfrm>
                      <a:off x="828" y="1237"/>
                      <a:ext cx="42" cy="17"/>
                    </a:xfrm>
                    <a:custGeom>
                      <a:avLst/>
                      <a:gdLst/>
                      <a:ahLst/>
                      <a:cxnLst>
                        <a:cxn ang="0">
                          <a:pos x="166" y="13"/>
                        </a:cxn>
                        <a:cxn ang="0">
                          <a:pos x="150" y="0"/>
                        </a:cxn>
                        <a:cxn ang="0">
                          <a:pos x="100" y="26"/>
                        </a:cxn>
                        <a:cxn ang="0">
                          <a:pos x="49" y="44"/>
                        </a:cxn>
                        <a:cxn ang="0">
                          <a:pos x="0" y="59"/>
                        </a:cxn>
                        <a:cxn ang="0">
                          <a:pos x="9" y="69"/>
                        </a:cxn>
                        <a:cxn ang="0">
                          <a:pos x="43" y="69"/>
                        </a:cxn>
                        <a:cxn ang="0">
                          <a:pos x="88" y="60"/>
                        </a:cxn>
                        <a:cxn ang="0">
                          <a:pos x="130" y="39"/>
                        </a:cxn>
                        <a:cxn ang="0">
                          <a:pos x="166" y="13"/>
                        </a:cxn>
                      </a:cxnLst>
                      <a:rect l="0" t="0" r="r" b="b"/>
                      <a:pathLst>
                        <a:path w="166" h="69">
                          <a:moveTo>
                            <a:pt x="166" y="13"/>
                          </a:moveTo>
                          <a:lnTo>
                            <a:pt x="150" y="0"/>
                          </a:lnTo>
                          <a:lnTo>
                            <a:pt x="100" y="26"/>
                          </a:lnTo>
                          <a:lnTo>
                            <a:pt x="49" y="44"/>
                          </a:lnTo>
                          <a:lnTo>
                            <a:pt x="0" y="59"/>
                          </a:lnTo>
                          <a:lnTo>
                            <a:pt x="9" y="69"/>
                          </a:lnTo>
                          <a:lnTo>
                            <a:pt x="43" y="69"/>
                          </a:lnTo>
                          <a:lnTo>
                            <a:pt x="88" y="60"/>
                          </a:lnTo>
                          <a:lnTo>
                            <a:pt x="130" y="39"/>
                          </a:lnTo>
                          <a:lnTo>
                            <a:pt x="166" y="13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ObliqueTopRight"/>
                      <a:lightRig rig="legacyFlat3" dir="b"/>
                    </a:scene3d>
                    <a:sp3d extrusionH="887400" prstMaterial="legacyMatte">
                      <a:bevelT w="13500" h="13500" prst="angle"/>
                      <a:bevelB w="13500" h="13500" prst="angle"/>
                      <a:extrusionClr>
                        <a:srgbClr val="FFE0C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723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836" y="1264"/>
                      <a:ext cx="36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145" y="15"/>
                        </a:cxn>
                        <a:cxn ang="0">
                          <a:pos x="137" y="0"/>
                        </a:cxn>
                        <a:cxn ang="0">
                          <a:pos x="88" y="33"/>
                        </a:cxn>
                        <a:cxn ang="0">
                          <a:pos x="49" y="50"/>
                        </a:cxn>
                        <a:cxn ang="0">
                          <a:pos x="0" y="66"/>
                        </a:cxn>
                        <a:cxn ang="0">
                          <a:pos x="10" y="77"/>
                        </a:cxn>
                        <a:cxn ang="0">
                          <a:pos x="41" y="77"/>
                        </a:cxn>
                        <a:cxn ang="0">
                          <a:pos x="74" y="68"/>
                        </a:cxn>
                        <a:cxn ang="0">
                          <a:pos x="111" y="45"/>
                        </a:cxn>
                        <a:cxn ang="0">
                          <a:pos x="145" y="15"/>
                        </a:cxn>
                      </a:cxnLst>
                      <a:rect l="0" t="0" r="r" b="b"/>
                      <a:pathLst>
                        <a:path w="145" h="77">
                          <a:moveTo>
                            <a:pt x="145" y="15"/>
                          </a:moveTo>
                          <a:lnTo>
                            <a:pt x="137" y="0"/>
                          </a:lnTo>
                          <a:lnTo>
                            <a:pt x="88" y="33"/>
                          </a:lnTo>
                          <a:lnTo>
                            <a:pt x="49" y="50"/>
                          </a:lnTo>
                          <a:lnTo>
                            <a:pt x="0" y="66"/>
                          </a:lnTo>
                          <a:lnTo>
                            <a:pt x="10" y="77"/>
                          </a:lnTo>
                          <a:lnTo>
                            <a:pt x="41" y="77"/>
                          </a:lnTo>
                          <a:lnTo>
                            <a:pt x="74" y="68"/>
                          </a:lnTo>
                          <a:lnTo>
                            <a:pt x="111" y="45"/>
                          </a:lnTo>
                          <a:lnTo>
                            <a:pt x="145" y="15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ObliqueTopRight"/>
                      <a:lightRig rig="legacyFlat3" dir="b"/>
                    </a:scene3d>
                    <a:sp3d extrusionH="887400" prstMaterial="legacyMatte">
                      <a:bevelT w="13500" h="13500" prst="angle"/>
                      <a:bevelB w="13500" h="13500" prst="angle"/>
                      <a:extrusionClr>
                        <a:srgbClr val="FFE0C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724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834" y="1297"/>
                      <a:ext cx="37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148" y="12"/>
                        </a:cxn>
                        <a:cxn ang="0">
                          <a:pos x="137" y="0"/>
                        </a:cxn>
                        <a:cxn ang="0">
                          <a:pos x="92" y="31"/>
                        </a:cxn>
                        <a:cxn ang="0">
                          <a:pos x="49" y="50"/>
                        </a:cxn>
                        <a:cxn ang="0">
                          <a:pos x="0" y="63"/>
                        </a:cxn>
                        <a:cxn ang="0">
                          <a:pos x="9" y="77"/>
                        </a:cxn>
                        <a:cxn ang="0">
                          <a:pos x="41" y="74"/>
                        </a:cxn>
                        <a:cxn ang="0">
                          <a:pos x="80" y="65"/>
                        </a:cxn>
                        <a:cxn ang="0">
                          <a:pos x="120" y="41"/>
                        </a:cxn>
                        <a:cxn ang="0">
                          <a:pos x="148" y="12"/>
                        </a:cxn>
                      </a:cxnLst>
                      <a:rect l="0" t="0" r="r" b="b"/>
                      <a:pathLst>
                        <a:path w="148" h="77">
                          <a:moveTo>
                            <a:pt x="148" y="12"/>
                          </a:moveTo>
                          <a:lnTo>
                            <a:pt x="137" y="0"/>
                          </a:lnTo>
                          <a:lnTo>
                            <a:pt x="92" y="31"/>
                          </a:lnTo>
                          <a:lnTo>
                            <a:pt x="49" y="50"/>
                          </a:lnTo>
                          <a:lnTo>
                            <a:pt x="0" y="63"/>
                          </a:lnTo>
                          <a:lnTo>
                            <a:pt x="9" y="77"/>
                          </a:lnTo>
                          <a:lnTo>
                            <a:pt x="41" y="74"/>
                          </a:lnTo>
                          <a:lnTo>
                            <a:pt x="80" y="65"/>
                          </a:lnTo>
                          <a:lnTo>
                            <a:pt x="120" y="41"/>
                          </a:lnTo>
                          <a:lnTo>
                            <a:pt x="148" y="12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ObliqueTopRight"/>
                      <a:lightRig rig="legacyFlat3" dir="b"/>
                    </a:scene3d>
                    <a:sp3d extrusionH="887400" prstMaterial="legacyMatte">
                      <a:bevelT w="13500" h="13500" prst="angle"/>
                      <a:bevelB w="13500" h="13500" prst="angle"/>
                      <a:extrusionClr>
                        <a:srgbClr val="FFE0C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725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818" y="1208"/>
                      <a:ext cx="43" cy="17"/>
                    </a:xfrm>
                    <a:custGeom>
                      <a:avLst/>
                      <a:gdLst/>
                      <a:ahLst/>
                      <a:cxnLst>
                        <a:cxn ang="0">
                          <a:pos x="170" y="13"/>
                        </a:cxn>
                        <a:cxn ang="0">
                          <a:pos x="153" y="0"/>
                        </a:cxn>
                        <a:cxn ang="0">
                          <a:pos x="96" y="26"/>
                        </a:cxn>
                        <a:cxn ang="0">
                          <a:pos x="50" y="41"/>
                        </a:cxn>
                        <a:cxn ang="0">
                          <a:pos x="0" y="54"/>
                        </a:cxn>
                        <a:cxn ang="0">
                          <a:pos x="11" y="67"/>
                        </a:cxn>
                        <a:cxn ang="0">
                          <a:pos x="42" y="66"/>
                        </a:cxn>
                        <a:cxn ang="0">
                          <a:pos x="82" y="57"/>
                        </a:cxn>
                        <a:cxn ang="0">
                          <a:pos x="126" y="40"/>
                        </a:cxn>
                        <a:cxn ang="0">
                          <a:pos x="170" y="13"/>
                        </a:cxn>
                      </a:cxnLst>
                      <a:rect l="0" t="0" r="r" b="b"/>
                      <a:pathLst>
                        <a:path w="170" h="67">
                          <a:moveTo>
                            <a:pt x="170" y="13"/>
                          </a:moveTo>
                          <a:lnTo>
                            <a:pt x="153" y="0"/>
                          </a:lnTo>
                          <a:lnTo>
                            <a:pt x="96" y="26"/>
                          </a:lnTo>
                          <a:lnTo>
                            <a:pt x="50" y="41"/>
                          </a:lnTo>
                          <a:lnTo>
                            <a:pt x="0" y="54"/>
                          </a:lnTo>
                          <a:lnTo>
                            <a:pt x="11" y="67"/>
                          </a:lnTo>
                          <a:lnTo>
                            <a:pt x="42" y="66"/>
                          </a:lnTo>
                          <a:lnTo>
                            <a:pt x="82" y="57"/>
                          </a:lnTo>
                          <a:lnTo>
                            <a:pt x="126" y="40"/>
                          </a:lnTo>
                          <a:lnTo>
                            <a:pt x="170" y="13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ObliqueTopRight"/>
                      <a:lightRig rig="legacyFlat3" dir="b"/>
                    </a:scene3d>
                    <a:sp3d extrusionH="887400" prstMaterial="legacyMatte">
                      <a:bevelT w="13500" h="13500" prst="angle"/>
                      <a:bevelB w="13500" h="13500" prst="angle"/>
                      <a:extrusionClr>
                        <a:srgbClr val="FFE0C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</p:grpSp>
            </p:grpSp>
            <p:grpSp>
              <p:nvGrpSpPr>
                <p:cNvPr id="100726" name="Group 374"/>
                <p:cNvGrpSpPr>
                  <a:grpSpLocks/>
                </p:cNvGrpSpPr>
                <p:nvPr/>
              </p:nvGrpSpPr>
              <p:grpSpPr bwMode="auto">
                <a:xfrm>
                  <a:off x="531" y="483"/>
                  <a:ext cx="500" cy="719"/>
                  <a:chOff x="531" y="483"/>
                  <a:chExt cx="500" cy="719"/>
                </a:xfrm>
              </p:grpSpPr>
              <p:sp>
                <p:nvSpPr>
                  <p:cNvPr id="100727" name="Freeform 375"/>
                  <p:cNvSpPr>
                    <a:spLocks/>
                  </p:cNvSpPr>
                  <p:nvPr/>
                </p:nvSpPr>
                <p:spPr bwMode="auto">
                  <a:xfrm>
                    <a:off x="531" y="483"/>
                    <a:ext cx="500" cy="719"/>
                  </a:xfrm>
                  <a:custGeom>
                    <a:avLst/>
                    <a:gdLst/>
                    <a:ahLst/>
                    <a:cxnLst>
                      <a:cxn ang="0">
                        <a:pos x="1434" y="2780"/>
                      </a:cxn>
                      <a:cxn ang="0">
                        <a:pos x="1453" y="2758"/>
                      </a:cxn>
                      <a:cxn ang="0">
                        <a:pos x="1460" y="2738"/>
                      </a:cxn>
                      <a:cxn ang="0">
                        <a:pos x="1473" y="2672"/>
                      </a:cxn>
                      <a:cxn ang="0">
                        <a:pos x="1551" y="2207"/>
                      </a:cxn>
                      <a:cxn ang="0">
                        <a:pos x="1607" y="2042"/>
                      </a:cxn>
                      <a:cxn ang="0">
                        <a:pos x="1660" y="1924"/>
                      </a:cxn>
                      <a:cxn ang="0">
                        <a:pos x="1760" y="1749"/>
                      </a:cxn>
                      <a:cxn ang="0">
                        <a:pos x="1865" y="1575"/>
                      </a:cxn>
                      <a:cxn ang="0">
                        <a:pos x="1938" y="1415"/>
                      </a:cxn>
                      <a:cxn ang="0">
                        <a:pos x="1980" y="1254"/>
                      </a:cxn>
                      <a:cxn ang="0">
                        <a:pos x="2004" y="1052"/>
                      </a:cxn>
                      <a:cxn ang="0">
                        <a:pos x="1988" y="865"/>
                      </a:cxn>
                      <a:cxn ang="0">
                        <a:pos x="1945" y="687"/>
                      </a:cxn>
                      <a:cxn ang="0">
                        <a:pos x="1874" y="524"/>
                      </a:cxn>
                      <a:cxn ang="0">
                        <a:pos x="1752" y="351"/>
                      </a:cxn>
                      <a:cxn ang="0">
                        <a:pos x="1624" y="230"/>
                      </a:cxn>
                      <a:cxn ang="0">
                        <a:pos x="1460" y="119"/>
                      </a:cxn>
                      <a:cxn ang="0">
                        <a:pos x="1267" y="39"/>
                      </a:cxn>
                      <a:cxn ang="0">
                        <a:pos x="1106" y="6"/>
                      </a:cxn>
                      <a:cxn ang="0">
                        <a:pos x="929" y="0"/>
                      </a:cxn>
                      <a:cxn ang="0">
                        <a:pos x="776" y="28"/>
                      </a:cxn>
                      <a:cxn ang="0">
                        <a:pos x="625" y="77"/>
                      </a:cxn>
                      <a:cxn ang="0">
                        <a:pos x="497" y="143"/>
                      </a:cxn>
                      <a:cxn ang="0">
                        <a:pos x="362" y="239"/>
                      </a:cxn>
                      <a:cxn ang="0">
                        <a:pos x="240" y="356"/>
                      </a:cxn>
                      <a:cxn ang="0">
                        <a:pos x="139" y="490"/>
                      </a:cxn>
                      <a:cxn ang="0">
                        <a:pos x="52" y="678"/>
                      </a:cxn>
                      <a:cxn ang="0">
                        <a:pos x="7" y="870"/>
                      </a:cxn>
                      <a:cxn ang="0">
                        <a:pos x="0" y="1042"/>
                      </a:cxn>
                      <a:cxn ang="0">
                        <a:pos x="13" y="1227"/>
                      </a:cxn>
                      <a:cxn ang="0">
                        <a:pos x="61" y="1413"/>
                      </a:cxn>
                      <a:cxn ang="0">
                        <a:pos x="143" y="1587"/>
                      </a:cxn>
                      <a:cxn ang="0">
                        <a:pos x="238" y="1753"/>
                      </a:cxn>
                      <a:cxn ang="0">
                        <a:pos x="367" y="1988"/>
                      </a:cxn>
                      <a:cxn ang="0">
                        <a:pos x="426" y="2118"/>
                      </a:cxn>
                      <a:cxn ang="0">
                        <a:pos x="466" y="2270"/>
                      </a:cxn>
                      <a:cxn ang="0">
                        <a:pos x="497" y="2483"/>
                      </a:cxn>
                      <a:cxn ang="0">
                        <a:pos x="522" y="2667"/>
                      </a:cxn>
                      <a:cxn ang="0">
                        <a:pos x="538" y="2741"/>
                      </a:cxn>
                      <a:cxn ang="0">
                        <a:pos x="548" y="2758"/>
                      </a:cxn>
                      <a:cxn ang="0">
                        <a:pos x="572" y="2785"/>
                      </a:cxn>
                      <a:cxn ang="0">
                        <a:pos x="631" y="2820"/>
                      </a:cxn>
                      <a:cxn ang="0">
                        <a:pos x="698" y="2842"/>
                      </a:cxn>
                      <a:cxn ang="0">
                        <a:pos x="772" y="2862"/>
                      </a:cxn>
                      <a:cxn ang="0">
                        <a:pos x="851" y="2872"/>
                      </a:cxn>
                      <a:cxn ang="0">
                        <a:pos x="927" y="2879"/>
                      </a:cxn>
                      <a:cxn ang="0">
                        <a:pos x="999" y="2880"/>
                      </a:cxn>
                      <a:cxn ang="0">
                        <a:pos x="1078" y="2879"/>
                      </a:cxn>
                      <a:cxn ang="0">
                        <a:pos x="1157" y="2872"/>
                      </a:cxn>
                      <a:cxn ang="0">
                        <a:pos x="1232" y="2859"/>
                      </a:cxn>
                      <a:cxn ang="0">
                        <a:pos x="1300" y="2843"/>
                      </a:cxn>
                      <a:cxn ang="0">
                        <a:pos x="1364" y="2821"/>
                      </a:cxn>
                    </a:cxnLst>
                    <a:rect l="0" t="0" r="r" b="b"/>
                    <a:pathLst>
                      <a:path w="2004" h="2880">
                        <a:moveTo>
                          <a:pt x="1405" y="2803"/>
                        </a:moveTo>
                        <a:lnTo>
                          <a:pt x="1421" y="2792"/>
                        </a:lnTo>
                        <a:lnTo>
                          <a:pt x="1434" y="2780"/>
                        </a:lnTo>
                        <a:lnTo>
                          <a:pt x="1442" y="2772"/>
                        </a:lnTo>
                        <a:lnTo>
                          <a:pt x="1447" y="2763"/>
                        </a:lnTo>
                        <a:lnTo>
                          <a:pt x="1453" y="2758"/>
                        </a:lnTo>
                        <a:lnTo>
                          <a:pt x="1455" y="2751"/>
                        </a:lnTo>
                        <a:lnTo>
                          <a:pt x="1459" y="2746"/>
                        </a:lnTo>
                        <a:lnTo>
                          <a:pt x="1460" y="2738"/>
                        </a:lnTo>
                        <a:lnTo>
                          <a:pt x="1463" y="2729"/>
                        </a:lnTo>
                        <a:lnTo>
                          <a:pt x="1464" y="2718"/>
                        </a:lnTo>
                        <a:lnTo>
                          <a:pt x="1473" y="2672"/>
                        </a:lnTo>
                        <a:lnTo>
                          <a:pt x="1532" y="2300"/>
                        </a:lnTo>
                        <a:lnTo>
                          <a:pt x="1542" y="2246"/>
                        </a:lnTo>
                        <a:lnTo>
                          <a:pt x="1551" y="2207"/>
                        </a:lnTo>
                        <a:lnTo>
                          <a:pt x="1565" y="2154"/>
                        </a:lnTo>
                        <a:lnTo>
                          <a:pt x="1586" y="2094"/>
                        </a:lnTo>
                        <a:lnTo>
                          <a:pt x="1607" y="2042"/>
                        </a:lnTo>
                        <a:lnTo>
                          <a:pt x="1626" y="1998"/>
                        </a:lnTo>
                        <a:lnTo>
                          <a:pt x="1643" y="1961"/>
                        </a:lnTo>
                        <a:lnTo>
                          <a:pt x="1660" y="1924"/>
                        </a:lnTo>
                        <a:lnTo>
                          <a:pt x="1694" y="1862"/>
                        </a:lnTo>
                        <a:lnTo>
                          <a:pt x="1727" y="1804"/>
                        </a:lnTo>
                        <a:lnTo>
                          <a:pt x="1760" y="1749"/>
                        </a:lnTo>
                        <a:lnTo>
                          <a:pt x="1786" y="1708"/>
                        </a:lnTo>
                        <a:lnTo>
                          <a:pt x="1832" y="1630"/>
                        </a:lnTo>
                        <a:lnTo>
                          <a:pt x="1865" y="1575"/>
                        </a:lnTo>
                        <a:lnTo>
                          <a:pt x="1891" y="1530"/>
                        </a:lnTo>
                        <a:lnTo>
                          <a:pt x="1913" y="1478"/>
                        </a:lnTo>
                        <a:lnTo>
                          <a:pt x="1938" y="1415"/>
                        </a:lnTo>
                        <a:lnTo>
                          <a:pt x="1954" y="1361"/>
                        </a:lnTo>
                        <a:lnTo>
                          <a:pt x="1970" y="1304"/>
                        </a:lnTo>
                        <a:lnTo>
                          <a:pt x="1980" y="1254"/>
                        </a:lnTo>
                        <a:lnTo>
                          <a:pt x="1992" y="1200"/>
                        </a:lnTo>
                        <a:lnTo>
                          <a:pt x="2000" y="1131"/>
                        </a:lnTo>
                        <a:lnTo>
                          <a:pt x="2004" y="1052"/>
                        </a:lnTo>
                        <a:lnTo>
                          <a:pt x="2004" y="978"/>
                        </a:lnTo>
                        <a:lnTo>
                          <a:pt x="1997" y="920"/>
                        </a:lnTo>
                        <a:lnTo>
                          <a:pt x="1988" y="865"/>
                        </a:lnTo>
                        <a:lnTo>
                          <a:pt x="1979" y="816"/>
                        </a:lnTo>
                        <a:lnTo>
                          <a:pt x="1963" y="752"/>
                        </a:lnTo>
                        <a:lnTo>
                          <a:pt x="1945" y="687"/>
                        </a:lnTo>
                        <a:lnTo>
                          <a:pt x="1926" y="627"/>
                        </a:lnTo>
                        <a:lnTo>
                          <a:pt x="1902" y="573"/>
                        </a:lnTo>
                        <a:lnTo>
                          <a:pt x="1874" y="524"/>
                        </a:lnTo>
                        <a:lnTo>
                          <a:pt x="1836" y="461"/>
                        </a:lnTo>
                        <a:lnTo>
                          <a:pt x="1794" y="399"/>
                        </a:lnTo>
                        <a:lnTo>
                          <a:pt x="1752" y="351"/>
                        </a:lnTo>
                        <a:lnTo>
                          <a:pt x="1714" y="309"/>
                        </a:lnTo>
                        <a:lnTo>
                          <a:pt x="1670" y="269"/>
                        </a:lnTo>
                        <a:lnTo>
                          <a:pt x="1624" y="230"/>
                        </a:lnTo>
                        <a:lnTo>
                          <a:pt x="1578" y="194"/>
                        </a:lnTo>
                        <a:lnTo>
                          <a:pt x="1524" y="157"/>
                        </a:lnTo>
                        <a:lnTo>
                          <a:pt x="1460" y="119"/>
                        </a:lnTo>
                        <a:lnTo>
                          <a:pt x="1401" y="89"/>
                        </a:lnTo>
                        <a:lnTo>
                          <a:pt x="1331" y="60"/>
                        </a:lnTo>
                        <a:lnTo>
                          <a:pt x="1267" y="39"/>
                        </a:lnTo>
                        <a:lnTo>
                          <a:pt x="1215" y="26"/>
                        </a:lnTo>
                        <a:lnTo>
                          <a:pt x="1158" y="13"/>
                        </a:lnTo>
                        <a:lnTo>
                          <a:pt x="1106" y="6"/>
                        </a:lnTo>
                        <a:lnTo>
                          <a:pt x="1045" y="0"/>
                        </a:lnTo>
                        <a:lnTo>
                          <a:pt x="990" y="0"/>
                        </a:lnTo>
                        <a:lnTo>
                          <a:pt x="929" y="0"/>
                        </a:lnTo>
                        <a:lnTo>
                          <a:pt x="878" y="6"/>
                        </a:lnTo>
                        <a:lnTo>
                          <a:pt x="820" y="19"/>
                        </a:lnTo>
                        <a:lnTo>
                          <a:pt x="776" y="28"/>
                        </a:lnTo>
                        <a:lnTo>
                          <a:pt x="721" y="43"/>
                        </a:lnTo>
                        <a:lnTo>
                          <a:pt x="671" y="59"/>
                        </a:lnTo>
                        <a:lnTo>
                          <a:pt x="625" y="77"/>
                        </a:lnTo>
                        <a:lnTo>
                          <a:pt x="581" y="96"/>
                        </a:lnTo>
                        <a:lnTo>
                          <a:pt x="537" y="120"/>
                        </a:lnTo>
                        <a:lnTo>
                          <a:pt x="497" y="143"/>
                        </a:lnTo>
                        <a:lnTo>
                          <a:pt x="453" y="173"/>
                        </a:lnTo>
                        <a:lnTo>
                          <a:pt x="405" y="207"/>
                        </a:lnTo>
                        <a:lnTo>
                          <a:pt x="362" y="239"/>
                        </a:lnTo>
                        <a:lnTo>
                          <a:pt x="323" y="274"/>
                        </a:lnTo>
                        <a:lnTo>
                          <a:pt x="282" y="313"/>
                        </a:lnTo>
                        <a:lnTo>
                          <a:pt x="240" y="356"/>
                        </a:lnTo>
                        <a:lnTo>
                          <a:pt x="204" y="398"/>
                        </a:lnTo>
                        <a:lnTo>
                          <a:pt x="174" y="437"/>
                        </a:lnTo>
                        <a:lnTo>
                          <a:pt x="139" y="490"/>
                        </a:lnTo>
                        <a:lnTo>
                          <a:pt x="105" y="548"/>
                        </a:lnTo>
                        <a:lnTo>
                          <a:pt x="74" y="614"/>
                        </a:lnTo>
                        <a:lnTo>
                          <a:pt x="52" y="678"/>
                        </a:lnTo>
                        <a:lnTo>
                          <a:pt x="34" y="744"/>
                        </a:lnTo>
                        <a:lnTo>
                          <a:pt x="17" y="810"/>
                        </a:lnTo>
                        <a:lnTo>
                          <a:pt x="7" y="870"/>
                        </a:lnTo>
                        <a:lnTo>
                          <a:pt x="0" y="931"/>
                        </a:lnTo>
                        <a:lnTo>
                          <a:pt x="0" y="990"/>
                        </a:lnTo>
                        <a:lnTo>
                          <a:pt x="0" y="1042"/>
                        </a:lnTo>
                        <a:lnTo>
                          <a:pt x="0" y="1104"/>
                        </a:lnTo>
                        <a:lnTo>
                          <a:pt x="3" y="1158"/>
                        </a:lnTo>
                        <a:lnTo>
                          <a:pt x="13" y="1227"/>
                        </a:lnTo>
                        <a:lnTo>
                          <a:pt x="24" y="1287"/>
                        </a:lnTo>
                        <a:lnTo>
                          <a:pt x="39" y="1345"/>
                        </a:lnTo>
                        <a:lnTo>
                          <a:pt x="61" y="1413"/>
                        </a:lnTo>
                        <a:lnTo>
                          <a:pt x="86" y="1474"/>
                        </a:lnTo>
                        <a:lnTo>
                          <a:pt x="112" y="1527"/>
                        </a:lnTo>
                        <a:lnTo>
                          <a:pt x="143" y="1587"/>
                        </a:lnTo>
                        <a:lnTo>
                          <a:pt x="177" y="1644"/>
                        </a:lnTo>
                        <a:lnTo>
                          <a:pt x="207" y="1698"/>
                        </a:lnTo>
                        <a:lnTo>
                          <a:pt x="238" y="1753"/>
                        </a:lnTo>
                        <a:lnTo>
                          <a:pt x="270" y="1813"/>
                        </a:lnTo>
                        <a:lnTo>
                          <a:pt x="321" y="1898"/>
                        </a:lnTo>
                        <a:lnTo>
                          <a:pt x="367" y="1988"/>
                        </a:lnTo>
                        <a:lnTo>
                          <a:pt x="395" y="2033"/>
                        </a:lnTo>
                        <a:lnTo>
                          <a:pt x="409" y="2071"/>
                        </a:lnTo>
                        <a:lnTo>
                          <a:pt x="426" y="2118"/>
                        </a:lnTo>
                        <a:lnTo>
                          <a:pt x="441" y="2171"/>
                        </a:lnTo>
                        <a:lnTo>
                          <a:pt x="454" y="2218"/>
                        </a:lnTo>
                        <a:lnTo>
                          <a:pt x="466" y="2270"/>
                        </a:lnTo>
                        <a:lnTo>
                          <a:pt x="475" y="2342"/>
                        </a:lnTo>
                        <a:lnTo>
                          <a:pt x="488" y="2420"/>
                        </a:lnTo>
                        <a:lnTo>
                          <a:pt x="497" y="2483"/>
                        </a:lnTo>
                        <a:lnTo>
                          <a:pt x="507" y="2562"/>
                        </a:lnTo>
                        <a:lnTo>
                          <a:pt x="514" y="2618"/>
                        </a:lnTo>
                        <a:lnTo>
                          <a:pt x="522" y="2667"/>
                        </a:lnTo>
                        <a:lnTo>
                          <a:pt x="533" y="2716"/>
                        </a:lnTo>
                        <a:lnTo>
                          <a:pt x="537" y="2729"/>
                        </a:lnTo>
                        <a:lnTo>
                          <a:pt x="538" y="2741"/>
                        </a:lnTo>
                        <a:lnTo>
                          <a:pt x="541" y="2746"/>
                        </a:lnTo>
                        <a:lnTo>
                          <a:pt x="542" y="2751"/>
                        </a:lnTo>
                        <a:lnTo>
                          <a:pt x="548" y="2758"/>
                        </a:lnTo>
                        <a:lnTo>
                          <a:pt x="554" y="2767"/>
                        </a:lnTo>
                        <a:lnTo>
                          <a:pt x="563" y="2776"/>
                        </a:lnTo>
                        <a:lnTo>
                          <a:pt x="572" y="2785"/>
                        </a:lnTo>
                        <a:lnTo>
                          <a:pt x="588" y="2797"/>
                        </a:lnTo>
                        <a:lnTo>
                          <a:pt x="606" y="2806"/>
                        </a:lnTo>
                        <a:lnTo>
                          <a:pt x="631" y="2820"/>
                        </a:lnTo>
                        <a:lnTo>
                          <a:pt x="653" y="2829"/>
                        </a:lnTo>
                        <a:lnTo>
                          <a:pt x="676" y="2837"/>
                        </a:lnTo>
                        <a:lnTo>
                          <a:pt x="698" y="2842"/>
                        </a:lnTo>
                        <a:lnTo>
                          <a:pt x="717" y="2847"/>
                        </a:lnTo>
                        <a:lnTo>
                          <a:pt x="747" y="2855"/>
                        </a:lnTo>
                        <a:lnTo>
                          <a:pt x="772" y="2862"/>
                        </a:lnTo>
                        <a:lnTo>
                          <a:pt x="796" y="2864"/>
                        </a:lnTo>
                        <a:lnTo>
                          <a:pt x="822" y="2868"/>
                        </a:lnTo>
                        <a:lnTo>
                          <a:pt x="851" y="2872"/>
                        </a:lnTo>
                        <a:lnTo>
                          <a:pt x="877" y="2875"/>
                        </a:lnTo>
                        <a:lnTo>
                          <a:pt x="899" y="2876"/>
                        </a:lnTo>
                        <a:lnTo>
                          <a:pt x="927" y="2879"/>
                        </a:lnTo>
                        <a:lnTo>
                          <a:pt x="952" y="2880"/>
                        </a:lnTo>
                        <a:lnTo>
                          <a:pt x="977" y="2880"/>
                        </a:lnTo>
                        <a:lnTo>
                          <a:pt x="999" y="2880"/>
                        </a:lnTo>
                        <a:lnTo>
                          <a:pt x="1023" y="2880"/>
                        </a:lnTo>
                        <a:lnTo>
                          <a:pt x="1053" y="2880"/>
                        </a:lnTo>
                        <a:lnTo>
                          <a:pt x="1078" y="2879"/>
                        </a:lnTo>
                        <a:lnTo>
                          <a:pt x="1100" y="2879"/>
                        </a:lnTo>
                        <a:lnTo>
                          <a:pt x="1126" y="2875"/>
                        </a:lnTo>
                        <a:lnTo>
                          <a:pt x="1157" y="2872"/>
                        </a:lnTo>
                        <a:lnTo>
                          <a:pt x="1179" y="2868"/>
                        </a:lnTo>
                        <a:lnTo>
                          <a:pt x="1208" y="2864"/>
                        </a:lnTo>
                        <a:lnTo>
                          <a:pt x="1232" y="2859"/>
                        </a:lnTo>
                        <a:lnTo>
                          <a:pt x="1255" y="2855"/>
                        </a:lnTo>
                        <a:lnTo>
                          <a:pt x="1279" y="2850"/>
                        </a:lnTo>
                        <a:lnTo>
                          <a:pt x="1300" y="2843"/>
                        </a:lnTo>
                        <a:lnTo>
                          <a:pt x="1324" y="2837"/>
                        </a:lnTo>
                        <a:lnTo>
                          <a:pt x="1344" y="2829"/>
                        </a:lnTo>
                        <a:lnTo>
                          <a:pt x="1364" y="2821"/>
                        </a:lnTo>
                        <a:lnTo>
                          <a:pt x="1385" y="2812"/>
                        </a:lnTo>
                        <a:lnTo>
                          <a:pt x="1405" y="2803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4763">
                    <a:prstDash val="solid"/>
                    <a:round/>
                    <a:headEnd/>
                    <a:tailEnd/>
                  </a:ln>
                  <a:effectLst/>
                  <a:scene3d>
                    <a:camera prst="legacyObliqueTopRight"/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E0E0E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100728" name="Group 376"/>
                  <p:cNvGrpSpPr>
                    <a:grpSpLocks/>
                  </p:cNvGrpSpPr>
                  <p:nvPr/>
                </p:nvGrpSpPr>
                <p:grpSpPr bwMode="auto">
                  <a:xfrm>
                    <a:off x="671" y="555"/>
                    <a:ext cx="313" cy="639"/>
                    <a:chOff x="671" y="555"/>
                    <a:chExt cx="313" cy="639"/>
                  </a:xfrm>
                </p:grpSpPr>
                <p:sp>
                  <p:nvSpPr>
                    <p:cNvPr id="100729" name="Oval 3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" y="1121"/>
                      <a:ext cx="220" cy="73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ObliqueTopRight"/>
                      <a:lightRig rig="legacyFlat3" dir="b"/>
                    </a:scene3d>
                    <a:sp3d extrusionH="887400" prstMaterial="legacyMatte">
                      <a:bevelT w="13500" h="13500" prst="angle"/>
                      <a:bevelB w="13500" h="13500" prst="angle"/>
                      <a:extrusionClr>
                        <a:srgbClr val="A0A0A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730" name="Freeform 378"/>
                    <p:cNvSpPr>
                      <a:spLocks/>
                    </p:cNvSpPr>
                    <p:nvPr/>
                  </p:nvSpPr>
                  <p:spPr bwMode="auto">
                    <a:xfrm>
                      <a:off x="900" y="555"/>
                      <a:ext cx="84" cy="10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9" y="45"/>
                        </a:cxn>
                        <a:cxn ang="0">
                          <a:pos x="171" y="96"/>
                        </a:cxn>
                        <a:cxn ang="0">
                          <a:pos x="232" y="147"/>
                        </a:cxn>
                        <a:cxn ang="0">
                          <a:pos x="273" y="201"/>
                        </a:cxn>
                        <a:cxn ang="0">
                          <a:pos x="302" y="257"/>
                        </a:cxn>
                        <a:cxn ang="0">
                          <a:pos x="323" y="305"/>
                        </a:cxn>
                        <a:cxn ang="0">
                          <a:pos x="336" y="354"/>
                        </a:cxn>
                        <a:cxn ang="0">
                          <a:pos x="218" y="428"/>
                        </a:cxn>
                        <a:cxn ang="0">
                          <a:pos x="206" y="358"/>
                        </a:cxn>
                        <a:cxn ang="0">
                          <a:pos x="188" y="284"/>
                        </a:cxn>
                        <a:cxn ang="0">
                          <a:pos x="159" y="208"/>
                        </a:cxn>
                        <a:cxn ang="0">
                          <a:pos x="123" y="143"/>
                        </a:cxn>
                        <a:cxn ang="0">
                          <a:pos x="72" y="7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36" h="428">
                          <a:moveTo>
                            <a:pt x="0" y="0"/>
                          </a:moveTo>
                          <a:lnTo>
                            <a:pt x="89" y="45"/>
                          </a:lnTo>
                          <a:lnTo>
                            <a:pt x="171" y="96"/>
                          </a:lnTo>
                          <a:lnTo>
                            <a:pt x="232" y="147"/>
                          </a:lnTo>
                          <a:lnTo>
                            <a:pt x="273" y="201"/>
                          </a:lnTo>
                          <a:lnTo>
                            <a:pt x="302" y="257"/>
                          </a:lnTo>
                          <a:lnTo>
                            <a:pt x="323" y="305"/>
                          </a:lnTo>
                          <a:lnTo>
                            <a:pt x="336" y="354"/>
                          </a:lnTo>
                          <a:lnTo>
                            <a:pt x="218" y="428"/>
                          </a:lnTo>
                          <a:lnTo>
                            <a:pt x="206" y="358"/>
                          </a:lnTo>
                          <a:lnTo>
                            <a:pt x="188" y="284"/>
                          </a:lnTo>
                          <a:lnTo>
                            <a:pt x="159" y="208"/>
                          </a:lnTo>
                          <a:lnTo>
                            <a:pt x="123" y="143"/>
                          </a:lnTo>
                          <a:lnTo>
                            <a:pt x="72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ObliqueTopRight"/>
                      <a:lightRig rig="legacyFlat3" dir="b"/>
                    </a:scene3d>
                    <a:sp3d extrusionH="887400" prstMaterial="legacyMatte">
                      <a:bevelT w="13500" h="13500" prst="angle"/>
                      <a:bevelB w="13500" h="13500" prst="angle"/>
                      <a:extrusionClr>
                        <a:srgbClr val="FFFFFF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100731" name="Group 3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11" y="699"/>
                      <a:ext cx="140" cy="447"/>
                      <a:chOff x="711" y="699"/>
                      <a:chExt cx="140" cy="447"/>
                    </a:xfrm>
                  </p:grpSpPr>
                  <p:sp>
                    <p:nvSpPr>
                      <p:cNvPr id="100732" name="Freeform 3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37" y="886"/>
                        <a:ext cx="86" cy="2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79"/>
                          </a:cxn>
                          <a:cxn ang="0">
                            <a:pos x="6" y="249"/>
                          </a:cxn>
                          <a:cxn ang="0">
                            <a:pos x="23" y="271"/>
                          </a:cxn>
                          <a:cxn ang="0">
                            <a:pos x="16" y="966"/>
                          </a:cxn>
                          <a:cxn ang="0">
                            <a:pos x="40" y="1042"/>
                          </a:cxn>
                          <a:cxn ang="0">
                            <a:pos x="97" y="1042"/>
                          </a:cxn>
                          <a:cxn ang="0">
                            <a:pos x="145" y="1005"/>
                          </a:cxn>
                          <a:cxn ang="0">
                            <a:pos x="199" y="1005"/>
                          </a:cxn>
                          <a:cxn ang="0">
                            <a:pos x="243" y="1042"/>
                          </a:cxn>
                          <a:cxn ang="0">
                            <a:pos x="304" y="1042"/>
                          </a:cxn>
                          <a:cxn ang="0">
                            <a:pos x="325" y="966"/>
                          </a:cxn>
                          <a:cxn ang="0">
                            <a:pos x="315" y="271"/>
                          </a:cxn>
                          <a:cxn ang="0">
                            <a:pos x="330" y="249"/>
                          </a:cxn>
                          <a:cxn ang="0">
                            <a:pos x="342" y="79"/>
                          </a:cxn>
                          <a:cxn ang="0">
                            <a:pos x="267" y="17"/>
                          </a:cxn>
                          <a:cxn ang="0">
                            <a:pos x="229" y="17"/>
                          </a:cxn>
                          <a:cxn ang="0">
                            <a:pos x="208" y="0"/>
                          </a:cxn>
                          <a:cxn ang="0">
                            <a:pos x="121" y="0"/>
                          </a:cxn>
                          <a:cxn ang="0">
                            <a:pos x="103" y="17"/>
                          </a:cxn>
                          <a:cxn ang="0">
                            <a:pos x="71" y="17"/>
                          </a:cxn>
                          <a:cxn ang="0">
                            <a:pos x="0" y="79"/>
                          </a:cxn>
                        </a:cxnLst>
                        <a:rect l="0" t="0" r="r" b="b"/>
                        <a:pathLst>
                          <a:path w="342" h="1042">
                            <a:moveTo>
                              <a:pt x="0" y="79"/>
                            </a:moveTo>
                            <a:lnTo>
                              <a:pt x="6" y="249"/>
                            </a:lnTo>
                            <a:lnTo>
                              <a:pt x="23" y="271"/>
                            </a:lnTo>
                            <a:lnTo>
                              <a:pt x="16" y="966"/>
                            </a:lnTo>
                            <a:lnTo>
                              <a:pt x="40" y="1042"/>
                            </a:lnTo>
                            <a:lnTo>
                              <a:pt x="97" y="1042"/>
                            </a:lnTo>
                            <a:lnTo>
                              <a:pt x="145" y="1005"/>
                            </a:lnTo>
                            <a:lnTo>
                              <a:pt x="199" y="1005"/>
                            </a:lnTo>
                            <a:lnTo>
                              <a:pt x="243" y="1042"/>
                            </a:lnTo>
                            <a:lnTo>
                              <a:pt x="304" y="1042"/>
                            </a:lnTo>
                            <a:lnTo>
                              <a:pt x="325" y="966"/>
                            </a:lnTo>
                            <a:lnTo>
                              <a:pt x="315" y="271"/>
                            </a:lnTo>
                            <a:lnTo>
                              <a:pt x="330" y="249"/>
                            </a:lnTo>
                            <a:lnTo>
                              <a:pt x="342" y="79"/>
                            </a:lnTo>
                            <a:lnTo>
                              <a:pt x="267" y="17"/>
                            </a:lnTo>
                            <a:lnTo>
                              <a:pt x="229" y="17"/>
                            </a:lnTo>
                            <a:lnTo>
                              <a:pt x="208" y="0"/>
                            </a:lnTo>
                            <a:lnTo>
                              <a:pt x="121" y="0"/>
                            </a:lnTo>
                            <a:lnTo>
                              <a:pt x="103" y="17"/>
                            </a:lnTo>
                            <a:lnTo>
                              <a:pt x="71" y="17"/>
                            </a:lnTo>
                            <a:lnTo>
                              <a:pt x="0" y="79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ObliqueTopRight"/>
                        <a:lightRig rig="legacyFlat3" dir="b"/>
                      </a:scene3d>
                      <a:sp3d extrusionH="887400" prstMaterial="legacyMatte">
                        <a:bevelT w="13500" h="13500" prst="angle"/>
                        <a:bevelB w="13500" h="13500" prst="angle"/>
                        <a:extrusionClr>
                          <a:srgbClr val="C0C0C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733" name="Oval 3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81" y="894"/>
                        <a:ext cx="12" cy="18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ObliqueTopRight"/>
                        <a:lightRig rig="legacyFlat3" dir="b"/>
                      </a:scene3d>
                      <a:sp3d extrusionH="887400" prstMaterial="legacyMatte">
                        <a:bevelT w="13500" h="13500" prst="angle"/>
                        <a:bevelB w="13500" h="13500" prst="angle"/>
                        <a:extrusionClr>
                          <a:srgbClr val="E0E0E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grpSp>
                    <p:nvGrpSpPr>
                      <p:cNvPr id="100734" name="Group 3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11" y="699"/>
                        <a:ext cx="140" cy="205"/>
                        <a:chOff x="711" y="699"/>
                        <a:chExt cx="140" cy="205"/>
                      </a:xfrm>
                    </p:grpSpPr>
                    <p:sp>
                      <p:nvSpPr>
                        <p:cNvPr id="100735" name="Oval 3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19" y="699"/>
                          <a:ext cx="128" cy="70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  <a:scene3d>
                          <a:camera prst="legacyObliqueTopRight"/>
                          <a:lightRig rig="legacyFlat3" dir="b"/>
                        </a:scene3d>
                        <a:sp3d extrusionH="887400" prstMaterial="legacyMatte">
                          <a:bevelT w="13500" h="13500" prst="angle"/>
                          <a:bevelB w="13500" h="13500" prst="angle"/>
                          <a:extrusionClr>
                            <a:srgbClr val="FFFFFF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00736" name="Freeform 3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11" y="731"/>
                          <a:ext cx="140" cy="17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55" y="692"/>
                            </a:cxn>
                            <a:cxn ang="0">
                              <a:pos x="557" y="67"/>
                            </a:cxn>
                            <a:cxn ang="0">
                              <a:pos x="522" y="54"/>
                            </a:cxn>
                            <a:cxn ang="0">
                              <a:pos x="481" y="37"/>
                            </a:cxn>
                            <a:cxn ang="0">
                              <a:pos x="427" y="23"/>
                            </a:cxn>
                            <a:cxn ang="0">
                              <a:pos x="381" y="12"/>
                            </a:cxn>
                            <a:cxn ang="0">
                              <a:pos x="339" y="4"/>
                            </a:cxn>
                            <a:cxn ang="0">
                              <a:pos x="294" y="0"/>
                            </a:cxn>
                            <a:cxn ang="0">
                              <a:pos x="246" y="2"/>
                            </a:cxn>
                            <a:cxn ang="0">
                              <a:pos x="184" y="9"/>
                            </a:cxn>
                            <a:cxn ang="0">
                              <a:pos x="131" y="23"/>
                            </a:cxn>
                            <a:cxn ang="0">
                              <a:pos x="79" y="37"/>
                            </a:cxn>
                            <a:cxn ang="0">
                              <a:pos x="33" y="57"/>
                            </a:cxn>
                            <a:cxn ang="0">
                              <a:pos x="0" y="75"/>
                            </a:cxn>
                            <a:cxn ang="0">
                              <a:pos x="195" y="692"/>
                            </a:cxn>
                          </a:cxnLst>
                          <a:rect l="0" t="0" r="r" b="b"/>
                          <a:pathLst>
                            <a:path w="557" h="692">
                              <a:moveTo>
                                <a:pt x="355" y="692"/>
                              </a:moveTo>
                              <a:lnTo>
                                <a:pt x="557" y="67"/>
                              </a:lnTo>
                              <a:lnTo>
                                <a:pt x="522" y="54"/>
                              </a:lnTo>
                              <a:lnTo>
                                <a:pt x="481" y="37"/>
                              </a:lnTo>
                              <a:lnTo>
                                <a:pt x="427" y="23"/>
                              </a:lnTo>
                              <a:lnTo>
                                <a:pt x="381" y="12"/>
                              </a:lnTo>
                              <a:lnTo>
                                <a:pt x="339" y="4"/>
                              </a:lnTo>
                              <a:lnTo>
                                <a:pt x="294" y="0"/>
                              </a:lnTo>
                              <a:lnTo>
                                <a:pt x="246" y="2"/>
                              </a:lnTo>
                              <a:lnTo>
                                <a:pt x="184" y="9"/>
                              </a:lnTo>
                              <a:lnTo>
                                <a:pt x="131" y="23"/>
                              </a:lnTo>
                              <a:lnTo>
                                <a:pt x="79" y="37"/>
                              </a:lnTo>
                              <a:lnTo>
                                <a:pt x="33" y="57"/>
                              </a:lnTo>
                              <a:lnTo>
                                <a:pt x="0" y="75"/>
                              </a:lnTo>
                              <a:lnTo>
                                <a:pt x="195" y="692"/>
                              </a:lnTo>
                            </a:path>
                          </a:pathLst>
                        </a:custGeom>
                        <a:noFill/>
                        <a:ln w="4763">
                          <a:solidFill>
                            <a:srgbClr val="A0A0A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scene3d>
                          <a:camera prst="legacyObliqueTopRight"/>
                          <a:lightRig rig="legacyFlat3" dir="b"/>
                        </a:scene3d>
                        <a:sp3d extrusionH="887400" prstMaterial="legacyMatte">
                          <a:bevelT w="13500" h="13500" prst="angle"/>
                          <a:bevelB w="13500" h="13500" prst="angle"/>
                          <a:extrusionClr>
                            <a:srgbClr val="A0A0A0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</p:grpSp>
                  <p:grpSp>
                    <p:nvGrpSpPr>
                      <p:cNvPr id="100737" name="Group 38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55" y="923"/>
                        <a:ext cx="49" cy="199"/>
                        <a:chOff x="755" y="923"/>
                        <a:chExt cx="49" cy="199"/>
                      </a:xfrm>
                    </p:grpSpPr>
                    <p:sp>
                      <p:nvSpPr>
                        <p:cNvPr id="100738" name="Line 3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63" y="928"/>
                          <a:ext cx="1" cy="194"/>
                        </a:xfrm>
                        <a:prstGeom prst="line">
                          <a:avLst/>
                        </a:prstGeom>
                        <a:noFill/>
                        <a:ln w="4763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  <a:effectLst/>
                        <a:scene3d>
                          <a:camera prst="legacyObliqueTopRight"/>
                          <a:lightRig rig="legacyFlat3" dir="b"/>
                        </a:scene3d>
                        <a:sp3d extrusionH="887400" prstMaterial="legacyMatte">
                          <a:bevelT w="13500" h="13500" prst="angle"/>
                          <a:bevelB w="13500" h="13500" prst="angle"/>
                          <a:extrusionClr>
                            <a:srgbClr val="808080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00739" name="Line 3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795" y="928"/>
                          <a:ext cx="1" cy="193"/>
                        </a:xfrm>
                        <a:prstGeom prst="line">
                          <a:avLst/>
                        </a:prstGeom>
                        <a:noFill/>
                        <a:ln w="4763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  <a:effectLst/>
                        <a:scene3d>
                          <a:camera prst="legacyObliqueTopRight"/>
                          <a:lightRig rig="legacyFlat3" dir="b"/>
                        </a:scene3d>
                        <a:sp3d extrusionH="887400" prstMaterial="legacyMatte">
                          <a:bevelT w="13500" h="13500" prst="angle"/>
                          <a:bevelB w="13500" h="13500" prst="angle"/>
                          <a:extrusionClr>
                            <a:srgbClr val="808080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00740" name="Line 3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803" y="923"/>
                          <a:ext cx="1" cy="193"/>
                        </a:xfrm>
                        <a:prstGeom prst="line">
                          <a:avLst/>
                        </a:prstGeom>
                        <a:noFill/>
                        <a:ln w="4763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  <a:effectLst/>
                        <a:scene3d>
                          <a:camera prst="legacyObliqueTopRight"/>
                          <a:lightRig rig="legacyFlat3" dir="b"/>
                        </a:scene3d>
                        <a:sp3d extrusionH="887400" prstMaterial="legacyMatte">
                          <a:bevelT w="13500" h="13500" prst="angle"/>
                          <a:bevelB w="13500" h="13500" prst="angle"/>
                          <a:extrusionClr>
                            <a:srgbClr val="FFFFFF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00741" name="Line 3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755" y="923"/>
                          <a:ext cx="1" cy="193"/>
                        </a:xfrm>
                        <a:prstGeom prst="line">
                          <a:avLst/>
                        </a:prstGeom>
                        <a:noFill/>
                        <a:ln w="4763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  <a:effectLst/>
                        <a:scene3d>
                          <a:camera prst="legacyObliqueTopRight"/>
                          <a:lightRig rig="legacyFlat3" dir="b"/>
                        </a:scene3d>
                        <a:sp3d extrusionH="887400" prstMaterial="legacyMatte">
                          <a:bevelT w="13500" h="13500" prst="angle"/>
                          <a:bevelB w="13500" h="13500" prst="angle"/>
                          <a:extrusionClr>
                            <a:srgbClr val="FFFFFF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lstStyle/>
                        <a:p>
                          <a:endParaRPr lang="it-IT"/>
                        </a:p>
                      </p:txBody>
                    </p:sp>
                  </p:grpSp>
                </p:grpSp>
                <p:sp>
                  <p:nvSpPr>
                    <p:cNvPr id="100742" name="Freeform 390"/>
                    <p:cNvSpPr>
                      <a:spLocks/>
                    </p:cNvSpPr>
                    <p:nvPr/>
                  </p:nvSpPr>
                  <p:spPr bwMode="auto">
                    <a:xfrm>
                      <a:off x="771" y="1017"/>
                      <a:ext cx="136" cy="169"/>
                    </a:xfrm>
                    <a:custGeom>
                      <a:avLst/>
                      <a:gdLst/>
                      <a:ahLst/>
                      <a:cxnLst>
                        <a:cxn ang="0">
                          <a:pos x="542" y="0"/>
                        </a:cxn>
                        <a:cxn ang="0">
                          <a:pos x="520" y="19"/>
                        </a:cxn>
                        <a:cxn ang="0">
                          <a:pos x="430" y="436"/>
                        </a:cxn>
                        <a:cxn ang="0">
                          <a:pos x="413" y="478"/>
                        </a:cxn>
                        <a:cxn ang="0">
                          <a:pos x="386" y="513"/>
                        </a:cxn>
                        <a:cxn ang="0">
                          <a:pos x="345" y="544"/>
                        </a:cxn>
                        <a:cxn ang="0">
                          <a:pos x="305" y="568"/>
                        </a:cxn>
                        <a:cxn ang="0">
                          <a:pos x="261" y="592"/>
                        </a:cxn>
                        <a:cxn ang="0">
                          <a:pos x="214" y="611"/>
                        </a:cxn>
                        <a:cxn ang="0">
                          <a:pos x="163" y="631"/>
                        </a:cxn>
                        <a:cxn ang="0">
                          <a:pos x="118" y="640"/>
                        </a:cxn>
                        <a:cxn ang="0">
                          <a:pos x="65" y="649"/>
                        </a:cxn>
                        <a:cxn ang="0">
                          <a:pos x="0" y="645"/>
                        </a:cxn>
                        <a:cxn ang="0">
                          <a:pos x="11" y="670"/>
                        </a:cxn>
                        <a:cxn ang="0">
                          <a:pos x="55" y="674"/>
                        </a:cxn>
                        <a:cxn ang="0">
                          <a:pos x="86" y="674"/>
                        </a:cxn>
                        <a:cxn ang="0">
                          <a:pos x="134" y="670"/>
                        </a:cxn>
                        <a:cxn ang="0">
                          <a:pos x="173" y="667"/>
                        </a:cxn>
                        <a:cxn ang="0">
                          <a:pos x="226" y="658"/>
                        </a:cxn>
                        <a:cxn ang="0">
                          <a:pos x="268" y="650"/>
                        </a:cxn>
                        <a:cxn ang="0">
                          <a:pos x="314" y="636"/>
                        </a:cxn>
                        <a:cxn ang="0">
                          <a:pos x="341" y="628"/>
                        </a:cxn>
                        <a:cxn ang="0">
                          <a:pos x="382" y="611"/>
                        </a:cxn>
                        <a:cxn ang="0">
                          <a:pos x="424" y="584"/>
                        </a:cxn>
                        <a:cxn ang="0">
                          <a:pos x="437" y="568"/>
                        </a:cxn>
                        <a:cxn ang="0">
                          <a:pos x="449" y="548"/>
                        </a:cxn>
                        <a:cxn ang="0">
                          <a:pos x="459" y="506"/>
                        </a:cxn>
                        <a:cxn ang="0">
                          <a:pos x="469" y="465"/>
                        </a:cxn>
                        <a:cxn ang="0">
                          <a:pos x="542" y="0"/>
                        </a:cxn>
                      </a:cxnLst>
                      <a:rect l="0" t="0" r="r" b="b"/>
                      <a:pathLst>
                        <a:path w="542" h="674">
                          <a:moveTo>
                            <a:pt x="542" y="0"/>
                          </a:moveTo>
                          <a:lnTo>
                            <a:pt x="520" y="19"/>
                          </a:lnTo>
                          <a:lnTo>
                            <a:pt x="430" y="436"/>
                          </a:lnTo>
                          <a:lnTo>
                            <a:pt x="413" y="478"/>
                          </a:lnTo>
                          <a:lnTo>
                            <a:pt x="386" y="513"/>
                          </a:lnTo>
                          <a:lnTo>
                            <a:pt x="345" y="544"/>
                          </a:lnTo>
                          <a:lnTo>
                            <a:pt x="305" y="568"/>
                          </a:lnTo>
                          <a:lnTo>
                            <a:pt x="261" y="592"/>
                          </a:lnTo>
                          <a:lnTo>
                            <a:pt x="214" y="611"/>
                          </a:lnTo>
                          <a:lnTo>
                            <a:pt x="163" y="631"/>
                          </a:lnTo>
                          <a:lnTo>
                            <a:pt x="118" y="640"/>
                          </a:lnTo>
                          <a:lnTo>
                            <a:pt x="65" y="649"/>
                          </a:lnTo>
                          <a:lnTo>
                            <a:pt x="0" y="645"/>
                          </a:lnTo>
                          <a:lnTo>
                            <a:pt x="11" y="670"/>
                          </a:lnTo>
                          <a:lnTo>
                            <a:pt x="55" y="674"/>
                          </a:lnTo>
                          <a:lnTo>
                            <a:pt x="86" y="674"/>
                          </a:lnTo>
                          <a:lnTo>
                            <a:pt x="134" y="670"/>
                          </a:lnTo>
                          <a:lnTo>
                            <a:pt x="173" y="667"/>
                          </a:lnTo>
                          <a:lnTo>
                            <a:pt x="226" y="658"/>
                          </a:lnTo>
                          <a:lnTo>
                            <a:pt x="268" y="650"/>
                          </a:lnTo>
                          <a:lnTo>
                            <a:pt x="314" y="636"/>
                          </a:lnTo>
                          <a:lnTo>
                            <a:pt x="341" y="628"/>
                          </a:lnTo>
                          <a:lnTo>
                            <a:pt x="382" y="611"/>
                          </a:lnTo>
                          <a:lnTo>
                            <a:pt x="424" y="584"/>
                          </a:lnTo>
                          <a:lnTo>
                            <a:pt x="437" y="568"/>
                          </a:lnTo>
                          <a:lnTo>
                            <a:pt x="449" y="548"/>
                          </a:lnTo>
                          <a:lnTo>
                            <a:pt x="459" y="506"/>
                          </a:lnTo>
                          <a:lnTo>
                            <a:pt x="469" y="465"/>
                          </a:lnTo>
                          <a:lnTo>
                            <a:pt x="54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ObliqueTopRight"/>
                      <a:lightRig rig="legacyFlat3" dir="b"/>
                    </a:scene3d>
                    <a:sp3d extrusionH="887400" prstMaterial="legacyMatte">
                      <a:bevelT w="13500" h="13500" prst="angle"/>
                      <a:bevelB w="13500" h="13500" prst="angle"/>
                      <a:extrusionClr>
                        <a:srgbClr val="FFFFFF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</p:grpSp>
            </p:grpSp>
          </p:grpSp>
        </p:grpSp>
        <p:grpSp>
          <p:nvGrpSpPr>
            <p:cNvPr id="100488" name="Group 136"/>
            <p:cNvGrpSpPr>
              <a:grpSpLocks/>
            </p:cNvGrpSpPr>
            <p:nvPr/>
          </p:nvGrpSpPr>
          <p:grpSpPr bwMode="auto">
            <a:xfrm rot="86691" flipV="1">
              <a:off x="4176" y="1968"/>
              <a:ext cx="240" cy="672"/>
              <a:chOff x="483" y="1875"/>
              <a:chExt cx="500" cy="909"/>
            </a:xfrm>
          </p:grpSpPr>
          <p:grpSp>
            <p:nvGrpSpPr>
              <p:cNvPr id="100489" name="Group 137"/>
              <p:cNvGrpSpPr>
                <a:grpSpLocks/>
              </p:cNvGrpSpPr>
              <p:nvPr/>
            </p:nvGrpSpPr>
            <p:grpSpPr bwMode="auto">
              <a:xfrm>
                <a:off x="619" y="2571"/>
                <a:ext cx="227" cy="213"/>
                <a:chOff x="619" y="2571"/>
                <a:chExt cx="227" cy="213"/>
              </a:xfrm>
            </p:grpSpPr>
            <p:grpSp>
              <p:nvGrpSpPr>
                <p:cNvPr id="100490" name="Group 138"/>
                <p:cNvGrpSpPr>
                  <a:grpSpLocks/>
                </p:cNvGrpSpPr>
                <p:nvPr/>
              </p:nvGrpSpPr>
              <p:grpSpPr bwMode="auto">
                <a:xfrm>
                  <a:off x="619" y="2571"/>
                  <a:ext cx="227" cy="213"/>
                  <a:chOff x="619" y="2571"/>
                  <a:chExt cx="227" cy="213"/>
                </a:xfrm>
              </p:grpSpPr>
              <p:grpSp>
                <p:nvGrpSpPr>
                  <p:cNvPr id="100491" name="Group 139"/>
                  <p:cNvGrpSpPr>
                    <a:grpSpLocks/>
                  </p:cNvGrpSpPr>
                  <p:nvPr/>
                </p:nvGrpSpPr>
                <p:grpSpPr bwMode="auto">
                  <a:xfrm>
                    <a:off x="676" y="2735"/>
                    <a:ext cx="123" cy="49"/>
                    <a:chOff x="676" y="2735"/>
                    <a:chExt cx="123" cy="49"/>
                  </a:xfrm>
                </p:grpSpPr>
                <p:sp>
                  <p:nvSpPr>
                    <p:cNvPr id="10049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676" y="2735"/>
                      <a:ext cx="123" cy="4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0" y="156"/>
                        </a:cxn>
                        <a:cxn ang="0">
                          <a:pos x="109" y="165"/>
                        </a:cxn>
                        <a:cxn ang="0">
                          <a:pos x="121" y="171"/>
                        </a:cxn>
                        <a:cxn ang="0">
                          <a:pos x="135" y="177"/>
                        </a:cxn>
                        <a:cxn ang="0">
                          <a:pos x="152" y="184"/>
                        </a:cxn>
                        <a:cxn ang="0">
                          <a:pos x="173" y="188"/>
                        </a:cxn>
                        <a:cxn ang="0">
                          <a:pos x="187" y="190"/>
                        </a:cxn>
                        <a:cxn ang="0">
                          <a:pos x="204" y="192"/>
                        </a:cxn>
                        <a:cxn ang="0">
                          <a:pos x="221" y="193"/>
                        </a:cxn>
                        <a:cxn ang="0">
                          <a:pos x="241" y="196"/>
                        </a:cxn>
                        <a:cxn ang="0">
                          <a:pos x="256" y="196"/>
                        </a:cxn>
                        <a:cxn ang="0">
                          <a:pos x="276" y="193"/>
                        </a:cxn>
                        <a:cxn ang="0">
                          <a:pos x="293" y="192"/>
                        </a:cxn>
                        <a:cxn ang="0">
                          <a:pos x="313" y="190"/>
                        </a:cxn>
                        <a:cxn ang="0">
                          <a:pos x="329" y="188"/>
                        </a:cxn>
                        <a:cxn ang="0">
                          <a:pos x="346" y="183"/>
                        </a:cxn>
                        <a:cxn ang="0">
                          <a:pos x="363" y="179"/>
                        </a:cxn>
                        <a:cxn ang="0">
                          <a:pos x="377" y="171"/>
                        </a:cxn>
                        <a:cxn ang="0">
                          <a:pos x="389" y="164"/>
                        </a:cxn>
                        <a:cxn ang="0">
                          <a:pos x="394" y="158"/>
                        </a:cxn>
                        <a:cxn ang="0">
                          <a:pos x="402" y="151"/>
                        </a:cxn>
                        <a:cxn ang="0">
                          <a:pos x="494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94" h="196">
                          <a:moveTo>
                            <a:pt x="0" y="0"/>
                          </a:moveTo>
                          <a:lnTo>
                            <a:pt x="100" y="156"/>
                          </a:lnTo>
                          <a:lnTo>
                            <a:pt x="109" y="165"/>
                          </a:lnTo>
                          <a:lnTo>
                            <a:pt x="121" y="171"/>
                          </a:lnTo>
                          <a:lnTo>
                            <a:pt x="135" y="177"/>
                          </a:lnTo>
                          <a:lnTo>
                            <a:pt x="152" y="184"/>
                          </a:lnTo>
                          <a:lnTo>
                            <a:pt x="173" y="188"/>
                          </a:lnTo>
                          <a:lnTo>
                            <a:pt x="187" y="190"/>
                          </a:lnTo>
                          <a:lnTo>
                            <a:pt x="204" y="192"/>
                          </a:lnTo>
                          <a:lnTo>
                            <a:pt x="221" y="193"/>
                          </a:lnTo>
                          <a:lnTo>
                            <a:pt x="241" y="196"/>
                          </a:lnTo>
                          <a:lnTo>
                            <a:pt x="256" y="196"/>
                          </a:lnTo>
                          <a:lnTo>
                            <a:pt x="276" y="193"/>
                          </a:lnTo>
                          <a:lnTo>
                            <a:pt x="293" y="192"/>
                          </a:lnTo>
                          <a:lnTo>
                            <a:pt x="313" y="190"/>
                          </a:lnTo>
                          <a:lnTo>
                            <a:pt x="329" y="188"/>
                          </a:lnTo>
                          <a:lnTo>
                            <a:pt x="346" y="183"/>
                          </a:lnTo>
                          <a:lnTo>
                            <a:pt x="363" y="179"/>
                          </a:lnTo>
                          <a:lnTo>
                            <a:pt x="377" y="171"/>
                          </a:lnTo>
                          <a:lnTo>
                            <a:pt x="389" y="164"/>
                          </a:lnTo>
                          <a:lnTo>
                            <a:pt x="394" y="158"/>
                          </a:lnTo>
                          <a:lnTo>
                            <a:pt x="402" y="151"/>
                          </a:lnTo>
                          <a:lnTo>
                            <a:pt x="49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3630600" prstMaterial="legacyPlastic">
                      <a:bevelT w="13500" h="13500" prst="angle"/>
                      <a:bevelB w="13500" h="13500" prst="angle"/>
                      <a:extrusionClr>
                        <a:srgbClr val="00000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49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695" y="2735"/>
                      <a:ext cx="55" cy="4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1" y="177"/>
                        </a:cxn>
                        <a:cxn ang="0">
                          <a:pos x="74" y="184"/>
                        </a:cxn>
                        <a:cxn ang="0">
                          <a:pos x="95" y="188"/>
                        </a:cxn>
                        <a:cxn ang="0">
                          <a:pos x="109" y="190"/>
                        </a:cxn>
                        <a:cxn ang="0">
                          <a:pos x="126" y="192"/>
                        </a:cxn>
                        <a:cxn ang="0">
                          <a:pos x="143" y="193"/>
                        </a:cxn>
                        <a:cxn ang="0">
                          <a:pos x="163" y="196"/>
                        </a:cxn>
                        <a:cxn ang="0">
                          <a:pos x="178" y="196"/>
                        </a:cxn>
                        <a:cxn ang="0">
                          <a:pos x="198" y="193"/>
                        </a:cxn>
                        <a:cxn ang="0">
                          <a:pos x="22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20" h="196">
                          <a:moveTo>
                            <a:pt x="0" y="0"/>
                          </a:moveTo>
                          <a:lnTo>
                            <a:pt x="61" y="177"/>
                          </a:lnTo>
                          <a:lnTo>
                            <a:pt x="74" y="184"/>
                          </a:lnTo>
                          <a:lnTo>
                            <a:pt x="95" y="188"/>
                          </a:lnTo>
                          <a:lnTo>
                            <a:pt x="109" y="190"/>
                          </a:lnTo>
                          <a:lnTo>
                            <a:pt x="126" y="192"/>
                          </a:lnTo>
                          <a:lnTo>
                            <a:pt x="143" y="193"/>
                          </a:lnTo>
                          <a:lnTo>
                            <a:pt x="163" y="196"/>
                          </a:lnTo>
                          <a:lnTo>
                            <a:pt x="178" y="196"/>
                          </a:lnTo>
                          <a:lnTo>
                            <a:pt x="198" y="193"/>
                          </a:lnTo>
                          <a:lnTo>
                            <a:pt x="22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3630600" prstMaterial="legacyPlastic">
                      <a:bevelT w="13500" h="13500" prst="angle"/>
                      <a:bevelB w="13500" h="13500" prst="angle"/>
                      <a:extrusionClr>
                        <a:srgbClr val="40404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100494" name="Group 142"/>
                  <p:cNvGrpSpPr>
                    <a:grpSpLocks/>
                  </p:cNvGrpSpPr>
                  <p:nvPr/>
                </p:nvGrpSpPr>
                <p:grpSpPr bwMode="auto">
                  <a:xfrm>
                    <a:off x="619" y="2571"/>
                    <a:ext cx="227" cy="178"/>
                    <a:chOff x="619" y="2571"/>
                    <a:chExt cx="227" cy="178"/>
                  </a:xfrm>
                </p:grpSpPr>
                <p:sp>
                  <p:nvSpPr>
                    <p:cNvPr id="10049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619" y="2571"/>
                      <a:ext cx="227" cy="178"/>
                    </a:xfrm>
                    <a:custGeom>
                      <a:avLst/>
                      <a:gdLst/>
                      <a:ahLst/>
                      <a:cxnLst>
                        <a:cxn ang="0">
                          <a:pos x="21" y="20"/>
                        </a:cxn>
                        <a:cxn ang="0">
                          <a:pos x="25" y="38"/>
                        </a:cxn>
                        <a:cxn ang="0">
                          <a:pos x="22" y="73"/>
                        </a:cxn>
                        <a:cxn ang="0">
                          <a:pos x="12" y="95"/>
                        </a:cxn>
                        <a:cxn ang="0">
                          <a:pos x="5" y="125"/>
                        </a:cxn>
                        <a:cxn ang="0">
                          <a:pos x="17" y="148"/>
                        </a:cxn>
                        <a:cxn ang="0">
                          <a:pos x="34" y="174"/>
                        </a:cxn>
                        <a:cxn ang="0">
                          <a:pos x="30" y="194"/>
                        </a:cxn>
                        <a:cxn ang="0">
                          <a:pos x="13" y="214"/>
                        </a:cxn>
                        <a:cxn ang="0">
                          <a:pos x="5" y="234"/>
                        </a:cxn>
                        <a:cxn ang="0">
                          <a:pos x="18" y="257"/>
                        </a:cxn>
                        <a:cxn ang="0">
                          <a:pos x="30" y="275"/>
                        </a:cxn>
                        <a:cxn ang="0">
                          <a:pos x="30" y="299"/>
                        </a:cxn>
                        <a:cxn ang="0">
                          <a:pos x="12" y="319"/>
                        </a:cxn>
                        <a:cxn ang="0">
                          <a:pos x="0" y="345"/>
                        </a:cxn>
                        <a:cxn ang="0">
                          <a:pos x="13" y="369"/>
                        </a:cxn>
                        <a:cxn ang="0">
                          <a:pos x="33" y="392"/>
                        </a:cxn>
                        <a:cxn ang="0">
                          <a:pos x="33" y="427"/>
                        </a:cxn>
                        <a:cxn ang="0">
                          <a:pos x="18" y="451"/>
                        </a:cxn>
                        <a:cxn ang="0">
                          <a:pos x="21" y="469"/>
                        </a:cxn>
                        <a:cxn ang="0">
                          <a:pos x="42" y="495"/>
                        </a:cxn>
                        <a:cxn ang="0">
                          <a:pos x="107" y="567"/>
                        </a:cxn>
                        <a:cxn ang="0">
                          <a:pos x="165" y="623"/>
                        </a:cxn>
                        <a:cxn ang="0">
                          <a:pos x="215" y="654"/>
                        </a:cxn>
                        <a:cxn ang="0">
                          <a:pos x="310" y="695"/>
                        </a:cxn>
                        <a:cxn ang="0">
                          <a:pos x="398" y="709"/>
                        </a:cxn>
                        <a:cxn ang="0">
                          <a:pos x="519" y="709"/>
                        </a:cxn>
                        <a:cxn ang="0">
                          <a:pos x="620" y="700"/>
                        </a:cxn>
                        <a:cxn ang="0">
                          <a:pos x="691" y="679"/>
                        </a:cxn>
                        <a:cxn ang="0">
                          <a:pos x="738" y="653"/>
                        </a:cxn>
                        <a:cxn ang="0">
                          <a:pos x="772" y="623"/>
                        </a:cxn>
                        <a:cxn ang="0">
                          <a:pos x="868" y="488"/>
                        </a:cxn>
                        <a:cxn ang="0">
                          <a:pos x="887" y="444"/>
                        </a:cxn>
                        <a:cxn ang="0">
                          <a:pos x="888" y="423"/>
                        </a:cxn>
                        <a:cxn ang="0">
                          <a:pos x="875" y="403"/>
                        </a:cxn>
                        <a:cxn ang="0">
                          <a:pos x="875" y="378"/>
                        </a:cxn>
                        <a:cxn ang="0">
                          <a:pos x="887" y="358"/>
                        </a:cxn>
                        <a:cxn ang="0">
                          <a:pos x="901" y="338"/>
                        </a:cxn>
                        <a:cxn ang="0">
                          <a:pos x="905" y="313"/>
                        </a:cxn>
                        <a:cxn ang="0">
                          <a:pos x="894" y="292"/>
                        </a:cxn>
                        <a:cxn ang="0">
                          <a:pos x="879" y="273"/>
                        </a:cxn>
                        <a:cxn ang="0">
                          <a:pos x="879" y="252"/>
                        </a:cxn>
                        <a:cxn ang="0">
                          <a:pos x="897" y="227"/>
                        </a:cxn>
                        <a:cxn ang="0">
                          <a:pos x="901" y="200"/>
                        </a:cxn>
                        <a:cxn ang="0">
                          <a:pos x="887" y="174"/>
                        </a:cxn>
                        <a:cxn ang="0">
                          <a:pos x="879" y="153"/>
                        </a:cxn>
                        <a:cxn ang="0">
                          <a:pos x="888" y="129"/>
                        </a:cxn>
                        <a:cxn ang="0">
                          <a:pos x="901" y="112"/>
                        </a:cxn>
                        <a:cxn ang="0">
                          <a:pos x="907" y="87"/>
                        </a:cxn>
                        <a:cxn ang="0">
                          <a:pos x="896" y="66"/>
                        </a:cxn>
                        <a:cxn ang="0">
                          <a:pos x="883" y="42"/>
                        </a:cxn>
                        <a:cxn ang="0">
                          <a:pos x="887" y="18"/>
                        </a:cxn>
                        <a:cxn ang="0">
                          <a:pos x="26" y="0"/>
                        </a:cxn>
                      </a:cxnLst>
                      <a:rect l="0" t="0" r="r" b="b"/>
                      <a:pathLst>
                        <a:path w="907" h="711">
                          <a:moveTo>
                            <a:pt x="26" y="0"/>
                          </a:moveTo>
                          <a:lnTo>
                            <a:pt x="21" y="20"/>
                          </a:lnTo>
                          <a:lnTo>
                            <a:pt x="22" y="29"/>
                          </a:lnTo>
                          <a:lnTo>
                            <a:pt x="25" y="38"/>
                          </a:lnTo>
                          <a:lnTo>
                            <a:pt x="26" y="58"/>
                          </a:lnTo>
                          <a:lnTo>
                            <a:pt x="22" y="73"/>
                          </a:lnTo>
                          <a:lnTo>
                            <a:pt x="17" y="86"/>
                          </a:lnTo>
                          <a:lnTo>
                            <a:pt x="12" y="95"/>
                          </a:lnTo>
                          <a:lnTo>
                            <a:pt x="5" y="112"/>
                          </a:lnTo>
                          <a:lnTo>
                            <a:pt x="5" y="125"/>
                          </a:lnTo>
                          <a:lnTo>
                            <a:pt x="12" y="136"/>
                          </a:lnTo>
                          <a:lnTo>
                            <a:pt x="17" y="148"/>
                          </a:lnTo>
                          <a:lnTo>
                            <a:pt x="29" y="161"/>
                          </a:lnTo>
                          <a:lnTo>
                            <a:pt x="34" y="174"/>
                          </a:lnTo>
                          <a:lnTo>
                            <a:pt x="34" y="183"/>
                          </a:lnTo>
                          <a:lnTo>
                            <a:pt x="30" y="194"/>
                          </a:lnTo>
                          <a:lnTo>
                            <a:pt x="21" y="203"/>
                          </a:lnTo>
                          <a:lnTo>
                            <a:pt x="13" y="214"/>
                          </a:lnTo>
                          <a:lnTo>
                            <a:pt x="8" y="223"/>
                          </a:lnTo>
                          <a:lnTo>
                            <a:pt x="5" y="234"/>
                          </a:lnTo>
                          <a:lnTo>
                            <a:pt x="12" y="245"/>
                          </a:lnTo>
                          <a:lnTo>
                            <a:pt x="18" y="257"/>
                          </a:lnTo>
                          <a:lnTo>
                            <a:pt x="26" y="266"/>
                          </a:lnTo>
                          <a:lnTo>
                            <a:pt x="30" y="275"/>
                          </a:lnTo>
                          <a:lnTo>
                            <a:pt x="34" y="286"/>
                          </a:lnTo>
                          <a:lnTo>
                            <a:pt x="30" y="299"/>
                          </a:lnTo>
                          <a:lnTo>
                            <a:pt x="21" y="310"/>
                          </a:lnTo>
                          <a:lnTo>
                            <a:pt x="12" y="319"/>
                          </a:lnTo>
                          <a:lnTo>
                            <a:pt x="2" y="334"/>
                          </a:lnTo>
                          <a:lnTo>
                            <a:pt x="0" y="345"/>
                          </a:lnTo>
                          <a:lnTo>
                            <a:pt x="4" y="358"/>
                          </a:lnTo>
                          <a:lnTo>
                            <a:pt x="13" y="369"/>
                          </a:lnTo>
                          <a:lnTo>
                            <a:pt x="22" y="379"/>
                          </a:lnTo>
                          <a:lnTo>
                            <a:pt x="33" y="392"/>
                          </a:lnTo>
                          <a:lnTo>
                            <a:pt x="38" y="410"/>
                          </a:lnTo>
                          <a:lnTo>
                            <a:pt x="33" y="427"/>
                          </a:lnTo>
                          <a:lnTo>
                            <a:pt x="22" y="440"/>
                          </a:lnTo>
                          <a:lnTo>
                            <a:pt x="18" y="451"/>
                          </a:lnTo>
                          <a:lnTo>
                            <a:pt x="18" y="462"/>
                          </a:lnTo>
                          <a:lnTo>
                            <a:pt x="21" y="469"/>
                          </a:lnTo>
                          <a:lnTo>
                            <a:pt x="29" y="479"/>
                          </a:lnTo>
                          <a:lnTo>
                            <a:pt x="42" y="495"/>
                          </a:lnTo>
                          <a:lnTo>
                            <a:pt x="64" y="523"/>
                          </a:lnTo>
                          <a:lnTo>
                            <a:pt x="107" y="567"/>
                          </a:lnTo>
                          <a:lnTo>
                            <a:pt x="143" y="604"/>
                          </a:lnTo>
                          <a:lnTo>
                            <a:pt x="165" y="623"/>
                          </a:lnTo>
                          <a:lnTo>
                            <a:pt x="188" y="637"/>
                          </a:lnTo>
                          <a:lnTo>
                            <a:pt x="215" y="654"/>
                          </a:lnTo>
                          <a:lnTo>
                            <a:pt x="253" y="675"/>
                          </a:lnTo>
                          <a:lnTo>
                            <a:pt x="310" y="695"/>
                          </a:lnTo>
                          <a:lnTo>
                            <a:pt x="353" y="704"/>
                          </a:lnTo>
                          <a:lnTo>
                            <a:pt x="398" y="709"/>
                          </a:lnTo>
                          <a:lnTo>
                            <a:pt x="457" y="711"/>
                          </a:lnTo>
                          <a:lnTo>
                            <a:pt x="519" y="709"/>
                          </a:lnTo>
                          <a:lnTo>
                            <a:pt x="573" y="708"/>
                          </a:lnTo>
                          <a:lnTo>
                            <a:pt x="620" y="700"/>
                          </a:lnTo>
                          <a:lnTo>
                            <a:pt x="662" y="691"/>
                          </a:lnTo>
                          <a:lnTo>
                            <a:pt x="691" y="679"/>
                          </a:lnTo>
                          <a:lnTo>
                            <a:pt x="717" y="666"/>
                          </a:lnTo>
                          <a:lnTo>
                            <a:pt x="738" y="653"/>
                          </a:lnTo>
                          <a:lnTo>
                            <a:pt x="755" y="641"/>
                          </a:lnTo>
                          <a:lnTo>
                            <a:pt x="772" y="623"/>
                          </a:lnTo>
                          <a:lnTo>
                            <a:pt x="826" y="551"/>
                          </a:lnTo>
                          <a:lnTo>
                            <a:pt x="868" y="488"/>
                          </a:lnTo>
                          <a:lnTo>
                            <a:pt x="883" y="457"/>
                          </a:lnTo>
                          <a:lnTo>
                            <a:pt x="887" y="444"/>
                          </a:lnTo>
                          <a:lnTo>
                            <a:pt x="888" y="434"/>
                          </a:lnTo>
                          <a:lnTo>
                            <a:pt x="888" y="423"/>
                          </a:lnTo>
                          <a:lnTo>
                            <a:pt x="881" y="410"/>
                          </a:lnTo>
                          <a:lnTo>
                            <a:pt x="875" y="403"/>
                          </a:lnTo>
                          <a:lnTo>
                            <a:pt x="873" y="391"/>
                          </a:lnTo>
                          <a:lnTo>
                            <a:pt x="875" y="378"/>
                          </a:lnTo>
                          <a:lnTo>
                            <a:pt x="881" y="369"/>
                          </a:lnTo>
                          <a:lnTo>
                            <a:pt x="887" y="358"/>
                          </a:lnTo>
                          <a:lnTo>
                            <a:pt x="894" y="349"/>
                          </a:lnTo>
                          <a:lnTo>
                            <a:pt x="901" y="338"/>
                          </a:lnTo>
                          <a:lnTo>
                            <a:pt x="907" y="327"/>
                          </a:lnTo>
                          <a:lnTo>
                            <a:pt x="905" y="313"/>
                          </a:lnTo>
                          <a:lnTo>
                            <a:pt x="900" y="303"/>
                          </a:lnTo>
                          <a:lnTo>
                            <a:pt x="894" y="292"/>
                          </a:lnTo>
                          <a:lnTo>
                            <a:pt x="887" y="283"/>
                          </a:lnTo>
                          <a:lnTo>
                            <a:pt x="879" y="273"/>
                          </a:lnTo>
                          <a:lnTo>
                            <a:pt x="877" y="261"/>
                          </a:lnTo>
                          <a:lnTo>
                            <a:pt x="879" y="252"/>
                          </a:lnTo>
                          <a:lnTo>
                            <a:pt x="888" y="238"/>
                          </a:lnTo>
                          <a:lnTo>
                            <a:pt x="897" y="227"/>
                          </a:lnTo>
                          <a:lnTo>
                            <a:pt x="901" y="216"/>
                          </a:lnTo>
                          <a:lnTo>
                            <a:pt x="901" y="200"/>
                          </a:lnTo>
                          <a:lnTo>
                            <a:pt x="896" y="186"/>
                          </a:lnTo>
                          <a:lnTo>
                            <a:pt x="887" y="174"/>
                          </a:lnTo>
                          <a:lnTo>
                            <a:pt x="883" y="166"/>
                          </a:lnTo>
                          <a:lnTo>
                            <a:pt x="879" y="153"/>
                          </a:lnTo>
                          <a:lnTo>
                            <a:pt x="881" y="140"/>
                          </a:lnTo>
                          <a:lnTo>
                            <a:pt x="888" y="129"/>
                          </a:lnTo>
                          <a:lnTo>
                            <a:pt x="894" y="121"/>
                          </a:lnTo>
                          <a:lnTo>
                            <a:pt x="901" y="112"/>
                          </a:lnTo>
                          <a:lnTo>
                            <a:pt x="905" y="100"/>
                          </a:lnTo>
                          <a:lnTo>
                            <a:pt x="907" y="87"/>
                          </a:lnTo>
                          <a:lnTo>
                            <a:pt x="904" y="79"/>
                          </a:lnTo>
                          <a:lnTo>
                            <a:pt x="896" y="66"/>
                          </a:lnTo>
                          <a:lnTo>
                            <a:pt x="888" y="56"/>
                          </a:lnTo>
                          <a:lnTo>
                            <a:pt x="883" y="42"/>
                          </a:lnTo>
                          <a:lnTo>
                            <a:pt x="883" y="29"/>
                          </a:lnTo>
                          <a:lnTo>
                            <a:pt x="887" y="18"/>
                          </a:lnTo>
                          <a:lnTo>
                            <a:pt x="885" y="0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C08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3630600" prstMaterial="legacyPlastic">
                      <a:bevelT w="13500" h="13500" prst="angle"/>
                      <a:bevelB w="13500" h="13500" prst="angle"/>
                      <a:extrusionClr>
                        <a:srgbClr val="FFC08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49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620" y="2594"/>
                      <a:ext cx="29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13" y="13"/>
                        </a:cxn>
                        <a:cxn ang="0">
                          <a:pos x="25" y="26"/>
                        </a:cxn>
                        <a:cxn ang="0">
                          <a:pos x="45" y="43"/>
                        </a:cxn>
                        <a:cxn ang="0">
                          <a:pos x="68" y="57"/>
                        </a:cxn>
                        <a:cxn ang="0">
                          <a:pos x="91" y="66"/>
                        </a:cxn>
                        <a:cxn ang="0">
                          <a:pos x="113" y="71"/>
                        </a:cxn>
                        <a:cxn ang="0">
                          <a:pos x="104" y="88"/>
                        </a:cxn>
                        <a:cxn ang="0">
                          <a:pos x="76" y="84"/>
                        </a:cxn>
                        <a:cxn ang="0">
                          <a:pos x="45" y="87"/>
                        </a:cxn>
                        <a:cxn ang="0">
                          <a:pos x="25" y="99"/>
                        </a:cxn>
                        <a:cxn ang="0">
                          <a:pos x="29" y="88"/>
                        </a:cxn>
                        <a:cxn ang="0">
                          <a:pos x="28" y="78"/>
                        </a:cxn>
                        <a:cxn ang="0">
                          <a:pos x="21" y="62"/>
                        </a:cxn>
                        <a:cxn ang="0">
                          <a:pos x="12" y="49"/>
                        </a:cxn>
                        <a:cxn ang="0">
                          <a:pos x="3" y="34"/>
                        </a:cxn>
                        <a:cxn ang="0">
                          <a:pos x="0" y="17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113" h="99">
                          <a:moveTo>
                            <a:pt x="7" y="0"/>
                          </a:moveTo>
                          <a:lnTo>
                            <a:pt x="13" y="13"/>
                          </a:lnTo>
                          <a:lnTo>
                            <a:pt x="25" y="26"/>
                          </a:lnTo>
                          <a:lnTo>
                            <a:pt x="45" y="43"/>
                          </a:lnTo>
                          <a:lnTo>
                            <a:pt x="68" y="57"/>
                          </a:lnTo>
                          <a:lnTo>
                            <a:pt x="91" y="66"/>
                          </a:lnTo>
                          <a:lnTo>
                            <a:pt x="113" y="71"/>
                          </a:lnTo>
                          <a:lnTo>
                            <a:pt x="104" y="88"/>
                          </a:lnTo>
                          <a:lnTo>
                            <a:pt x="76" y="84"/>
                          </a:lnTo>
                          <a:lnTo>
                            <a:pt x="45" y="87"/>
                          </a:lnTo>
                          <a:lnTo>
                            <a:pt x="25" y="99"/>
                          </a:lnTo>
                          <a:lnTo>
                            <a:pt x="29" y="88"/>
                          </a:lnTo>
                          <a:lnTo>
                            <a:pt x="28" y="78"/>
                          </a:lnTo>
                          <a:lnTo>
                            <a:pt x="21" y="62"/>
                          </a:lnTo>
                          <a:lnTo>
                            <a:pt x="12" y="49"/>
                          </a:lnTo>
                          <a:lnTo>
                            <a:pt x="3" y="34"/>
                          </a:lnTo>
                          <a:lnTo>
                            <a:pt x="0" y="17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3630600" prstMaterial="legacyPlastic">
                      <a:bevelT w="13500" h="13500" prst="angle"/>
                      <a:bevelB w="13500" h="13500" prst="angle"/>
                      <a:extrusionClr>
                        <a:srgbClr val="FFA04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49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621" y="2625"/>
                      <a:ext cx="37" cy="2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4" y="0"/>
                        </a:cxn>
                        <a:cxn ang="0">
                          <a:pos x="9" y="10"/>
                        </a:cxn>
                        <a:cxn ang="0">
                          <a:pos x="21" y="15"/>
                        </a:cxn>
                        <a:cxn ang="0">
                          <a:pos x="42" y="25"/>
                        </a:cxn>
                        <a:cxn ang="0">
                          <a:pos x="64" y="31"/>
                        </a:cxn>
                        <a:cxn ang="0">
                          <a:pos x="97" y="38"/>
                        </a:cxn>
                        <a:cxn ang="0">
                          <a:pos x="136" y="44"/>
                        </a:cxn>
                        <a:cxn ang="0">
                          <a:pos x="148" y="79"/>
                        </a:cxn>
                        <a:cxn ang="0">
                          <a:pos x="105" y="69"/>
                        </a:cxn>
                        <a:cxn ang="0">
                          <a:pos x="71" y="65"/>
                        </a:cxn>
                        <a:cxn ang="0">
                          <a:pos x="44" y="70"/>
                        </a:cxn>
                        <a:cxn ang="0">
                          <a:pos x="25" y="83"/>
                        </a:cxn>
                        <a:cxn ang="0">
                          <a:pos x="25" y="73"/>
                        </a:cxn>
                        <a:cxn ang="0">
                          <a:pos x="25" y="62"/>
                        </a:cxn>
                        <a:cxn ang="0">
                          <a:pos x="21" y="52"/>
                        </a:cxn>
                        <a:cxn ang="0">
                          <a:pos x="9" y="36"/>
                        </a:cxn>
                        <a:cxn ang="0">
                          <a:pos x="0" y="23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148" h="83">
                          <a:moveTo>
                            <a:pt x="0" y="10"/>
                          </a:moveTo>
                          <a:lnTo>
                            <a:pt x="4" y="0"/>
                          </a:lnTo>
                          <a:lnTo>
                            <a:pt x="9" y="10"/>
                          </a:lnTo>
                          <a:lnTo>
                            <a:pt x="21" y="15"/>
                          </a:lnTo>
                          <a:lnTo>
                            <a:pt x="42" y="25"/>
                          </a:lnTo>
                          <a:lnTo>
                            <a:pt x="64" y="31"/>
                          </a:lnTo>
                          <a:lnTo>
                            <a:pt x="97" y="38"/>
                          </a:lnTo>
                          <a:lnTo>
                            <a:pt x="136" y="44"/>
                          </a:lnTo>
                          <a:lnTo>
                            <a:pt x="148" y="79"/>
                          </a:lnTo>
                          <a:lnTo>
                            <a:pt x="105" y="69"/>
                          </a:lnTo>
                          <a:lnTo>
                            <a:pt x="71" y="65"/>
                          </a:lnTo>
                          <a:lnTo>
                            <a:pt x="44" y="70"/>
                          </a:lnTo>
                          <a:lnTo>
                            <a:pt x="25" y="83"/>
                          </a:lnTo>
                          <a:lnTo>
                            <a:pt x="25" y="73"/>
                          </a:lnTo>
                          <a:lnTo>
                            <a:pt x="25" y="62"/>
                          </a:lnTo>
                          <a:lnTo>
                            <a:pt x="21" y="52"/>
                          </a:lnTo>
                          <a:lnTo>
                            <a:pt x="9" y="36"/>
                          </a:lnTo>
                          <a:lnTo>
                            <a:pt x="0" y="23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3630600" prstMaterial="legacyPlastic">
                      <a:bevelT w="13500" h="13500" prst="angle"/>
                      <a:bevelB w="13500" h="13500" prst="angle"/>
                      <a:extrusionClr>
                        <a:srgbClr val="FFA04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49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619" y="2651"/>
                      <a:ext cx="44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13"/>
                        </a:cxn>
                        <a:cxn ang="0">
                          <a:pos x="10" y="0"/>
                        </a:cxn>
                        <a:cxn ang="0">
                          <a:pos x="20" y="17"/>
                        </a:cxn>
                        <a:cxn ang="0">
                          <a:pos x="32" y="24"/>
                        </a:cxn>
                        <a:cxn ang="0">
                          <a:pos x="45" y="33"/>
                        </a:cxn>
                        <a:cxn ang="0">
                          <a:pos x="68" y="41"/>
                        </a:cxn>
                        <a:cxn ang="0">
                          <a:pos x="95" y="49"/>
                        </a:cxn>
                        <a:cxn ang="0">
                          <a:pos x="125" y="58"/>
                        </a:cxn>
                        <a:cxn ang="0">
                          <a:pos x="166" y="71"/>
                        </a:cxn>
                        <a:cxn ang="0">
                          <a:pos x="173" y="104"/>
                        </a:cxn>
                        <a:cxn ang="0">
                          <a:pos x="132" y="87"/>
                        </a:cxn>
                        <a:cxn ang="0">
                          <a:pos x="102" y="75"/>
                        </a:cxn>
                        <a:cxn ang="0">
                          <a:pos x="77" y="71"/>
                        </a:cxn>
                        <a:cxn ang="0">
                          <a:pos x="58" y="71"/>
                        </a:cxn>
                        <a:cxn ang="0">
                          <a:pos x="48" y="79"/>
                        </a:cxn>
                        <a:cxn ang="0">
                          <a:pos x="36" y="91"/>
                        </a:cxn>
                        <a:cxn ang="0">
                          <a:pos x="33" y="78"/>
                        </a:cxn>
                        <a:cxn ang="0">
                          <a:pos x="20" y="58"/>
                        </a:cxn>
                        <a:cxn ang="0">
                          <a:pos x="10" y="45"/>
                        </a:cxn>
                        <a:cxn ang="0">
                          <a:pos x="0" y="31"/>
                        </a:cxn>
                        <a:cxn ang="0">
                          <a:pos x="2" y="13"/>
                        </a:cxn>
                      </a:cxnLst>
                      <a:rect l="0" t="0" r="r" b="b"/>
                      <a:pathLst>
                        <a:path w="173" h="104">
                          <a:moveTo>
                            <a:pt x="2" y="13"/>
                          </a:moveTo>
                          <a:lnTo>
                            <a:pt x="10" y="0"/>
                          </a:lnTo>
                          <a:lnTo>
                            <a:pt x="20" y="17"/>
                          </a:lnTo>
                          <a:lnTo>
                            <a:pt x="32" y="24"/>
                          </a:lnTo>
                          <a:lnTo>
                            <a:pt x="45" y="33"/>
                          </a:lnTo>
                          <a:lnTo>
                            <a:pt x="68" y="41"/>
                          </a:lnTo>
                          <a:lnTo>
                            <a:pt x="95" y="49"/>
                          </a:lnTo>
                          <a:lnTo>
                            <a:pt x="125" y="58"/>
                          </a:lnTo>
                          <a:lnTo>
                            <a:pt x="166" y="71"/>
                          </a:lnTo>
                          <a:lnTo>
                            <a:pt x="173" y="104"/>
                          </a:lnTo>
                          <a:lnTo>
                            <a:pt x="132" y="87"/>
                          </a:lnTo>
                          <a:lnTo>
                            <a:pt x="102" y="75"/>
                          </a:lnTo>
                          <a:lnTo>
                            <a:pt x="77" y="71"/>
                          </a:lnTo>
                          <a:lnTo>
                            <a:pt x="58" y="71"/>
                          </a:lnTo>
                          <a:lnTo>
                            <a:pt x="48" y="79"/>
                          </a:lnTo>
                          <a:lnTo>
                            <a:pt x="36" y="91"/>
                          </a:lnTo>
                          <a:lnTo>
                            <a:pt x="33" y="78"/>
                          </a:lnTo>
                          <a:lnTo>
                            <a:pt x="20" y="58"/>
                          </a:lnTo>
                          <a:lnTo>
                            <a:pt x="10" y="45"/>
                          </a:lnTo>
                          <a:lnTo>
                            <a:pt x="0" y="31"/>
                          </a:lnTo>
                          <a:lnTo>
                            <a:pt x="2" y="13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3630600" prstMaterial="legacyPlastic">
                      <a:bevelT w="13500" h="13500" prst="angle"/>
                      <a:bevelB w="13500" h="13500" prst="angle"/>
                      <a:extrusionClr>
                        <a:srgbClr val="FFA04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49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624" y="2679"/>
                      <a:ext cx="52" cy="57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35"/>
                        </a:cxn>
                        <a:cxn ang="0">
                          <a:pos x="0" y="20"/>
                        </a:cxn>
                        <a:cxn ang="0">
                          <a:pos x="0" y="11"/>
                        </a:cxn>
                        <a:cxn ang="0">
                          <a:pos x="8" y="0"/>
                        </a:cxn>
                        <a:cxn ang="0">
                          <a:pos x="22" y="17"/>
                        </a:cxn>
                        <a:cxn ang="0">
                          <a:pos x="47" y="32"/>
                        </a:cxn>
                        <a:cxn ang="0">
                          <a:pos x="71" y="44"/>
                        </a:cxn>
                        <a:cxn ang="0">
                          <a:pos x="105" y="54"/>
                        </a:cxn>
                        <a:cxn ang="0">
                          <a:pos x="154" y="65"/>
                        </a:cxn>
                        <a:cxn ang="0">
                          <a:pos x="165" y="91"/>
                        </a:cxn>
                        <a:cxn ang="0">
                          <a:pos x="139" y="83"/>
                        </a:cxn>
                        <a:cxn ang="0">
                          <a:pos x="113" y="79"/>
                        </a:cxn>
                        <a:cxn ang="0">
                          <a:pos x="100" y="81"/>
                        </a:cxn>
                        <a:cxn ang="0">
                          <a:pos x="96" y="94"/>
                        </a:cxn>
                        <a:cxn ang="0">
                          <a:pos x="104" y="111"/>
                        </a:cxn>
                        <a:cxn ang="0">
                          <a:pos x="114" y="127"/>
                        </a:cxn>
                        <a:cxn ang="0">
                          <a:pos x="135" y="152"/>
                        </a:cxn>
                        <a:cxn ang="0">
                          <a:pos x="165" y="178"/>
                        </a:cxn>
                        <a:cxn ang="0">
                          <a:pos x="206" y="207"/>
                        </a:cxn>
                        <a:cxn ang="0">
                          <a:pos x="206" y="228"/>
                        </a:cxn>
                        <a:cxn ang="0">
                          <a:pos x="188" y="216"/>
                        </a:cxn>
                        <a:cxn ang="0">
                          <a:pos x="165" y="203"/>
                        </a:cxn>
                        <a:cxn ang="0">
                          <a:pos x="131" y="178"/>
                        </a:cxn>
                        <a:cxn ang="0">
                          <a:pos x="104" y="149"/>
                        </a:cxn>
                        <a:cxn ang="0">
                          <a:pos x="79" y="127"/>
                        </a:cxn>
                        <a:cxn ang="0">
                          <a:pos x="56" y="100"/>
                        </a:cxn>
                        <a:cxn ang="0">
                          <a:pos x="35" y="78"/>
                        </a:cxn>
                        <a:cxn ang="0">
                          <a:pos x="14" y="57"/>
                        </a:cxn>
                        <a:cxn ang="0">
                          <a:pos x="1" y="35"/>
                        </a:cxn>
                      </a:cxnLst>
                      <a:rect l="0" t="0" r="r" b="b"/>
                      <a:pathLst>
                        <a:path w="206" h="228">
                          <a:moveTo>
                            <a:pt x="1" y="35"/>
                          </a:moveTo>
                          <a:lnTo>
                            <a:pt x="0" y="20"/>
                          </a:lnTo>
                          <a:lnTo>
                            <a:pt x="0" y="11"/>
                          </a:lnTo>
                          <a:lnTo>
                            <a:pt x="8" y="0"/>
                          </a:lnTo>
                          <a:lnTo>
                            <a:pt x="22" y="17"/>
                          </a:lnTo>
                          <a:lnTo>
                            <a:pt x="47" y="32"/>
                          </a:lnTo>
                          <a:lnTo>
                            <a:pt x="71" y="44"/>
                          </a:lnTo>
                          <a:lnTo>
                            <a:pt x="105" y="54"/>
                          </a:lnTo>
                          <a:lnTo>
                            <a:pt x="154" y="65"/>
                          </a:lnTo>
                          <a:lnTo>
                            <a:pt x="165" y="91"/>
                          </a:lnTo>
                          <a:lnTo>
                            <a:pt x="139" y="83"/>
                          </a:lnTo>
                          <a:lnTo>
                            <a:pt x="113" y="79"/>
                          </a:lnTo>
                          <a:lnTo>
                            <a:pt x="100" y="81"/>
                          </a:lnTo>
                          <a:lnTo>
                            <a:pt x="96" y="94"/>
                          </a:lnTo>
                          <a:lnTo>
                            <a:pt x="104" y="111"/>
                          </a:lnTo>
                          <a:lnTo>
                            <a:pt x="114" y="127"/>
                          </a:lnTo>
                          <a:lnTo>
                            <a:pt x="135" y="152"/>
                          </a:lnTo>
                          <a:lnTo>
                            <a:pt x="165" y="178"/>
                          </a:lnTo>
                          <a:lnTo>
                            <a:pt x="206" y="207"/>
                          </a:lnTo>
                          <a:lnTo>
                            <a:pt x="206" y="228"/>
                          </a:lnTo>
                          <a:lnTo>
                            <a:pt x="188" y="216"/>
                          </a:lnTo>
                          <a:lnTo>
                            <a:pt x="165" y="203"/>
                          </a:lnTo>
                          <a:lnTo>
                            <a:pt x="131" y="178"/>
                          </a:lnTo>
                          <a:lnTo>
                            <a:pt x="104" y="149"/>
                          </a:lnTo>
                          <a:lnTo>
                            <a:pt x="79" y="127"/>
                          </a:lnTo>
                          <a:lnTo>
                            <a:pt x="56" y="100"/>
                          </a:lnTo>
                          <a:lnTo>
                            <a:pt x="35" y="78"/>
                          </a:lnTo>
                          <a:lnTo>
                            <a:pt x="14" y="57"/>
                          </a:lnTo>
                          <a:lnTo>
                            <a:pt x="1" y="35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3630600" prstMaterial="legacyPlastic">
                      <a:bevelT w="13500" h="13500" prst="angle"/>
                      <a:bevelB w="13500" h="13500" prst="angle"/>
                      <a:extrusionClr>
                        <a:srgbClr val="FFA04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50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625" y="2577"/>
                      <a:ext cx="22" cy="1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10"/>
                        </a:cxn>
                        <a:cxn ang="0">
                          <a:pos x="25" y="21"/>
                        </a:cxn>
                        <a:cxn ang="0">
                          <a:pos x="41" y="32"/>
                        </a:cxn>
                        <a:cxn ang="0">
                          <a:pos x="60" y="44"/>
                        </a:cxn>
                        <a:cxn ang="0">
                          <a:pos x="76" y="53"/>
                        </a:cxn>
                        <a:cxn ang="0">
                          <a:pos x="85" y="61"/>
                        </a:cxn>
                        <a:cxn ang="0">
                          <a:pos x="65" y="69"/>
                        </a:cxn>
                        <a:cxn ang="0">
                          <a:pos x="41" y="61"/>
                        </a:cxn>
                        <a:cxn ang="0">
                          <a:pos x="18" y="52"/>
                        </a:cxn>
                        <a:cxn ang="0">
                          <a:pos x="0" y="41"/>
                        </a:cxn>
                        <a:cxn ang="0">
                          <a:pos x="1" y="32"/>
                        </a:cxn>
                        <a:cxn ang="0">
                          <a:pos x="4" y="1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5" h="69">
                          <a:moveTo>
                            <a:pt x="0" y="0"/>
                          </a:moveTo>
                          <a:lnTo>
                            <a:pt x="10" y="10"/>
                          </a:lnTo>
                          <a:lnTo>
                            <a:pt x="25" y="21"/>
                          </a:lnTo>
                          <a:lnTo>
                            <a:pt x="41" y="32"/>
                          </a:lnTo>
                          <a:lnTo>
                            <a:pt x="60" y="44"/>
                          </a:lnTo>
                          <a:lnTo>
                            <a:pt x="76" y="53"/>
                          </a:lnTo>
                          <a:lnTo>
                            <a:pt x="85" y="61"/>
                          </a:lnTo>
                          <a:lnTo>
                            <a:pt x="65" y="69"/>
                          </a:lnTo>
                          <a:lnTo>
                            <a:pt x="41" y="61"/>
                          </a:lnTo>
                          <a:lnTo>
                            <a:pt x="18" y="52"/>
                          </a:lnTo>
                          <a:lnTo>
                            <a:pt x="0" y="41"/>
                          </a:lnTo>
                          <a:lnTo>
                            <a:pt x="1" y="32"/>
                          </a:lnTo>
                          <a:lnTo>
                            <a:pt x="4" y="1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3630600" prstMaterial="legacyPlastic">
                      <a:bevelT w="13500" h="13500" prst="angle"/>
                      <a:bevelB w="13500" h="13500" prst="angle"/>
                      <a:extrusionClr>
                        <a:srgbClr val="FFA04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50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664" y="2573"/>
                      <a:ext cx="182" cy="170"/>
                    </a:xfrm>
                    <a:custGeom>
                      <a:avLst/>
                      <a:gdLst/>
                      <a:ahLst/>
                      <a:cxnLst>
                        <a:cxn ang="0">
                          <a:pos x="346" y="157"/>
                        </a:cxn>
                        <a:cxn ang="0">
                          <a:pos x="291" y="179"/>
                        </a:cxn>
                        <a:cxn ang="0">
                          <a:pos x="174" y="198"/>
                        </a:cxn>
                        <a:cxn ang="0">
                          <a:pos x="0" y="208"/>
                        </a:cxn>
                        <a:cxn ang="0">
                          <a:pos x="204" y="241"/>
                        </a:cxn>
                        <a:cxn ang="0">
                          <a:pos x="432" y="223"/>
                        </a:cxn>
                        <a:cxn ang="0">
                          <a:pos x="593" y="175"/>
                        </a:cxn>
                        <a:cxn ang="0">
                          <a:pos x="643" y="167"/>
                        </a:cxn>
                        <a:cxn ang="0">
                          <a:pos x="621" y="206"/>
                        </a:cxn>
                        <a:cxn ang="0">
                          <a:pos x="507" y="261"/>
                        </a:cxn>
                        <a:cxn ang="0">
                          <a:pos x="302" y="305"/>
                        </a:cxn>
                        <a:cxn ang="0">
                          <a:pos x="177" y="349"/>
                        </a:cxn>
                        <a:cxn ang="0">
                          <a:pos x="409" y="344"/>
                        </a:cxn>
                        <a:cxn ang="0">
                          <a:pos x="563" y="305"/>
                        </a:cxn>
                        <a:cxn ang="0">
                          <a:pos x="655" y="274"/>
                        </a:cxn>
                        <a:cxn ang="0">
                          <a:pos x="656" y="296"/>
                        </a:cxn>
                        <a:cxn ang="0">
                          <a:pos x="580" y="350"/>
                        </a:cxn>
                        <a:cxn ang="0">
                          <a:pos x="436" y="404"/>
                        </a:cxn>
                        <a:cxn ang="0">
                          <a:pos x="236" y="440"/>
                        </a:cxn>
                        <a:cxn ang="0">
                          <a:pos x="304" y="462"/>
                        </a:cxn>
                        <a:cxn ang="0">
                          <a:pos x="479" y="454"/>
                        </a:cxn>
                        <a:cxn ang="0">
                          <a:pos x="625" y="409"/>
                        </a:cxn>
                        <a:cxn ang="0">
                          <a:pos x="638" y="426"/>
                        </a:cxn>
                        <a:cxn ang="0">
                          <a:pos x="595" y="470"/>
                        </a:cxn>
                        <a:cxn ang="0">
                          <a:pos x="486" y="517"/>
                        </a:cxn>
                        <a:cxn ang="0">
                          <a:pos x="358" y="537"/>
                        </a:cxn>
                        <a:cxn ang="0">
                          <a:pos x="165" y="541"/>
                        </a:cxn>
                        <a:cxn ang="0">
                          <a:pos x="300" y="574"/>
                        </a:cxn>
                        <a:cxn ang="0">
                          <a:pos x="424" y="575"/>
                        </a:cxn>
                        <a:cxn ang="0">
                          <a:pos x="537" y="557"/>
                        </a:cxn>
                        <a:cxn ang="0">
                          <a:pos x="585" y="559"/>
                        </a:cxn>
                        <a:cxn ang="0">
                          <a:pos x="558" y="592"/>
                        </a:cxn>
                        <a:cxn ang="0">
                          <a:pos x="492" y="617"/>
                        </a:cxn>
                        <a:cxn ang="0">
                          <a:pos x="252" y="642"/>
                        </a:cxn>
                        <a:cxn ang="0">
                          <a:pos x="450" y="657"/>
                        </a:cxn>
                        <a:cxn ang="0">
                          <a:pos x="463" y="680"/>
                        </a:cxn>
                        <a:cxn ang="0">
                          <a:pos x="538" y="658"/>
                        </a:cxn>
                        <a:cxn ang="0">
                          <a:pos x="593" y="615"/>
                        </a:cxn>
                        <a:cxn ang="0">
                          <a:pos x="704" y="449"/>
                        </a:cxn>
                        <a:cxn ang="0">
                          <a:pos x="709" y="415"/>
                        </a:cxn>
                        <a:cxn ang="0">
                          <a:pos x="694" y="383"/>
                        </a:cxn>
                        <a:cxn ang="0">
                          <a:pos x="708" y="350"/>
                        </a:cxn>
                        <a:cxn ang="0">
                          <a:pos x="728" y="319"/>
                        </a:cxn>
                        <a:cxn ang="0">
                          <a:pos x="715" y="284"/>
                        </a:cxn>
                        <a:cxn ang="0">
                          <a:pos x="698" y="253"/>
                        </a:cxn>
                        <a:cxn ang="0">
                          <a:pos x="718" y="219"/>
                        </a:cxn>
                        <a:cxn ang="0">
                          <a:pos x="717" y="178"/>
                        </a:cxn>
                        <a:cxn ang="0">
                          <a:pos x="700" y="145"/>
                        </a:cxn>
                        <a:cxn ang="0">
                          <a:pos x="715" y="113"/>
                        </a:cxn>
                        <a:cxn ang="0">
                          <a:pos x="728" y="79"/>
                        </a:cxn>
                        <a:cxn ang="0">
                          <a:pos x="709" y="48"/>
                        </a:cxn>
                        <a:cxn ang="0">
                          <a:pos x="630" y="49"/>
                        </a:cxn>
                        <a:cxn ang="0">
                          <a:pos x="472" y="104"/>
                        </a:cxn>
                        <a:cxn ang="0">
                          <a:pos x="292" y="134"/>
                        </a:cxn>
                      </a:cxnLst>
                      <a:rect l="0" t="0" r="r" b="b"/>
                      <a:pathLst>
                        <a:path w="728" h="683">
                          <a:moveTo>
                            <a:pt x="292" y="134"/>
                          </a:moveTo>
                          <a:lnTo>
                            <a:pt x="186" y="141"/>
                          </a:lnTo>
                          <a:lnTo>
                            <a:pt x="346" y="157"/>
                          </a:lnTo>
                          <a:lnTo>
                            <a:pt x="336" y="165"/>
                          </a:lnTo>
                          <a:lnTo>
                            <a:pt x="317" y="171"/>
                          </a:lnTo>
                          <a:lnTo>
                            <a:pt x="291" y="179"/>
                          </a:lnTo>
                          <a:lnTo>
                            <a:pt x="257" y="188"/>
                          </a:lnTo>
                          <a:lnTo>
                            <a:pt x="221" y="195"/>
                          </a:lnTo>
                          <a:lnTo>
                            <a:pt x="174" y="198"/>
                          </a:lnTo>
                          <a:lnTo>
                            <a:pt x="119" y="204"/>
                          </a:lnTo>
                          <a:lnTo>
                            <a:pt x="61" y="208"/>
                          </a:lnTo>
                          <a:lnTo>
                            <a:pt x="0" y="208"/>
                          </a:lnTo>
                          <a:lnTo>
                            <a:pt x="95" y="230"/>
                          </a:lnTo>
                          <a:lnTo>
                            <a:pt x="153" y="241"/>
                          </a:lnTo>
                          <a:lnTo>
                            <a:pt x="204" y="241"/>
                          </a:lnTo>
                          <a:lnTo>
                            <a:pt x="266" y="241"/>
                          </a:lnTo>
                          <a:lnTo>
                            <a:pt x="357" y="234"/>
                          </a:lnTo>
                          <a:lnTo>
                            <a:pt x="432" y="223"/>
                          </a:lnTo>
                          <a:lnTo>
                            <a:pt x="495" y="208"/>
                          </a:lnTo>
                          <a:lnTo>
                            <a:pt x="563" y="187"/>
                          </a:lnTo>
                          <a:lnTo>
                            <a:pt x="593" y="175"/>
                          </a:lnTo>
                          <a:lnTo>
                            <a:pt x="621" y="166"/>
                          </a:lnTo>
                          <a:lnTo>
                            <a:pt x="636" y="162"/>
                          </a:lnTo>
                          <a:lnTo>
                            <a:pt x="643" y="167"/>
                          </a:lnTo>
                          <a:lnTo>
                            <a:pt x="643" y="179"/>
                          </a:lnTo>
                          <a:lnTo>
                            <a:pt x="638" y="192"/>
                          </a:lnTo>
                          <a:lnTo>
                            <a:pt x="621" y="206"/>
                          </a:lnTo>
                          <a:lnTo>
                            <a:pt x="593" y="224"/>
                          </a:lnTo>
                          <a:lnTo>
                            <a:pt x="554" y="241"/>
                          </a:lnTo>
                          <a:lnTo>
                            <a:pt x="507" y="261"/>
                          </a:lnTo>
                          <a:lnTo>
                            <a:pt x="445" y="279"/>
                          </a:lnTo>
                          <a:lnTo>
                            <a:pt x="374" y="295"/>
                          </a:lnTo>
                          <a:lnTo>
                            <a:pt x="302" y="305"/>
                          </a:lnTo>
                          <a:lnTo>
                            <a:pt x="227" y="317"/>
                          </a:lnTo>
                          <a:lnTo>
                            <a:pt x="95" y="330"/>
                          </a:lnTo>
                          <a:lnTo>
                            <a:pt x="177" y="349"/>
                          </a:lnTo>
                          <a:lnTo>
                            <a:pt x="241" y="357"/>
                          </a:lnTo>
                          <a:lnTo>
                            <a:pt x="324" y="354"/>
                          </a:lnTo>
                          <a:lnTo>
                            <a:pt x="409" y="344"/>
                          </a:lnTo>
                          <a:lnTo>
                            <a:pt x="471" y="330"/>
                          </a:lnTo>
                          <a:lnTo>
                            <a:pt x="521" y="317"/>
                          </a:lnTo>
                          <a:lnTo>
                            <a:pt x="563" y="305"/>
                          </a:lnTo>
                          <a:lnTo>
                            <a:pt x="606" y="291"/>
                          </a:lnTo>
                          <a:lnTo>
                            <a:pt x="639" y="278"/>
                          </a:lnTo>
                          <a:lnTo>
                            <a:pt x="655" y="274"/>
                          </a:lnTo>
                          <a:lnTo>
                            <a:pt x="664" y="274"/>
                          </a:lnTo>
                          <a:lnTo>
                            <a:pt x="663" y="284"/>
                          </a:lnTo>
                          <a:lnTo>
                            <a:pt x="656" y="296"/>
                          </a:lnTo>
                          <a:lnTo>
                            <a:pt x="643" y="311"/>
                          </a:lnTo>
                          <a:lnTo>
                            <a:pt x="613" y="332"/>
                          </a:lnTo>
                          <a:lnTo>
                            <a:pt x="580" y="350"/>
                          </a:lnTo>
                          <a:lnTo>
                            <a:pt x="542" y="367"/>
                          </a:lnTo>
                          <a:lnTo>
                            <a:pt x="493" y="387"/>
                          </a:lnTo>
                          <a:lnTo>
                            <a:pt x="436" y="404"/>
                          </a:lnTo>
                          <a:lnTo>
                            <a:pt x="350" y="422"/>
                          </a:lnTo>
                          <a:lnTo>
                            <a:pt x="292" y="433"/>
                          </a:lnTo>
                          <a:lnTo>
                            <a:pt x="236" y="440"/>
                          </a:lnTo>
                          <a:lnTo>
                            <a:pt x="153" y="445"/>
                          </a:lnTo>
                          <a:lnTo>
                            <a:pt x="237" y="457"/>
                          </a:lnTo>
                          <a:lnTo>
                            <a:pt x="304" y="462"/>
                          </a:lnTo>
                          <a:lnTo>
                            <a:pt x="358" y="463"/>
                          </a:lnTo>
                          <a:lnTo>
                            <a:pt x="420" y="462"/>
                          </a:lnTo>
                          <a:lnTo>
                            <a:pt x="479" y="454"/>
                          </a:lnTo>
                          <a:lnTo>
                            <a:pt x="527" y="443"/>
                          </a:lnTo>
                          <a:lnTo>
                            <a:pt x="564" y="430"/>
                          </a:lnTo>
                          <a:lnTo>
                            <a:pt x="625" y="409"/>
                          </a:lnTo>
                          <a:lnTo>
                            <a:pt x="633" y="409"/>
                          </a:lnTo>
                          <a:lnTo>
                            <a:pt x="639" y="413"/>
                          </a:lnTo>
                          <a:lnTo>
                            <a:pt x="638" y="426"/>
                          </a:lnTo>
                          <a:lnTo>
                            <a:pt x="630" y="440"/>
                          </a:lnTo>
                          <a:lnTo>
                            <a:pt x="616" y="454"/>
                          </a:lnTo>
                          <a:lnTo>
                            <a:pt x="595" y="470"/>
                          </a:lnTo>
                          <a:lnTo>
                            <a:pt x="559" y="488"/>
                          </a:lnTo>
                          <a:lnTo>
                            <a:pt x="521" y="505"/>
                          </a:lnTo>
                          <a:lnTo>
                            <a:pt x="486" y="517"/>
                          </a:lnTo>
                          <a:lnTo>
                            <a:pt x="445" y="526"/>
                          </a:lnTo>
                          <a:lnTo>
                            <a:pt x="407" y="532"/>
                          </a:lnTo>
                          <a:lnTo>
                            <a:pt x="358" y="537"/>
                          </a:lnTo>
                          <a:lnTo>
                            <a:pt x="304" y="540"/>
                          </a:lnTo>
                          <a:lnTo>
                            <a:pt x="249" y="541"/>
                          </a:lnTo>
                          <a:lnTo>
                            <a:pt x="165" y="541"/>
                          </a:lnTo>
                          <a:lnTo>
                            <a:pt x="210" y="557"/>
                          </a:lnTo>
                          <a:lnTo>
                            <a:pt x="252" y="567"/>
                          </a:lnTo>
                          <a:lnTo>
                            <a:pt x="300" y="574"/>
                          </a:lnTo>
                          <a:lnTo>
                            <a:pt x="340" y="575"/>
                          </a:lnTo>
                          <a:lnTo>
                            <a:pt x="381" y="578"/>
                          </a:lnTo>
                          <a:lnTo>
                            <a:pt x="424" y="575"/>
                          </a:lnTo>
                          <a:lnTo>
                            <a:pt x="459" y="574"/>
                          </a:lnTo>
                          <a:lnTo>
                            <a:pt x="492" y="567"/>
                          </a:lnTo>
                          <a:lnTo>
                            <a:pt x="537" y="557"/>
                          </a:lnTo>
                          <a:lnTo>
                            <a:pt x="571" y="549"/>
                          </a:lnTo>
                          <a:lnTo>
                            <a:pt x="584" y="550"/>
                          </a:lnTo>
                          <a:lnTo>
                            <a:pt x="585" y="559"/>
                          </a:lnTo>
                          <a:lnTo>
                            <a:pt x="581" y="570"/>
                          </a:lnTo>
                          <a:lnTo>
                            <a:pt x="572" y="580"/>
                          </a:lnTo>
                          <a:lnTo>
                            <a:pt x="558" y="592"/>
                          </a:lnTo>
                          <a:lnTo>
                            <a:pt x="541" y="600"/>
                          </a:lnTo>
                          <a:lnTo>
                            <a:pt x="521" y="609"/>
                          </a:lnTo>
                          <a:lnTo>
                            <a:pt x="492" y="617"/>
                          </a:lnTo>
                          <a:lnTo>
                            <a:pt x="429" y="626"/>
                          </a:lnTo>
                          <a:lnTo>
                            <a:pt x="370" y="633"/>
                          </a:lnTo>
                          <a:lnTo>
                            <a:pt x="252" y="642"/>
                          </a:lnTo>
                          <a:lnTo>
                            <a:pt x="405" y="650"/>
                          </a:lnTo>
                          <a:lnTo>
                            <a:pt x="436" y="650"/>
                          </a:lnTo>
                          <a:lnTo>
                            <a:pt x="450" y="657"/>
                          </a:lnTo>
                          <a:lnTo>
                            <a:pt x="458" y="663"/>
                          </a:lnTo>
                          <a:lnTo>
                            <a:pt x="455" y="675"/>
                          </a:lnTo>
                          <a:lnTo>
                            <a:pt x="463" y="680"/>
                          </a:lnTo>
                          <a:lnTo>
                            <a:pt x="483" y="683"/>
                          </a:lnTo>
                          <a:lnTo>
                            <a:pt x="512" y="671"/>
                          </a:lnTo>
                          <a:lnTo>
                            <a:pt x="538" y="658"/>
                          </a:lnTo>
                          <a:lnTo>
                            <a:pt x="559" y="645"/>
                          </a:lnTo>
                          <a:lnTo>
                            <a:pt x="576" y="633"/>
                          </a:lnTo>
                          <a:lnTo>
                            <a:pt x="593" y="615"/>
                          </a:lnTo>
                          <a:lnTo>
                            <a:pt x="647" y="543"/>
                          </a:lnTo>
                          <a:lnTo>
                            <a:pt x="689" y="480"/>
                          </a:lnTo>
                          <a:lnTo>
                            <a:pt x="704" y="449"/>
                          </a:lnTo>
                          <a:lnTo>
                            <a:pt x="708" y="436"/>
                          </a:lnTo>
                          <a:lnTo>
                            <a:pt x="709" y="426"/>
                          </a:lnTo>
                          <a:lnTo>
                            <a:pt x="709" y="415"/>
                          </a:lnTo>
                          <a:lnTo>
                            <a:pt x="702" y="402"/>
                          </a:lnTo>
                          <a:lnTo>
                            <a:pt x="696" y="395"/>
                          </a:lnTo>
                          <a:lnTo>
                            <a:pt x="694" y="383"/>
                          </a:lnTo>
                          <a:lnTo>
                            <a:pt x="696" y="370"/>
                          </a:lnTo>
                          <a:lnTo>
                            <a:pt x="702" y="361"/>
                          </a:lnTo>
                          <a:lnTo>
                            <a:pt x="708" y="350"/>
                          </a:lnTo>
                          <a:lnTo>
                            <a:pt x="715" y="341"/>
                          </a:lnTo>
                          <a:lnTo>
                            <a:pt x="722" y="330"/>
                          </a:lnTo>
                          <a:lnTo>
                            <a:pt x="728" y="319"/>
                          </a:lnTo>
                          <a:lnTo>
                            <a:pt x="726" y="305"/>
                          </a:lnTo>
                          <a:lnTo>
                            <a:pt x="721" y="295"/>
                          </a:lnTo>
                          <a:lnTo>
                            <a:pt x="715" y="284"/>
                          </a:lnTo>
                          <a:lnTo>
                            <a:pt x="708" y="275"/>
                          </a:lnTo>
                          <a:lnTo>
                            <a:pt x="700" y="265"/>
                          </a:lnTo>
                          <a:lnTo>
                            <a:pt x="698" y="253"/>
                          </a:lnTo>
                          <a:lnTo>
                            <a:pt x="700" y="244"/>
                          </a:lnTo>
                          <a:lnTo>
                            <a:pt x="709" y="230"/>
                          </a:lnTo>
                          <a:lnTo>
                            <a:pt x="718" y="219"/>
                          </a:lnTo>
                          <a:lnTo>
                            <a:pt x="722" y="208"/>
                          </a:lnTo>
                          <a:lnTo>
                            <a:pt x="722" y="192"/>
                          </a:lnTo>
                          <a:lnTo>
                            <a:pt x="717" y="178"/>
                          </a:lnTo>
                          <a:lnTo>
                            <a:pt x="708" y="166"/>
                          </a:lnTo>
                          <a:lnTo>
                            <a:pt x="704" y="158"/>
                          </a:lnTo>
                          <a:lnTo>
                            <a:pt x="700" y="145"/>
                          </a:lnTo>
                          <a:lnTo>
                            <a:pt x="702" y="132"/>
                          </a:lnTo>
                          <a:lnTo>
                            <a:pt x="709" y="121"/>
                          </a:lnTo>
                          <a:lnTo>
                            <a:pt x="715" y="113"/>
                          </a:lnTo>
                          <a:lnTo>
                            <a:pt x="722" y="104"/>
                          </a:lnTo>
                          <a:lnTo>
                            <a:pt x="726" y="92"/>
                          </a:lnTo>
                          <a:lnTo>
                            <a:pt x="728" y="79"/>
                          </a:lnTo>
                          <a:lnTo>
                            <a:pt x="725" y="71"/>
                          </a:lnTo>
                          <a:lnTo>
                            <a:pt x="717" y="58"/>
                          </a:lnTo>
                          <a:lnTo>
                            <a:pt x="709" y="48"/>
                          </a:lnTo>
                          <a:lnTo>
                            <a:pt x="704" y="34"/>
                          </a:lnTo>
                          <a:lnTo>
                            <a:pt x="704" y="0"/>
                          </a:lnTo>
                          <a:lnTo>
                            <a:pt x="630" y="49"/>
                          </a:lnTo>
                          <a:lnTo>
                            <a:pt x="585" y="69"/>
                          </a:lnTo>
                          <a:lnTo>
                            <a:pt x="533" y="86"/>
                          </a:lnTo>
                          <a:lnTo>
                            <a:pt x="472" y="104"/>
                          </a:lnTo>
                          <a:lnTo>
                            <a:pt x="418" y="115"/>
                          </a:lnTo>
                          <a:lnTo>
                            <a:pt x="363" y="124"/>
                          </a:lnTo>
                          <a:lnTo>
                            <a:pt x="292" y="134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3630600" prstMaterial="legacyPlastic">
                      <a:bevelT w="13500" h="13500" prst="angle"/>
                      <a:bevelB w="13500" h="13500" prst="angle"/>
                      <a:extrusionClr>
                        <a:srgbClr val="FFA04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</p:grpSp>
            </p:grpSp>
            <p:grpSp>
              <p:nvGrpSpPr>
                <p:cNvPr id="100502" name="Group 150"/>
                <p:cNvGrpSpPr>
                  <a:grpSpLocks/>
                </p:cNvGrpSpPr>
                <p:nvPr/>
              </p:nvGrpSpPr>
              <p:grpSpPr bwMode="auto">
                <a:xfrm>
                  <a:off x="770" y="2600"/>
                  <a:ext cx="54" cy="108"/>
                  <a:chOff x="770" y="2600"/>
                  <a:chExt cx="54" cy="108"/>
                </a:xfrm>
              </p:grpSpPr>
              <p:sp>
                <p:nvSpPr>
                  <p:cNvPr id="100503" name="Freeform 151"/>
                  <p:cNvSpPr>
                    <a:spLocks/>
                  </p:cNvSpPr>
                  <p:nvPr/>
                </p:nvSpPr>
                <p:spPr bwMode="auto">
                  <a:xfrm>
                    <a:off x="780" y="2629"/>
                    <a:ext cx="42" cy="17"/>
                  </a:xfrm>
                  <a:custGeom>
                    <a:avLst/>
                    <a:gdLst/>
                    <a:ahLst/>
                    <a:cxnLst>
                      <a:cxn ang="0">
                        <a:pos x="166" y="13"/>
                      </a:cxn>
                      <a:cxn ang="0">
                        <a:pos x="150" y="0"/>
                      </a:cxn>
                      <a:cxn ang="0">
                        <a:pos x="100" y="26"/>
                      </a:cxn>
                      <a:cxn ang="0">
                        <a:pos x="49" y="44"/>
                      </a:cxn>
                      <a:cxn ang="0">
                        <a:pos x="0" y="59"/>
                      </a:cxn>
                      <a:cxn ang="0">
                        <a:pos x="9" y="69"/>
                      </a:cxn>
                      <a:cxn ang="0">
                        <a:pos x="43" y="69"/>
                      </a:cxn>
                      <a:cxn ang="0">
                        <a:pos x="88" y="60"/>
                      </a:cxn>
                      <a:cxn ang="0">
                        <a:pos x="130" y="39"/>
                      </a:cxn>
                      <a:cxn ang="0">
                        <a:pos x="166" y="13"/>
                      </a:cxn>
                    </a:cxnLst>
                    <a:rect l="0" t="0" r="r" b="b"/>
                    <a:pathLst>
                      <a:path w="166" h="69">
                        <a:moveTo>
                          <a:pt x="166" y="13"/>
                        </a:moveTo>
                        <a:lnTo>
                          <a:pt x="150" y="0"/>
                        </a:lnTo>
                        <a:lnTo>
                          <a:pt x="100" y="26"/>
                        </a:lnTo>
                        <a:lnTo>
                          <a:pt x="49" y="44"/>
                        </a:lnTo>
                        <a:lnTo>
                          <a:pt x="0" y="59"/>
                        </a:lnTo>
                        <a:lnTo>
                          <a:pt x="9" y="69"/>
                        </a:lnTo>
                        <a:lnTo>
                          <a:pt x="43" y="69"/>
                        </a:lnTo>
                        <a:lnTo>
                          <a:pt x="88" y="60"/>
                        </a:lnTo>
                        <a:lnTo>
                          <a:pt x="130" y="39"/>
                        </a:lnTo>
                        <a:lnTo>
                          <a:pt x="166" y="13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TopRight"/>
                    <a:lightRig rig="legacyFlat3" dir="b"/>
                  </a:scene3d>
                  <a:sp3d extrusionH="3630600" prstMaterial="legacyPlastic">
                    <a:bevelT w="13500" h="13500" prst="angle"/>
                    <a:bevelB w="13500" h="13500" prst="angle"/>
                    <a:extrusionClr>
                      <a:srgbClr val="FFE0C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504" name="Freeform 152"/>
                  <p:cNvSpPr>
                    <a:spLocks/>
                  </p:cNvSpPr>
                  <p:nvPr/>
                </p:nvSpPr>
                <p:spPr bwMode="auto">
                  <a:xfrm>
                    <a:off x="788" y="2656"/>
                    <a:ext cx="36" cy="20"/>
                  </a:xfrm>
                  <a:custGeom>
                    <a:avLst/>
                    <a:gdLst/>
                    <a:ahLst/>
                    <a:cxnLst>
                      <a:cxn ang="0">
                        <a:pos x="145" y="15"/>
                      </a:cxn>
                      <a:cxn ang="0">
                        <a:pos x="137" y="0"/>
                      </a:cxn>
                      <a:cxn ang="0">
                        <a:pos x="88" y="33"/>
                      </a:cxn>
                      <a:cxn ang="0">
                        <a:pos x="49" y="50"/>
                      </a:cxn>
                      <a:cxn ang="0">
                        <a:pos x="0" y="66"/>
                      </a:cxn>
                      <a:cxn ang="0">
                        <a:pos x="10" y="77"/>
                      </a:cxn>
                      <a:cxn ang="0">
                        <a:pos x="41" y="77"/>
                      </a:cxn>
                      <a:cxn ang="0">
                        <a:pos x="74" y="68"/>
                      </a:cxn>
                      <a:cxn ang="0">
                        <a:pos x="111" y="45"/>
                      </a:cxn>
                      <a:cxn ang="0">
                        <a:pos x="145" y="15"/>
                      </a:cxn>
                    </a:cxnLst>
                    <a:rect l="0" t="0" r="r" b="b"/>
                    <a:pathLst>
                      <a:path w="145" h="77">
                        <a:moveTo>
                          <a:pt x="145" y="15"/>
                        </a:moveTo>
                        <a:lnTo>
                          <a:pt x="137" y="0"/>
                        </a:lnTo>
                        <a:lnTo>
                          <a:pt x="88" y="33"/>
                        </a:lnTo>
                        <a:lnTo>
                          <a:pt x="49" y="50"/>
                        </a:lnTo>
                        <a:lnTo>
                          <a:pt x="0" y="66"/>
                        </a:lnTo>
                        <a:lnTo>
                          <a:pt x="10" y="77"/>
                        </a:lnTo>
                        <a:lnTo>
                          <a:pt x="41" y="77"/>
                        </a:lnTo>
                        <a:lnTo>
                          <a:pt x="74" y="68"/>
                        </a:lnTo>
                        <a:lnTo>
                          <a:pt x="111" y="45"/>
                        </a:lnTo>
                        <a:lnTo>
                          <a:pt x="145" y="15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TopRight"/>
                    <a:lightRig rig="legacyFlat3" dir="b"/>
                  </a:scene3d>
                  <a:sp3d extrusionH="3630600" prstMaterial="legacyPlastic">
                    <a:bevelT w="13500" h="13500" prst="angle"/>
                    <a:bevelB w="13500" h="13500" prst="angle"/>
                    <a:extrusionClr>
                      <a:srgbClr val="FFE0C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505" name="Freeform 153"/>
                  <p:cNvSpPr>
                    <a:spLocks/>
                  </p:cNvSpPr>
                  <p:nvPr/>
                </p:nvSpPr>
                <p:spPr bwMode="auto">
                  <a:xfrm>
                    <a:off x="786" y="2689"/>
                    <a:ext cx="37" cy="19"/>
                  </a:xfrm>
                  <a:custGeom>
                    <a:avLst/>
                    <a:gdLst/>
                    <a:ahLst/>
                    <a:cxnLst>
                      <a:cxn ang="0">
                        <a:pos x="148" y="12"/>
                      </a:cxn>
                      <a:cxn ang="0">
                        <a:pos x="137" y="0"/>
                      </a:cxn>
                      <a:cxn ang="0">
                        <a:pos x="92" y="31"/>
                      </a:cxn>
                      <a:cxn ang="0">
                        <a:pos x="49" y="50"/>
                      </a:cxn>
                      <a:cxn ang="0">
                        <a:pos x="0" y="63"/>
                      </a:cxn>
                      <a:cxn ang="0">
                        <a:pos x="9" y="77"/>
                      </a:cxn>
                      <a:cxn ang="0">
                        <a:pos x="41" y="74"/>
                      </a:cxn>
                      <a:cxn ang="0">
                        <a:pos x="80" y="65"/>
                      </a:cxn>
                      <a:cxn ang="0">
                        <a:pos x="120" y="41"/>
                      </a:cxn>
                      <a:cxn ang="0">
                        <a:pos x="148" y="12"/>
                      </a:cxn>
                    </a:cxnLst>
                    <a:rect l="0" t="0" r="r" b="b"/>
                    <a:pathLst>
                      <a:path w="148" h="77">
                        <a:moveTo>
                          <a:pt x="148" y="12"/>
                        </a:moveTo>
                        <a:lnTo>
                          <a:pt x="137" y="0"/>
                        </a:lnTo>
                        <a:lnTo>
                          <a:pt x="92" y="31"/>
                        </a:lnTo>
                        <a:lnTo>
                          <a:pt x="49" y="50"/>
                        </a:lnTo>
                        <a:lnTo>
                          <a:pt x="0" y="63"/>
                        </a:lnTo>
                        <a:lnTo>
                          <a:pt x="9" y="77"/>
                        </a:lnTo>
                        <a:lnTo>
                          <a:pt x="41" y="74"/>
                        </a:lnTo>
                        <a:lnTo>
                          <a:pt x="80" y="65"/>
                        </a:lnTo>
                        <a:lnTo>
                          <a:pt x="120" y="41"/>
                        </a:lnTo>
                        <a:lnTo>
                          <a:pt x="148" y="12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TopRight"/>
                    <a:lightRig rig="legacyFlat3" dir="b"/>
                  </a:scene3d>
                  <a:sp3d extrusionH="3630600" prstMaterial="legacyPlastic">
                    <a:bevelT w="13500" h="13500" prst="angle"/>
                    <a:bevelB w="13500" h="13500" prst="angle"/>
                    <a:extrusionClr>
                      <a:srgbClr val="FFE0C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506" name="Freeform 154"/>
                  <p:cNvSpPr>
                    <a:spLocks/>
                  </p:cNvSpPr>
                  <p:nvPr/>
                </p:nvSpPr>
                <p:spPr bwMode="auto">
                  <a:xfrm>
                    <a:off x="770" y="2600"/>
                    <a:ext cx="43" cy="17"/>
                  </a:xfrm>
                  <a:custGeom>
                    <a:avLst/>
                    <a:gdLst/>
                    <a:ahLst/>
                    <a:cxnLst>
                      <a:cxn ang="0">
                        <a:pos x="170" y="13"/>
                      </a:cxn>
                      <a:cxn ang="0">
                        <a:pos x="153" y="0"/>
                      </a:cxn>
                      <a:cxn ang="0">
                        <a:pos x="96" y="26"/>
                      </a:cxn>
                      <a:cxn ang="0">
                        <a:pos x="50" y="41"/>
                      </a:cxn>
                      <a:cxn ang="0">
                        <a:pos x="0" y="54"/>
                      </a:cxn>
                      <a:cxn ang="0">
                        <a:pos x="11" y="67"/>
                      </a:cxn>
                      <a:cxn ang="0">
                        <a:pos x="42" y="66"/>
                      </a:cxn>
                      <a:cxn ang="0">
                        <a:pos x="82" y="57"/>
                      </a:cxn>
                      <a:cxn ang="0">
                        <a:pos x="126" y="40"/>
                      </a:cxn>
                      <a:cxn ang="0">
                        <a:pos x="170" y="13"/>
                      </a:cxn>
                    </a:cxnLst>
                    <a:rect l="0" t="0" r="r" b="b"/>
                    <a:pathLst>
                      <a:path w="170" h="67">
                        <a:moveTo>
                          <a:pt x="170" y="13"/>
                        </a:moveTo>
                        <a:lnTo>
                          <a:pt x="153" y="0"/>
                        </a:lnTo>
                        <a:lnTo>
                          <a:pt x="96" y="26"/>
                        </a:lnTo>
                        <a:lnTo>
                          <a:pt x="50" y="41"/>
                        </a:lnTo>
                        <a:lnTo>
                          <a:pt x="0" y="54"/>
                        </a:lnTo>
                        <a:lnTo>
                          <a:pt x="11" y="67"/>
                        </a:lnTo>
                        <a:lnTo>
                          <a:pt x="42" y="66"/>
                        </a:lnTo>
                        <a:lnTo>
                          <a:pt x="82" y="57"/>
                        </a:lnTo>
                        <a:lnTo>
                          <a:pt x="126" y="40"/>
                        </a:lnTo>
                        <a:lnTo>
                          <a:pt x="170" y="13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TopRight"/>
                    <a:lightRig rig="legacyFlat3" dir="b"/>
                  </a:scene3d>
                  <a:sp3d extrusionH="3630600" prstMaterial="legacyPlastic">
                    <a:bevelT w="13500" h="13500" prst="angle"/>
                    <a:bevelB w="13500" h="13500" prst="angle"/>
                    <a:extrusionClr>
                      <a:srgbClr val="FFE0C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00507" name="Group 155"/>
              <p:cNvGrpSpPr>
                <a:grpSpLocks/>
              </p:cNvGrpSpPr>
              <p:nvPr/>
            </p:nvGrpSpPr>
            <p:grpSpPr bwMode="auto">
              <a:xfrm>
                <a:off x="483" y="1875"/>
                <a:ext cx="500" cy="719"/>
                <a:chOff x="483" y="1875"/>
                <a:chExt cx="500" cy="719"/>
              </a:xfrm>
            </p:grpSpPr>
            <p:sp>
              <p:nvSpPr>
                <p:cNvPr id="100508" name="Freeform 156"/>
                <p:cNvSpPr>
                  <a:spLocks/>
                </p:cNvSpPr>
                <p:nvPr/>
              </p:nvSpPr>
              <p:spPr bwMode="auto">
                <a:xfrm>
                  <a:off x="483" y="1875"/>
                  <a:ext cx="500" cy="719"/>
                </a:xfrm>
                <a:custGeom>
                  <a:avLst/>
                  <a:gdLst/>
                  <a:ahLst/>
                  <a:cxnLst>
                    <a:cxn ang="0">
                      <a:pos x="1434" y="2780"/>
                    </a:cxn>
                    <a:cxn ang="0">
                      <a:pos x="1453" y="2758"/>
                    </a:cxn>
                    <a:cxn ang="0">
                      <a:pos x="1460" y="2738"/>
                    </a:cxn>
                    <a:cxn ang="0">
                      <a:pos x="1473" y="2672"/>
                    </a:cxn>
                    <a:cxn ang="0">
                      <a:pos x="1551" y="2207"/>
                    </a:cxn>
                    <a:cxn ang="0">
                      <a:pos x="1607" y="2042"/>
                    </a:cxn>
                    <a:cxn ang="0">
                      <a:pos x="1660" y="1924"/>
                    </a:cxn>
                    <a:cxn ang="0">
                      <a:pos x="1760" y="1749"/>
                    </a:cxn>
                    <a:cxn ang="0">
                      <a:pos x="1865" y="1575"/>
                    </a:cxn>
                    <a:cxn ang="0">
                      <a:pos x="1938" y="1415"/>
                    </a:cxn>
                    <a:cxn ang="0">
                      <a:pos x="1980" y="1254"/>
                    </a:cxn>
                    <a:cxn ang="0">
                      <a:pos x="2004" y="1052"/>
                    </a:cxn>
                    <a:cxn ang="0">
                      <a:pos x="1988" y="865"/>
                    </a:cxn>
                    <a:cxn ang="0">
                      <a:pos x="1945" y="687"/>
                    </a:cxn>
                    <a:cxn ang="0">
                      <a:pos x="1874" y="524"/>
                    </a:cxn>
                    <a:cxn ang="0">
                      <a:pos x="1752" y="351"/>
                    </a:cxn>
                    <a:cxn ang="0">
                      <a:pos x="1624" y="230"/>
                    </a:cxn>
                    <a:cxn ang="0">
                      <a:pos x="1460" y="119"/>
                    </a:cxn>
                    <a:cxn ang="0">
                      <a:pos x="1267" y="39"/>
                    </a:cxn>
                    <a:cxn ang="0">
                      <a:pos x="1106" y="6"/>
                    </a:cxn>
                    <a:cxn ang="0">
                      <a:pos x="929" y="0"/>
                    </a:cxn>
                    <a:cxn ang="0">
                      <a:pos x="776" y="28"/>
                    </a:cxn>
                    <a:cxn ang="0">
                      <a:pos x="625" y="77"/>
                    </a:cxn>
                    <a:cxn ang="0">
                      <a:pos x="497" y="143"/>
                    </a:cxn>
                    <a:cxn ang="0">
                      <a:pos x="362" y="239"/>
                    </a:cxn>
                    <a:cxn ang="0">
                      <a:pos x="240" y="356"/>
                    </a:cxn>
                    <a:cxn ang="0">
                      <a:pos x="139" y="490"/>
                    </a:cxn>
                    <a:cxn ang="0">
                      <a:pos x="52" y="678"/>
                    </a:cxn>
                    <a:cxn ang="0">
                      <a:pos x="7" y="870"/>
                    </a:cxn>
                    <a:cxn ang="0">
                      <a:pos x="0" y="1042"/>
                    </a:cxn>
                    <a:cxn ang="0">
                      <a:pos x="13" y="1227"/>
                    </a:cxn>
                    <a:cxn ang="0">
                      <a:pos x="61" y="1413"/>
                    </a:cxn>
                    <a:cxn ang="0">
                      <a:pos x="143" y="1587"/>
                    </a:cxn>
                    <a:cxn ang="0">
                      <a:pos x="238" y="1753"/>
                    </a:cxn>
                    <a:cxn ang="0">
                      <a:pos x="367" y="1988"/>
                    </a:cxn>
                    <a:cxn ang="0">
                      <a:pos x="426" y="2118"/>
                    </a:cxn>
                    <a:cxn ang="0">
                      <a:pos x="466" y="2270"/>
                    </a:cxn>
                    <a:cxn ang="0">
                      <a:pos x="497" y="2483"/>
                    </a:cxn>
                    <a:cxn ang="0">
                      <a:pos x="522" y="2667"/>
                    </a:cxn>
                    <a:cxn ang="0">
                      <a:pos x="538" y="2741"/>
                    </a:cxn>
                    <a:cxn ang="0">
                      <a:pos x="548" y="2758"/>
                    </a:cxn>
                    <a:cxn ang="0">
                      <a:pos x="572" y="2785"/>
                    </a:cxn>
                    <a:cxn ang="0">
                      <a:pos x="631" y="2820"/>
                    </a:cxn>
                    <a:cxn ang="0">
                      <a:pos x="698" y="2842"/>
                    </a:cxn>
                    <a:cxn ang="0">
                      <a:pos x="772" y="2862"/>
                    </a:cxn>
                    <a:cxn ang="0">
                      <a:pos x="851" y="2872"/>
                    </a:cxn>
                    <a:cxn ang="0">
                      <a:pos x="927" y="2879"/>
                    </a:cxn>
                    <a:cxn ang="0">
                      <a:pos x="999" y="2880"/>
                    </a:cxn>
                    <a:cxn ang="0">
                      <a:pos x="1078" y="2879"/>
                    </a:cxn>
                    <a:cxn ang="0">
                      <a:pos x="1157" y="2872"/>
                    </a:cxn>
                    <a:cxn ang="0">
                      <a:pos x="1232" y="2859"/>
                    </a:cxn>
                    <a:cxn ang="0">
                      <a:pos x="1300" y="2843"/>
                    </a:cxn>
                    <a:cxn ang="0">
                      <a:pos x="1364" y="2821"/>
                    </a:cxn>
                  </a:cxnLst>
                  <a:rect l="0" t="0" r="r" b="b"/>
                  <a:pathLst>
                    <a:path w="2004" h="2880">
                      <a:moveTo>
                        <a:pt x="1405" y="2803"/>
                      </a:moveTo>
                      <a:lnTo>
                        <a:pt x="1421" y="2792"/>
                      </a:lnTo>
                      <a:lnTo>
                        <a:pt x="1434" y="2780"/>
                      </a:lnTo>
                      <a:lnTo>
                        <a:pt x="1442" y="2772"/>
                      </a:lnTo>
                      <a:lnTo>
                        <a:pt x="1447" y="2763"/>
                      </a:lnTo>
                      <a:lnTo>
                        <a:pt x="1453" y="2758"/>
                      </a:lnTo>
                      <a:lnTo>
                        <a:pt x="1455" y="2751"/>
                      </a:lnTo>
                      <a:lnTo>
                        <a:pt x="1459" y="2746"/>
                      </a:lnTo>
                      <a:lnTo>
                        <a:pt x="1460" y="2738"/>
                      </a:lnTo>
                      <a:lnTo>
                        <a:pt x="1463" y="2729"/>
                      </a:lnTo>
                      <a:lnTo>
                        <a:pt x="1464" y="2718"/>
                      </a:lnTo>
                      <a:lnTo>
                        <a:pt x="1473" y="2672"/>
                      </a:lnTo>
                      <a:lnTo>
                        <a:pt x="1532" y="2300"/>
                      </a:lnTo>
                      <a:lnTo>
                        <a:pt x="1542" y="2246"/>
                      </a:lnTo>
                      <a:lnTo>
                        <a:pt x="1551" y="2207"/>
                      </a:lnTo>
                      <a:lnTo>
                        <a:pt x="1565" y="2154"/>
                      </a:lnTo>
                      <a:lnTo>
                        <a:pt x="1586" y="2094"/>
                      </a:lnTo>
                      <a:lnTo>
                        <a:pt x="1607" y="2042"/>
                      </a:lnTo>
                      <a:lnTo>
                        <a:pt x="1626" y="1998"/>
                      </a:lnTo>
                      <a:lnTo>
                        <a:pt x="1643" y="1961"/>
                      </a:lnTo>
                      <a:lnTo>
                        <a:pt x="1660" y="1924"/>
                      </a:lnTo>
                      <a:lnTo>
                        <a:pt x="1694" y="1862"/>
                      </a:lnTo>
                      <a:lnTo>
                        <a:pt x="1727" y="1804"/>
                      </a:lnTo>
                      <a:lnTo>
                        <a:pt x="1760" y="1749"/>
                      </a:lnTo>
                      <a:lnTo>
                        <a:pt x="1786" y="1708"/>
                      </a:lnTo>
                      <a:lnTo>
                        <a:pt x="1832" y="1630"/>
                      </a:lnTo>
                      <a:lnTo>
                        <a:pt x="1865" y="1575"/>
                      </a:lnTo>
                      <a:lnTo>
                        <a:pt x="1891" y="1530"/>
                      </a:lnTo>
                      <a:lnTo>
                        <a:pt x="1913" y="1478"/>
                      </a:lnTo>
                      <a:lnTo>
                        <a:pt x="1938" y="1415"/>
                      </a:lnTo>
                      <a:lnTo>
                        <a:pt x="1954" y="1361"/>
                      </a:lnTo>
                      <a:lnTo>
                        <a:pt x="1970" y="1304"/>
                      </a:lnTo>
                      <a:lnTo>
                        <a:pt x="1980" y="1254"/>
                      </a:lnTo>
                      <a:lnTo>
                        <a:pt x="1992" y="1200"/>
                      </a:lnTo>
                      <a:lnTo>
                        <a:pt x="2000" y="1131"/>
                      </a:lnTo>
                      <a:lnTo>
                        <a:pt x="2004" y="1052"/>
                      </a:lnTo>
                      <a:lnTo>
                        <a:pt x="2004" y="978"/>
                      </a:lnTo>
                      <a:lnTo>
                        <a:pt x="1997" y="920"/>
                      </a:lnTo>
                      <a:lnTo>
                        <a:pt x="1988" y="865"/>
                      </a:lnTo>
                      <a:lnTo>
                        <a:pt x="1979" y="816"/>
                      </a:lnTo>
                      <a:lnTo>
                        <a:pt x="1963" y="752"/>
                      </a:lnTo>
                      <a:lnTo>
                        <a:pt x="1945" y="687"/>
                      </a:lnTo>
                      <a:lnTo>
                        <a:pt x="1926" y="627"/>
                      </a:lnTo>
                      <a:lnTo>
                        <a:pt x="1902" y="573"/>
                      </a:lnTo>
                      <a:lnTo>
                        <a:pt x="1874" y="524"/>
                      </a:lnTo>
                      <a:lnTo>
                        <a:pt x="1836" y="461"/>
                      </a:lnTo>
                      <a:lnTo>
                        <a:pt x="1794" y="399"/>
                      </a:lnTo>
                      <a:lnTo>
                        <a:pt x="1752" y="351"/>
                      </a:lnTo>
                      <a:lnTo>
                        <a:pt x="1714" y="309"/>
                      </a:lnTo>
                      <a:lnTo>
                        <a:pt x="1670" y="269"/>
                      </a:lnTo>
                      <a:lnTo>
                        <a:pt x="1624" y="230"/>
                      </a:lnTo>
                      <a:lnTo>
                        <a:pt x="1578" y="194"/>
                      </a:lnTo>
                      <a:lnTo>
                        <a:pt x="1524" y="157"/>
                      </a:lnTo>
                      <a:lnTo>
                        <a:pt x="1460" y="119"/>
                      </a:lnTo>
                      <a:lnTo>
                        <a:pt x="1401" y="89"/>
                      </a:lnTo>
                      <a:lnTo>
                        <a:pt x="1331" y="60"/>
                      </a:lnTo>
                      <a:lnTo>
                        <a:pt x="1267" y="39"/>
                      </a:lnTo>
                      <a:lnTo>
                        <a:pt x="1215" y="26"/>
                      </a:lnTo>
                      <a:lnTo>
                        <a:pt x="1158" y="13"/>
                      </a:lnTo>
                      <a:lnTo>
                        <a:pt x="1106" y="6"/>
                      </a:lnTo>
                      <a:lnTo>
                        <a:pt x="1045" y="0"/>
                      </a:lnTo>
                      <a:lnTo>
                        <a:pt x="990" y="0"/>
                      </a:lnTo>
                      <a:lnTo>
                        <a:pt x="929" y="0"/>
                      </a:lnTo>
                      <a:lnTo>
                        <a:pt x="878" y="6"/>
                      </a:lnTo>
                      <a:lnTo>
                        <a:pt x="820" y="19"/>
                      </a:lnTo>
                      <a:lnTo>
                        <a:pt x="776" y="28"/>
                      </a:lnTo>
                      <a:lnTo>
                        <a:pt x="721" y="43"/>
                      </a:lnTo>
                      <a:lnTo>
                        <a:pt x="671" y="59"/>
                      </a:lnTo>
                      <a:lnTo>
                        <a:pt x="625" y="77"/>
                      </a:lnTo>
                      <a:lnTo>
                        <a:pt x="581" y="96"/>
                      </a:lnTo>
                      <a:lnTo>
                        <a:pt x="537" y="120"/>
                      </a:lnTo>
                      <a:lnTo>
                        <a:pt x="497" y="143"/>
                      </a:lnTo>
                      <a:lnTo>
                        <a:pt x="453" y="173"/>
                      </a:lnTo>
                      <a:lnTo>
                        <a:pt x="405" y="207"/>
                      </a:lnTo>
                      <a:lnTo>
                        <a:pt x="362" y="239"/>
                      </a:lnTo>
                      <a:lnTo>
                        <a:pt x="323" y="274"/>
                      </a:lnTo>
                      <a:lnTo>
                        <a:pt x="282" y="313"/>
                      </a:lnTo>
                      <a:lnTo>
                        <a:pt x="240" y="356"/>
                      </a:lnTo>
                      <a:lnTo>
                        <a:pt x="204" y="398"/>
                      </a:lnTo>
                      <a:lnTo>
                        <a:pt x="174" y="437"/>
                      </a:lnTo>
                      <a:lnTo>
                        <a:pt x="139" y="490"/>
                      </a:lnTo>
                      <a:lnTo>
                        <a:pt x="105" y="548"/>
                      </a:lnTo>
                      <a:lnTo>
                        <a:pt x="74" y="614"/>
                      </a:lnTo>
                      <a:lnTo>
                        <a:pt x="52" y="678"/>
                      </a:lnTo>
                      <a:lnTo>
                        <a:pt x="34" y="744"/>
                      </a:lnTo>
                      <a:lnTo>
                        <a:pt x="17" y="810"/>
                      </a:lnTo>
                      <a:lnTo>
                        <a:pt x="7" y="870"/>
                      </a:lnTo>
                      <a:lnTo>
                        <a:pt x="0" y="931"/>
                      </a:lnTo>
                      <a:lnTo>
                        <a:pt x="0" y="990"/>
                      </a:lnTo>
                      <a:lnTo>
                        <a:pt x="0" y="1042"/>
                      </a:lnTo>
                      <a:lnTo>
                        <a:pt x="0" y="1104"/>
                      </a:lnTo>
                      <a:lnTo>
                        <a:pt x="3" y="1158"/>
                      </a:lnTo>
                      <a:lnTo>
                        <a:pt x="13" y="1227"/>
                      </a:lnTo>
                      <a:lnTo>
                        <a:pt x="24" y="1287"/>
                      </a:lnTo>
                      <a:lnTo>
                        <a:pt x="39" y="1345"/>
                      </a:lnTo>
                      <a:lnTo>
                        <a:pt x="61" y="1413"/>
                      </a:lnTo>
                      <a:lnTo>
                        <a:pt x="86" y="1474"/>
                      </a:lnTo>
                      <a:lnTo>
                        <a:pt x="112" y="1527"/>
                      </a:lnTo>
                      <a:lnTo>
                        <a:pt x="143" y="1587"/>
                      </a:lnTo>
                      <a:lnTo>
                        <a:pt x="177" y="1644"/>
                      </a:lnTo>
                      <a:lnTo>
                        <a:pt x="207" y="1698"/>
                      </a:lnTo>
                      <a:lnTo>
                        <a:pt x="238" y="1753"/>
                      </a:lnTo>
                      <a:lnTo>
                        <a:pt x="270" y="1813"/>
                      </a:lnTo>
                      <a:lnTo>
                        <a:pt x="321" y="1898"/>
                      </a:lnTo>
                      <a:lnTo>
                        <a:pt x="367" y="1988"/>
                      </a:lnTo>
                      <a:lnTo>
                        <a:pt x="395" y="2033"/>
                      </a:lnTo>
                      <a:lnTo>
                        <a:pt x="409" y="2071"/>
                      </a:lnTo>
                      <a:lnTo>
                        <a:pt x="426" y="2118"/>
                      </a:lnTo>
                      <a:lnTo>
                        <a:pt x="441" y="2171"/>
                      </a:lnTo>
                      <a:lnTo>
                        <a:pt x="454" y="2218"/>
                      </a:lnTo>
                      <a:lnTo>
                        <a:pt x="466" y="2270"/>
                      </a:lnTo>
                      <a:lnTo>
                        <a:pt x="475" y="2342"/>
                      </a:lnTo>
                      <a:lnTo>
                        <a:pt x="488" y="2420"/>
                      </a:lnTo>
                      <a:lnTo>
                        <a:pt x="497" y="2483"/>
                      </a:lnTo>
                      <a:lnTo>
                        <a:pt x="507" y="2562"/>
                      </a:lnTo>
                      <a:lnTo>
                        <a:pt x="514" y="2618"/>
                      </a:lnTo>
                      <a:lnTo>
                        <a:pt x="522" y="2667"/>
                      </a:lnTo>
                      <a:lnTo>
                        <a:pt x="533" y="2716"/>
                      </a:lnTo>
                      <a:lnTo>
                        <a:pt x="537" y="2729"/>
                      </a:lnTo>
                      <a:lnTo>
                        <a:pt x="538" y="2741"/>
                      </a:lnTo>
                      <a:lnTo>
                        <a:pt x="541" y="2746"/>
                      </a:lnTo>
                      <a:lnTo>
                        <a:pt x="542" y="2751"/>
                      </a:lnTo>
                      <a:lnTo>
                        <a:pt x="548" y="2758"/>
                      </a:lnTo>
                      <a:lnTo>
                        <a:pt x="554" y="2767"/>
                      </a:lnTo>
                      <a:lnTo>
                        <a:pt x="563" y="2776"/>
                      </a:lnTo>
                      <a:lnTo>
                        <a:pt x="572" y="2785"/>
                      </a:lnTo>
                      <a:lnTo>
                        <a:pt x="588" y="2797"/>
                      </a:lnTo>
                      <a:lnTo>
                        <a:pt x="606" y="2806"/>
                      </a:lnTo>
                      <a:lnTo>
                        <a:pt x="631" y="2820"/>
                      </a:lnTo>
                      <a:lnTo>
                        <a:pt x="653" y="2829"/>
                      </a:lnTo>
                      <a:lnTo>
                        <a:pt x="676" y="2837"/>
                      </a:lnTo>
                      <a:lnTo>
                        <a:pt x="698" y="2842"/>
                      </a:lnTo>
                      <a:lnTo>
                        <a:pt x="717" y="2847"/>
                      </a:lnTo>
                      <a:lnTo>
                        <a:pt x="747" y="2855"/>
                      </a:lnTo>
                      <a:lnTo>
                        <a:pt x="772" y="2862"/>
                      </a:lnTo>
                      <a:lnTo>
                        <a:pt x="796" y="2864"/>
                      </a:lnTo>
                      <a:lnTo>
                        <a:pt x="822" y="2868"/>
                      </a:lnTo>
                      <a:lnTo>
                        <a:pt x="851" y="2872"/>
                      </a:lnTo>
                      <a:lnTo>
                        <a:pt x="877" y="2875"/>
                      </a:lnTo>
                      <a:lnTo>
                        <a:pt x="899" y="2876"/>
                      </a:lnTo>
                      <a:lnTo>
                        <a:pt x="927" y="2879"/>
                      </a:lnTo>
                      <a:lnTo>
                        <a:pt x="952" y="2880"/>
                      </a:lnTo>
                      <a:lnTo>
                        <a:pt x="977" y="2880"/>
                      </a:lnTo>
                      <a:lnTo>
                        <a:pt x="999" y="2880"/>
                      </a:lnTo>
                      <a:lnTo>
                        <a:pt x="1023" y="2880"/>
                      </a:lnTo>
                      <a:lnTo>
                        <a:pt x="1053" y="2880"/>
                      </a:lnTo>
                      <a:lnTo>
                        <a:pt x="1078" y="2879"/>
                      </a:lnTo>
                      <a:lnTo>
                        <a:pt x="1100" y="2879"/>
                      </a:lnTo>
                      <a:lnTo>
                        <a:pt x="1126" y="2875"/>
                      </a:lnTo>
                      <a:lnTo>
                        <a:pt x="1157" y="2872"/>
                      </a:lnTo>
                      <a:lnTo>
                        <a:pt x="1179" y="2868"/>
                      </a:lnTo>
                      <a:lnTo>
                        <a:pt x="1208" y="2864"/>
                      </a:lnTo>
                      <a:lnTo>
                        <a:pt x="1232" y="2859"/>
                      </a:lnTo>
                      <a:lnTo>
                        <a:pt x="1255" y="2855"/>
                      </a:lnTo>
                      <a:lnTo>
                        <a:pt x="1279" y="2850"/>
                      </a:lnTo>
                      <a:lnTo>
                        <a:pt x="1300" y="2843"/>
                      </a:lnTo>
                      <a:lnTo>
                        <a:pt x="1324" y="2837"/>
                      </a:lnTo>
                      <a:lnTo>
                        <a:pt x="1344" y="2829"/>
                      </a:lnTo>
                      <a:lnTo>
                        <a:pt x="1364" y="2821"/>
                      </a:lnTo>
                      <a:lnTo>
                        <a:pt x="1385" y="2812"/>
                      </a:lnTo>
                      <a:lnTo>
                        <a:pt x="1405" y="28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4763">
                  <a:prstDash val="solid"/>
                  <a:round/>
                  <a:headEnd/>
                  <a:tailEnd/>
                </a:ln>
                <a:effectLst/>
                <a:scene3d>
                  <a:camera prst="legacyPerspectiveTopRight"/>
                  <a:lightRig rig="legacyFlat3" dir="b"/>
                </a:scene3d>
                <a:sp3d extrusionH="3630600" prstMaterial="legacyPlastic">
                  <a:bevelT w="13500" h="13500" prst="angle"/>
                  <a:bevelB w="13500" h="13500" prst="angle"/>
                  <a:extrusionClr>
                    <a:srgbClr val="E0E0E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it-IT"/>
                </a:p>
              </p:txBody>
            </p:sp>
            <p:grpSp>
              <p:nvGrpSpPr>
                <p:cNvPr id="100509" name="Group 157"/>
                <p:cNvGrpSpPr>
                  <a:grpSpLocks/>
                </p:cNvGrpSpPr>
                <p:nvPr/>
              </p:nvGrpSpPr>
              <p:grpSpPr bwMode="auto">
                <a:xfrm>
                  <a:off x="623" y="1947"/>
                  <a:ext cx="313" cy="639"/>
                  <a:chOff x="623" y="1947"/>
                  <a:chExt cx="313" cy="639"/>
                </a:xfrm>
              </p:grpSpPr>
              <p:sp>
                <p:nvSpPr>
                  <p:cNvPr id="100510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623" y="2513"/>
                    <a:ext cx="220" cy="73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TopRight"/>
                    <a:lightRig rig="legacyFlat3" dir="b"/>
                  </a:scene3d>
                  <a:sp3d extrusionH="3630600" prstMaterial="legacyPlastic">
                    <a:bevelT w="13500" h="13500" prst="angle"/>
                    <a:bevelB w="13500" h="13500" prst="angle"/>
                    <a:extrusionClr>
                      <a:srgbClr val="A0A0A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00511" name="Freeform 159"/>
                  <p:cNvSpPr>
                    <a:spLocks/>
                  </p:cNvSpPr>
                  <p:nvPr/>
                </p:nvSpPr>
                <p:spPr bwMode="auto">
                  <a:xfrm>
                    <a:off x="852" y="1947"/>
                    <a:ext cx="84" cy="10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89" y="45"/>
                      </a:cxn>
                      <a:cxn ang="0">
                        <a:pos x="171" y="96"/>
                      </a:cxn>
                      <a:cxn ang="0">
                        <a:pos x="232" y="147"/>
                      </a:cxn>
                      <a:cxn ang="0">
                        <a:pos x="273" y="201"/>
                      </a:cxn>
                      <a:cxn ang="0">
                        <a:pos x="302" y="257"/>
                      </a:cxn>
                      <a:cxn ang="0">
                        <a:pos x="323" y="305"/>
                      </a:cxn>
                      <a:cxn ang="0">
                        <a:pos x="336" y="354"/>
                      </a:cxn>
                      <a:cxn ang="0">
                        <a:pos x="218" y="428"/>
                      </a:cxn>
                      <a:cxn ang="0">
                        <a:pos x="206" y="358"/>
                      </a:cxn>
                      <a:cxn ang="0">
                        <a:pos x="188" y="284"/>
                      </a:cxn>
                      <a:cxn ang="0">
                        <a:pos x="159" y="208"/>
                      </a:cxn>
                      <a:cxn ang="0">
                        <a:pos x="123" y="143"/>
                      </a:cxn>
                      <a:cxn ang="0">
                        <a:pos x="72" y="78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6" h="428">
                        <a:moveTo>
                          <a:pt x="0" y="0"/>
                        </a:moveTo>
                        <a:lnTo>
                          <a:pt x="89" y="45"/>
                        </a:lnTo>
                        <a:lnTo>
                          <a:pt x="171" y="96"/>
                        </a:lnTo>
                        <a:lnTo>
                          <a:pt x="232" y="147"/>
                        </a:lnTo>
                        <a:lnTo>
                          <a:pt x="273" y="201"/>
                        </a:lnTo>
                        <a:lnTo>
                          <a:pt x="302" y="257"/>
                        </a:lnTo>
                        <a:lnTo>
                          <a:pt x="323" y="305"/>
                        </a:lnTo>
                        <a:lnTo>
                          <a:pt x="336" y="354"/>
                        </a:lnTo>
                        <a:lnTo>
                          <a:pt x="218" y="428"/>
                        </a:lnTo>
                        <a:lnTo>
                          <a:pt x="206" y="358"/>
                        </a:lnTo>
                        <a:lnTo>
                          <a:pt x="188" y="284"/>
                        </a:lnTo>
                        <a:lnTo>
                          <a:pt x="159" y="208"/>
                        </a:lnTo>
                        <a:lnTo>
                          <a:pt x="123" y="143"/>
                        </a:lnTo>
                        <a:lnTo>
                          <a:pt x="72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TopRight"/>
                    <a:lightRig rig="legacyFlat3" dir="b"/>
                  </a:scene3d>
                  <a:sp3d extrusionH="3630600" prstMaterial="legacyPlastic">
                    <a:bevelT w="13500" h="13500" prst="angle"/>
                    <a:bevelB w="13500" h="13500" prst="angle"/>
                    <a:extrusionClr>
                      <a:srgbClr val="FFFFFF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100512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663" y="2091"/>
                    <a:ext cx="140" cy="447"/>
                    <a:chOff x="663" y="2091"/>
                    <a:chExt cx="140" cy="447"/>
                  </a:xfrm>
                </p:grpSpPr>
                <p:sp>
                  <p:nvSpPr>
                    <p:cNvPr id="100513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689" y="2278"/>
                      <a:ext cx="86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9"/>
                        </a:cxn>
                        <a:cxn ang="0">
                          <a:pos x="6" y="249"/>
                        </a:cxn>
                        <a:cxn ang="0">
                          <a:pos x="23" y="271"/>
                        </a:cxn>
                        <a:cxn ang="0">
                          <a:pos x="16" y="966"/>
                        </a:cxn>
                        <a:cxn ang="0">
                          <a:pos x="40" y="1042"/>
                        </a:cxn>
                        <a:cxn ang="0">
                          <a:pos x="97" y="1042"/>
                        </a:cxn>
                        <a:cxn ang="0">
                          <a:pos x="145" y="1005"/>
                        </a:cxn>
                        <a:cxn ang="0">
                          <a:pos x="199" y="1005"/>
                        </a:cxn>
                        <a:cxn ang="0">
                          <a:pos x="243" y="1042"/>
                        </a:cxn>
                        <a:cxn ang="0">
                          <a:pos x="304" y="1042"/>
                        </a:cxn>
                        <a:cxn ang="0">
                          <a:pos x="325" y="966"/>
                        </a:cxn>
                        <a:cxn ang="0">
                          <a:pos x="315" y="271"/>
                        </a:cxn>
                        <a:cxn ang="0">
                          <a:pos x="330" y="249"/>
                        </a:cxn>
                        <a:cxn ang="0">
                          <a:pos x="342" y="79"/>
                        </a:cxn>
                        <a:cxn ang="0">
                          <a:pos x="267" y="17"/>
                        </a:cxn>
                        <a:cxn ang="0">
                          <a:pos x="229" y="17"/>
                        </a:cxn>
                        <a:cxn ang="0">
                          <a:pos x="208" y="0"/>
                        </a:cxn>
                        <a:cxn ang="0">
                          <a:pos x="121" y="0"/>
                        </a:cxn>
                        <a:cxn ang="0">
                          <a:pos x="103" y="17"/>
                        </a:cxn>
                        <a:cxn ang="0">
                          <a:pos x="71" y="17"/>
                        </a:cxn>
                        <a:cxn ang="0">
                          <a:pos x="0" y="79"/>
                        </a:cxn>
                      </a:cxnLst>
                      <a:rect l="0" t="0" r="r" b="b"/>
                      <a:pathLst>
                        <a:path w="342" h="1042">
                          <a:moveTo>
                            <a:pt x="0" y="79"/>
                          </a:moveTo>
                          <a:lnTo>
                            <a:pt x="6" y="249"/>
                          </a:lnTo>
                          <a:lnTo>
                            <a:pt x="23" y="271"/>
                          </a:lnTo>
                          <a:lnTo>
                            <a:pt x="16" y="966"/>
                          </a:lnTo>
                          <a:lnTo>
                            <a:pt x="40" y="1042"/>
                          </a:lnTo>
                          <a:lnTo>
                            <a:pt x="97" y="1042"/>
                          </a:lnTo>
                          <a:lnTo>
                            <a:pt x="145" y="1005"/>
                          </a:lnTo>
                          <a:lnTo>
                            <a:pt x="199" y="1005"/>
                          </a:lnTo>
                          <a:lnTo>
                            <a:pt x="243" y="1042"/>
                          </a:lnTo>
                          <a:lnTo>
                            <a:pt x="304" y="1042"/>
                          </a:lnTo>
                          <a:lnTo>
                            <a:pt x="325" y="966"/>
                          </a:lnTo>
                          <a:lnTo>
                            <a:pt x="315" y="271"/>
                          </a:lnTo>
                          <a:lnTo>
                            <a:pt x="330" y="249"/>
                          </a:lnTo>
                          <a:lnTo>
                            <a:pt x="342" y="79"/>
                          </a:lnTo>
                          <a:lnTo>
                            <a:pt x="267" y="17"/>
                          </a:lnTo>
                          <a:lnTo>
                            <a:pt x="229" y="17"/>
                          </a:lnTo>
                          <a:lnTo>
                            <a:pt x="208" y="0"/>
                          </a:lnTo>
                          <a:lnTo>
                            <a:pt x="121" y="0"/>
                          </a:lnTo>
                          <a:lnTo>
                            <a:pt x="103" y="17"/>
                          </a:lnTo>
                          <a:lnTo>
                            <a:pt x="71" y="17"/>
                          </a:lnTo>
                          <a:lnTo>
                            <a:pt x="0" y="79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3630600" prstMaterial="legacyPlastic">
                      <a:bevelT w="13500" h="13500" prst="angle"/>
                      <a:bevelB w="13500" h="13500" prst="angle"/>
                      <a:extrusionClr>
                        <a:srgbClr val="C0C0C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514" name="Oval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3" y="2286"/>
                      <a:ext cx="12" cy="18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  <a:scene3d>
                      <a:camera prst="legacyPerspectiveTopRight"/>
                      <a:lightRig rig="legacyFlat3" dir="b"/>
                    </a:scene3d>
                    <a:sp3d extrusionH="3630600" prstMaterial="legacyPlastic">
                      <a:bevelT w="13500" h="13500" prst="angle"/>
                      <a:bevelB w="13500" h="13500" prst="angle"/>
                      <a:extrusionClr>
                        <a:srgbClr val="E0E0E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100515" name="Group 1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3" y="2091"/>
                      <a:ext cx="140" cy="205"/>
                      <a:chOff x="663" y="2091"/>
                      <a:chExt cx="140" cy="205"/>
                    </a:xfrm>
                  </p:grpSpPr>
                  <p:sp>
                    <p:nvSpPr>
                      <p:cNvPr id="100516" name="Oval 1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1" y="2091"/>
                        <a:ext cx="128" cy="7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3630600" prstMaterial="legacyPlastic">
                        <a:bevelT w="13500" h="13500" prst="angle"/>
                        <a:bevelB w="13500" h="13500" prst="angle"/>
                        <a:extrusionClr>
                          <a:srgbClr val="FFFFFF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517" name="Freeform 1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3" y="2123"/>
                        <a:ext cx="140" cy="17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55" y="692"/>
                          </a:cxn>
                          <a:cxn ang="0">
                            <a:pos x="557" y="67"/>
                          </a:cxn>
                          <a:cxn ang="0">
                            <a:pos x="522" y="54"/>
                          </a:cxn>
                          <a:cxn ang="0">
                            <a:pos x="481" y="37"/>
                          </a:cxn>
                          <a:cxn ang="0">
                            <a:pos x="427" y="23"/>
                          </a:cxn>
                          <a:cxn ang="0">
                            <a:pos x="381" y="12"/>
                          </a:cxn>
                          <a:cxn ang="0">
                            <a:pos x="339" y="4"/>
                          </a:cxn>
                          <a:cxn ang="0">
                            <a:pos x="294" y="0"/>
                          </a:cxn>
                          <a:cxn ang="0">
                            <a:pos x="246" y="2"/>
                          </a:cxn>
                          <a:cxn ang="0">
                            <a:pos x="184" y="9"/>
                          </a:cxn>
                          <a:cxn ang="0">
                            <a:pos x="131" y="23"/>
                          </a:cxn>
                          <a:cxn ang="0">
                            <a:pos x="79" y="37"/>
                          </a:cxn>
                          <a:cxn ang="0">
                            <a:pos x="33" y="57"/>
                          </a:cxn>
                          <a:cxn ang="0">
                            <a:pos x="0" y="75"/>
                          </a:cxn>
                          <a:cxn ang="0">
                            <a:pos x="195" y="692"/>
                          </a:cxn>
                        </a:cxnLst>
                        <a:rect l="0" t="0" r="r" b="b"/>
                        <a:pathLst>
                          <a:path w="557" h="692">
                            <a:moveTo>
                              <a:pt x="355" y="692"/>
                            </a:moveTo>
                            <a:lnTo>
                              <a:pt x="557" y="67"/>
                            </a:lnTo>
                            <a:lnTo>
                              <a:pt x="522" y="54"/>
                            </a:lnTo>
                            <a:lnTo>
                              <a:pt x="481" y="37"/>
                            </a:lnTo>
                            <a:lnTo>
                              <a:pt x="427" y="23"/>
                            </a:lnTo>
                            <a:lnTo>
                              <a:pt x="381" y="12"/>
                            </a:lnTo>
                            <a:lnTo>
                              <a:pt x="339" y="4"/>
                            </a:lnTo>
                            <a:lnTo>
                              <a:pt x="294" y="0"/>
                            </a:lnTo>
                            <a:lnTo>
                              <a:pt x="246" y="2"/>
                            </a:lnTo>
                            <a:lnTo>
                              <a:pt x="184" y="9"/>
                            </a:lnTo>
                            <a:lnTo>
                              <a:pt x="131" y="23"/>
                            </a:lnTo>
                            <a:lnTo>
                              <a:pt x="79" y="37"/>
                            </a:lnTo>
                            <a:lnTo>
                              <a:pt x="33" y="57"/>
                            </a:lnTo>
                            <a:lnTo>
                              <a:pt x="0" y="75"/>
                            </a:lnTo>
                            <a:lnTo>
                              <a:pt x="195" y="692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A0A0A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3630600" prstMaterial="legacyPlastic">
                        <a:bevelT w="13500" h="13500" prst="angle"/>
                        <a:bevelB w="13500" h="13500" prst="angle"/>
                        <a:extrusionClr>
                          <a:srgbClr val="A0A0A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100518" name="Group 1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7" y="2315"/>
                      <a:ext cx="49" cy="199"/>
                      <a:chOff x="707" y="2315"/>
                      <a:chExt cx="49" cy="199"/>
                    </a:xfrm>
                  </p:grpSpPr>
                  <p:sp>
                    <p:nvSpPr>
                      <p:cNvPr id="100519" name="Line 16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15" y="2320"/>
                        <a:ext cx="1" cy="194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3630600" prstMaterial="legacyPlastic">
                        <a:bevelT w="13500" h="13500" prst="angle"/>
                        <a:bevelB w="13500" h="13500" prst="angle"/>
                        <a:extrusionClr>
                          <a:srgbClr val="80808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520" name="Line 16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747" y="2320"/>
                        <a:ext cx="1" cy="193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3630600" prstMaterial="legacyPlastic">
                        <a:bevelT w="13500" h="13500" prst="angle"/>
                        <a:bevelB w="13500" h="13500" prst="angle"/>
                        <a:extrusionClr>
                          <a:srgbClr val="808080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521" name="Line 16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755" y="2315"/>
                        <a:ext cx="1" cy="193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3630600" prstMaterial="legacyPlastic">
                        <a:bevelT w="13500" h="13500" prst="angle"/>
                        <a:bevelB w="13500" h="13500" prst="angle"/>
                        <a:extrusionClr>
                          <a:srgbClr val="FFFFFF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00522" name="Line 17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707" y="2315"/>
                        <a:ext cx="1" cy="193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ffectLst/>
                      <a:scene3d>
                        <a:camera prst="legacyPerspectiveTopRight"/>
                        <a:lightRig rig="legacyFlat3" dir="b"/>
                      </a:scene3d>
                      <a:sp3d extrusionH="3630600" prstMaterial="legacyPlastic">
                        <a:bevelT w="13500" h="13500" prst="angle"/>
                        <a:bevelB w="13500" h="13500" prst="angle"/>
                        <a:extrusionClr>
                          <a:srgbClr val="FFFFFF"/>
                        </a:extrusionClr>
                      </a:sp3d>
                    </p:spPr>
                    <p:txBody>
                      <a:bodyPr>
                        <a:flatTx/>
                      </a:bodyPr>
                      <a:lstStyle/>
                      <a:p>
                        <a:endParaRPr lang="it-IT"/>
                      </a:p>
                    </p:txBody>
                  </p:sp>
                </p:grpSp>
              </p:grpSp>
              <p:sp>
                <p:nvSpPr>
                  <p:cNvPr id="100523" name="Freeform 171"/>
                  <p:cNvSpPr>
                    <a:spLocks/>
                  </p:cNvSpPr>
                  <p:nvPr/>
                </p:nvSpPr>
                <p:spPr bwMode="auto">
                  <a:xfrm>
                    <a:off x="723" y="2409"/>
                    <a:ext cx="136" cy="169"/>
                  </a:xfrm>
                  <a:custGeom>
                    <a:avLst/>
                    <a:gdLst/>
                    <a:ahLst/>
                    <a:cxnLst>
                      <a:cxn ang="0">
                        <a:pos x="542" y="0"/>
                      </a:cxn>
                      <a:cxn ang="0">
                        <a:pos x="520" y="19"/>
                      </a:cxn>
                      <a:cxn ang="0">
                        <a:pos x="430" y="436"/>
                      </a:cxn>
                      <a:cxn ang="0">
                        <a:pos x="413" y="478"/>
                      </a:cxn>
                      <a:cxn ang="0">
                        <a:pos x="386" y="513"/>
                      </a:cxn>
                      <a:cxn ang="0">
                        <a:pos x="345" y="544"/>
                      </a:cxn>
                      <a:cxn ang="0">
                        <a:pos x="305" y="568"/>
                      </a:cxn>
                      <a:cxn ang="0">
                        <a:pos x="261" y="592"/>
                      </a:cxn>
                      <a:cxn ang="0">
                        <a:pos x="214" y="611"/>
                      </a:cxn>
                      <a:cxn ang="0">
                        <a:pos x="163" y="631"/>
                      </a:cxn>
                      <a:cxn ang="0">
                        <a:pos x="118" y="640"/>
                      </a:cxn>
                      <a:cxn ang="0">
                        <a:pos x="65" y="649"/>
                      </a:cxn>
                      <a:cxn ang="0">
                        <a:pos x="0" y="645"/>
                      </a:cxn>
                      <a:cxn ang="0">
                        <a:pos x="11" y="670"/>
                      </a:cxn>
                      <a:cxn ang="0">
                        <a:pos x="55" y="674"/>
                      </a:cxn>
                      <a:cxn ang="0">
                        <a:pos x="86" y="674"/>
                      </a:cxn>
                      <a:cxn ang="0">
                        <a:pos x="134" y="670"/>
                      </a:cxn>
                      <a:cxn ang="0">
                        <a:pos x="173" y="667"/>
                      </a:cxn>
                      <a:cxn ang="0">
                        <a:pos x="226" y="658"/>
                      </a:cxn>
                      <a:cxn ang="0">
                        <a:pos x="268" y="650"/>
                      </a:cxn>
                      <a:cxn ang="0">
                        <a:pos x="314" y="636"/>
                      </a:cxn>
                      <a:cxn ang="0">
                        <a:pos x="341" y="628"/>
                      </a:cxn>
                      <a:cxn ang="0">
                        <a:pos x="382" y="611"/>
                      </a:cxn>
                      <a:cxn ang="0">
                        <a:pos x="424" y="584"/>
                      </a:cxn>
                      <a:cxn ang="0">
                        <a:pos x="437" y="568"/>
                      </a:cxn>
                      <a:cxn ang="0">
                        <a:pos x="449" y="548"/>
                      </a:cxn>
                      <a:cxn ang="0">
                        <a:pos x="459" y="506"/>
                      </a:cxn>
                      <a:cxn ang="0">
                        <a:pos x="469" y="465"/>
                      </a:cxn>
                      <a:cxn ang="0">
                        <a:pos x="542" y="0"/>
                      </a:cxn>
                    </a:cxnLst>
                    <a:rect l="0" t="0" r="r" b="b"/>
                    <a:pathLst>
                      <a:path w="542" h="674">
                        <a:moveTo>
                          <a:pt x="542" y="0"/>
                        </a:moveTo>
                        <a:lnTo>
                          <a:pt x="520" y="19"/>
                        </a:lnTo>
                        <a:lnTo>
                          <a:pt x="430" y="436"/>
                        </a:lnTo>
                        <a:lnTo>
                          <a:pt x="413" y="478"/>
                        </a:lnTo>
                        <a:lnTo>
                          <a:pt x="386" y="513"/>
                        </a:lnTo>
                        <a:lnTo>
                          <a:pt x="345" y="544"/>
                        </a:lnTo>
                        <a:lnTo>
                          <a:pt x="305" y="568"/>
                        </a:lnTo>
                        <a:lnTo>
                          <a:pt x="261" y="592"/>
                        </a:lnTo>
                        <a:lnTo>
                          <a:pt x="214" y="611"/>
                        </a:lnTo>
                        <a:lnTo>
                          <a:pt x="163" y="631"/>
                        </a:lnTo>
                        <a:lnTo>
                          <a:pt x="118" y="640"/>
                        </a:lnTo>
                        <a:lnTo>
                          <a:pt x="65" y="649"/>
                        </a:lnTo>
                        <a:lnTo>
                          <a:pt x="0" y="645"/>
                        </a:lnTo>
                        <a:lnTo>
                          <a:pt x="11" y="670"/>
                        </a:lnTo>
                        <a:lnTo>
                          <a:pt x="55" y="674"/>
                        </a:lnTo>
                        <a:lnTo>
                          <a:pt x="86" y="674"/>
                        </a:lnTo>
                        <a:lnTo>
                          <a:pt x="134" y="670"/>
                        </a:lnTo>
                        <a:lnTo>
                          <a:pt x="173" y="667"/>
                        </a:lnTo>
                        <a:lnTo>
                          <a:pt x="226" y="658"/>
                        </a:lnTo>
                        <a:lnTo>
                          <a:pt x="268" y="650"/>
                        </a:lnTo>
                        <a:lnTo>
                          <a:pt x="314" y="636"/>
                        </a:lnTo>
                        <a:lnTo>
                          <a:pt x="341" y="628"/>
                        </a:lnTo>
                        <a:lnTo>
                          <a:pt x="382" y="611"/>
                        </a:lnTo>
                        <a:lnTo>
                          <a:pt x="424" y="584"/>
                        </a:lnTo>
                        <a:lnTo>
                          <a:pt x="437" y="568"/>
                        </a:lnTo>
                        <a:lnTo>
                          <a:pt x="449" y="548"/>
                        </a:lnTo>
                        <a:lnTo>
                          <a:pt x="459" y="506"/>
                        </a:lnTo>
                        <a:lnTo>
                          <a:pt x="469" y="465"/>
                        </a:lnTo>
                        <a:lnTo>
                          <a:pt x="54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  <a:effectLst/>
                  <a:scene3d>
                    <a:camera prst="legacyPerspectiveTopRight"/>
                    <a:lightRig rig="legacyFlat3" dir="b"/>
                  </a:scene3d>
                  <a:sp3d extrusionH="3630600" prstMaterial="legacyPlastic">
                    <a:bevelT w="13500" h="13500" prst="angle"/>
                    <a:bevelB w="13500" h="13500" prst="angle"/>
                    <a:extrusionClr>
                      <a:srgbClr val="FFFFFF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it-IT"/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LASI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ASI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381000" y="381000"/>
            <a:ext cx="843121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it-IT" sz="4800" b="1" i="1">
                <a:solidFill>
                  <a:schemeClr val="tx2"/>
                </a:solidFill>
              </a:rPr>
              <a:t>POSTOPERATORIE TARDIVE</a:t>
            </a:r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228600" y="1905000"/>
            <a:ext cx="8732838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  <a:buFontTx/>
              <a:buChar char="•"/>
            </a:pPr>
            <a:r>
              <a:rPr lang="it-IT" sz="3200" b="1"/>
              <a:t> IPERTONO / GLAUCOMA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it-IT" sz="3200" b="1"/>
              <a:t> CATARATTA / CATARATTA SECONDARIA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it-IT" sz="3200" b="1"/>
              <a:t> DDR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it-IT" sz="3200" b="1"/>
              <a:t> SCOMPENSO CORNEALE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it-IT" sz="3200" b="1"/>
              <a:t> RIDUZIONE / AUMENTO EFFICACIA</a:t>
            </a:r>
          </a:p>
          <a:p>
            <a:pPr>
              <a:lnSpc>
                <a:spcPct val="90000"/>
              </a:lnSpc>
            </a:pPr>
            <a:r>
              <a:rPr lang="it-IT" sz="3200" b="1"/>
              <a:t>  DELL’INTERVENTO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 autoUpdateAnimBg="0"/>
      <p:bldP spid="148483" grpId="0" build="p" autoUpdateAnimBg="0" advAuto="100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A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K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458200" cy="634365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BOL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893</Words>
  <Application>Microsoft Office PowerPoint</Application>
  <PresentationFormat>Presentazione su schermo (4:3)</PresentationFormat>
  <Paragraphs>283</Paragraphs>
  <Slides>97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5</vt:i4>
      </vt:variant>
      <vt:variant>
        <vt:lpstr>Titoli diapositive</vt:lpstr>
      </vt:variant>
      <vt:variant>
        <vt:i4>97</vt:i4>
      </vt:variant>
    </vt:vector>
  </HeadingPairs>
  <TitlesOfParts>
    <vt:vector size="103" baseType="lpstr">
      <vt:lpstr>Struttura predefinita</vt:lpstr>
      <vt:lpstr>ClipArt</vt:lpstr>
      <vt:lpstr>Fotografia acquisita da scanner </vt:lpstr>
      <vt:lpstr>Fotografia di Photo Editor </vt:lpstr>
      <vt:lpstr>Immagine bitmap</vt:lpstr>
      <vt:lpstr>HP Deskscan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Dott.ssa Costa</dc:creator>
  <cp:lastModifiedBy>PC08</cp:lastModifiedBy>
  <cp:revision>45</cp:revision>
  <dcterms:created xsi:type="dcterms:W3CDTF">2002-01-04T11:02:30Z</dcterms:created>
  <dcterms:modified xsi:type="dcterms:W3CDTF">2014-07-16T14:27:23Z</dcterms:modified>
</cp:coreProperties>
</file>