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F46D08-93DD-47F1-AC6E-137ACACF1ACA}" type="datetimeFigureOut">
              <a:rPr lang="it-IT" smtClean="0"/>
              <a:t>16/01/2012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5C0E69-8F8E-4A45-9779-AE556EFCA044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/>
              <a:t>EMERGENZE IN NEUROLOGIA</a:t>
            </a:r>
            <a:br>
              <a:rPr lang="it-IT" sz="4000"/>
            </a:br>
            <a:endParaRPr lang="it-IT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400" u="sng"/>
              <a:t>PARALISI ACUTE SU BASE POLINEUROPATICA (S.DI GUILLAIN BARRE) E NEUROMUSCOLARE (MIASTENIA GRAVIS,BOTULISMO)</a:t>
            </a:r>
          </a:p>
        </p:txBody>
      </p:sp>
      <p:pic>
        <p:nvPicPr>
          <p:cNvPr id="25609" name="Picture 9" descr="Docu000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971550" y="3357563"/>
            <a:ext cx="7315200" cy="328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700808"/>
            <a:ext cx="7272808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486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371600"/>
            <a:ext cx="5448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88" y="1376363"/>
            <a:ext cx="54578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1419225"/>
            <a:ext cx="53244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1366838"/>
            <a:ext cx="55530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385888"/>
            <a:ext cx="53911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34481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3448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08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3690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69674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912768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268760"/>
            <a:ext cx="69127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61206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19</Words>
  <Application>Microsoft Office PowerPoint</Application>
  <PresentationFormat>Presentazione su schermo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Vertice</vt:lpstr>
      <vt:lpstr>EMERGENZE IN NEUROLOGIA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utente01</dc:creator>
  <cp:lastModifiedBy>utente01</cp:lastModifiedBy>
  <cp:revision>17</cp:revision>
  <dcterms:created xsi:type="dcterms:W3CDTF">2012-01-16T07:02:56Z</dcterms:created>
  <dcterms:modified xsi:type="dcterms:W3CDTF">2012-01-16T07:16:16Z</dcterms:modified>
</cp:coreProperties>
</file>