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479" r:id="rId10"/>
    <p:sldId id="325" r:id="rId11"/>
    <p:sldId id="326" r:id="rId12"/>
    <p:sldId id="266" r:id="rId13"/>
    <p:sldId id="322" r:id="rId14"/>
    <p:sldId id="480" r:id="rId15"/>
    <p:sldId id="481" r:id="rId16"/>
    <p:sldId id="323" r:id="rId17"/>
    <p:sldId id="327" r:id="rId18"/>
    <p:sldId id="328" r:id="rId19"/>
    <p:sldId id="478" r:id="rId20"/>
    <p:sldId id="482" r:id="rId21"/>
    <p:sldId id="267" r:id="rId22"/>
    <p:sldId id="484" r:id="rId23"/>
    <p:sldId id="504" r:id="rId24"/>
    <p:sldId id="333" r:id="rId25"/>
    <p:sldId id="336" r:id="rId26"/>
    <p:sldId id="335" r:id="rId27"/>
    <p:sldId id="489" r:id="rId28"/>
    <p:sldId id="506" r:id="rId29"/>
    <p:sldId id="507" r:id="rId30"/>
    <p:sldId id="574" r:id="rId31"/>
    <p:sldId id="490" r:id="rId32"/>
    <p:sldId id="492" r:id="rId33"/>
    <p:sldId id="497" r:id="rId34"/>
    <p:sldId id="498" r:id="rId35"/>
    <p:sldId id="503" r:id="rId36"/>
    <p:sldId id="493" r:id="rId37"/>
    <p:sldId id="494" r:id="rId38"/>
    <p:sldId id="495" r:id="rId39"/>
    <p:sldId id="496" r:id="rId40"/>
    <p:sldId id="499" r:id="rId41"/>
    <p:sldId id="500" r:id="rId42"/>
    <p:sldId id="501" r:id="rId43"/>
    <p:sldId id="502" r:id="rId44"/>
    <p:sldId id="567" r:id="rId45"/>
    <p:sldId id="566" r:id="rId46"/>
    <p:sldId id="535" r:id="rId47"/>
    <p:sldId id="536" r:id="rId48"/>
    <p:sldId id="587" r:id="rId49"/>
    <p:sldId id="519" r:id="rId50"/>
    <p:sldId id="520" r:id="rId51"/>
    <p:sldId id="521" r:id="rId52"/>
    <p:sldId id="522" r:id="rId53"/>
    <p:sldId id="523" r:id="rId54"/>
    <p:sldId id="524" r:id="rId55"/>
    <p:sldId id="525" r:id="rId56"/>
    <p:sldId id="526" r:id="rId57"/>
    <p:sldId id="527" r:id="rId58"/>
    <p:sldId id="578" r:id="rId59"/>
    <p:sldId id="528" r:id="rId60"/>
    <p:sldId id="529" r:id="rId61"/>
    <p:sldId id="530" r:id="rId62"/>
    <p:sldId id="579" r:id="rId63"/>
    <p:sldId id="580" r:id="rId64"/>
    <p:sldId id="581" r:id="rId65"/>
    <p:sldId id="588" r:id="rId66"/>
    <p:sldId id="590" r:id="rId67"/>
    <p:sldId id="591" r:id="rId68"/>
    <p:sldId id="592" r:id="rId69"/>
    <p:sldId id="593" r:id="rId70"/>
    <p:sldId id="594" r:id="rId71"/>
    <p:sldId id="595" r:id="rId72"/>
    <p:sldId id="596" r:id="rId73"/>
    <p:sldId id="597" r:id="rId74"/>
    <p:sldId id="598" r:id="rId75"/>
    <p:sldId id="599" r:id="rId76"/>
    <p:sldId id="600" r:id="rId77"/>
    <p:sldId id="601" r:id="rId78"/>
    <p:sldId id="602" r:id="rId79"/>
    <p:sldId id="603" r:id="rId80"/>
    <p:sldId id="604" r:id="rId81"/>
    <p:sldId id="605" r:id="rId82"/>
    <p:sldId id="606" r:id="rId83"/>
    <p:sldId id="607" r:id="rId84"/>
    <p:sldId id="608" r:id="rId85"/>
    <p:sldId id="609" r:id="rId86"/>
    <p:sldId id="610" r:id="rId87"/>
    <p:sldId id="611" r:id="rId88"/>
    <p:sldId id="612" r:id="rId89"/>
    <p:sldId id="613" r:id="rId90"/>
    <p:sldId id="614" r:id="rId91"/>
    <p:sldId id="615" r:id="rId92"/>
    <p:sldId id="589" r:id="rId9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FF66"/>
    <a:srgbClr val="FF6600"/>
    <a:srgbClr val="00FFFF"/>
    <a:srgbClr val="000000"/>
    <a:srgbClr val="FF00FF"/>
    <a:srgbClr val="FF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5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61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it-IT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it-IT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D02E218-EEAF-42C9-AC0D-E11B1191137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61CDB-CF15-4AD3-A0DA-01BE63276777}" type="slidenum">
              <a:rPr lang="it-IT"/>
              <a:pPr/>
              <a:t>16</a:t>
            </a:fld>
            <a:endParaRPr lang="it-IT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2688" y="708025"/>
            <a:ext cx="4537075" cy="3402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1388" y="4322763"/>
            <a:ext cx="5019675" cy="4110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/>
              <a:t>The distribution of the different disease courses, the mean number of relapses and the mean EDSS score, did not differ from those described in other hospital and population-based studies in Italy.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7D078-6B21-4096-8972-B5D37F325342}" type="slidenum">
              <a:rPr lang="it-IT"/>
              <a:pPr/>
              <a:t>17</a:t>
            </a:fld>
            <a:endParaRPr lang="it-IT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2688" y="708025"/>
            <a:ext cx="4537075" cy="3402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1388" y="4322763"/>
            <a:ext cx="5019675" cy="4110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/>
              <a:t>The distribution of the different disease courses, the mean number of relapses and the mean EDSS score, did not differ from those described in other hospital and population-based studies in Italy.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50F4B-B353-48BC-BA77-CC4A1B032062}" type="slidenum">
              <a:rPr lang="it-IT"/>
              <a:pPr/>
              <a:t>18</a:t>
            </a:fld>
            <a:endParaRPr lang="it-IT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2688" y="708025"/>
            <a:ext cx="4537075" cy="3402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1388" y="4322763"/>
            <a:ext cx="5019675" cy="4110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/>
              <a:t>The distribution of the different disease courses, the mean number of relapses and the mean EDSS score, did not differ from those described in other hospital and population-based studies in Italy.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271E4-8FE5-4181-AF6A-EDDB3EC29A7E}" type="slidenum">
              <a:rPr lang="it-IT"/>
              <a:pPr/>
              <a:t>31</a:t>
            </a:fld>
            <a:endParaRPr lang="it-IT"/>
          </a:p>
        </p:txBody>
      </p:sp>
      <p:sp>
        <p:nvSpPr>
          <p:cNvPr id="266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30588" y="2400300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38638"/>
            <a:ext cx="1879600" cy="250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0C268-CF50-4327-97B9-521857BC7E79}" type="slidenum">
              <a:rPr lang="it-IT"/>
              <a:pPr/>
              <a:t>73</a:t>
            </a:fld>
            <a:endParaRPr lang="it-IT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886200" y="8677275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37" tIns="45063" rIns="91737" bIns="45063" anchor="b"/>
          <a:lstStyle/>
          <a:p>
            <a:pPr algn="r" defTabSz="927100" eaLnBrk="0" hangingPunct="0"/>
            <a:r>
              <a:rPr lang="it-IT" altLang="it-IT" sz="1200" b="0"/>
              <a:t>4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0" y="8677275"/>
            <a:ext cx="295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0" y="0"/>
            <a:ext cx="2959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2582" name="Rectangle 6"/>
          <p:cNvSpPr>
            <a:spLocks noChangeArrowheads="1" noTextEdit="1"/>
          </p:cNvSpPr>
          <p:nvPr>
            <p:ph type="sldImg"/>
          </p:nvPr>
        </p:nvSpPr>
        <p:spPr bwMode="auto">
          <a:xfrm>
            <a:off x="1296988" y="800100"/>
            <a:ext cx="4265612" cy="319881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3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5988" y="4338638"/>
            <a:ext cx="5013325" cy="411956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FB368-48D3-42A8-A007-D251C75929B1}" type="slidenum">
              <a:rPr lang="it-IT"/>
              <a:pPr/>
              <a:t>79</a:t>
            </a:fld>
            <a:endParaRPr lang="it-IT"/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886200" y="8677275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37" tIns="45063" rIns="91737" bIns="45063" anchor="b"/>
          <a:lstStyle/>
          <a:p>
            <a:pPr algn="r" defTabSz="927100" eaLnBrk="0" hangingPunct="0"/>
            <a:r>
              <a:rPr lang="it-IT" altLang="it-IT" sz="1200" b="0"/>
              <a:t>5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8677275"/>
            <a:ext cx="295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0"/>
            <a:ext cx="2959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5894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296988" y="800100"/>
            <a:ext cx="4265612" cy="319881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5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5988" y="4338638"/>
            <a:ext cx="5013325" cy="411956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06BC0-E670-4EE8-9DEE-3EC3F0711DE8}" type="slidenum">
              <a:rPr lang="it-IT"/>
              <a:pPr/>
              <a:t>81</a:t>
            </a:fld>
            <a:endParaRPr lang="it-IT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886200" y="8677275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37" tIns="45063" rIns="91737" bIns="45063" anchor="b"/>
          <a:lstStyle/>
          <a:p>
            <a:pPr algn="r" defTabSz="927100" eaLnBrk="0" hangingPunct="0"/>
            <a:r>
              <a:rPr lang="it-IT" altLang="it-IT" sz="1200" b="0"/>
              <a:t>5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8677275"/>
            <a:ext cx="295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0"/>
            <a:ext cx="2959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8966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296988" y="800100"/>
            <a:ext cx="4265612" cy="319881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7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5988" y="4338638"/>
            <a:ext cx="5013325" cy="411956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CC75E-47D1-440F-ABBB-9D85826D2DED}" type="slidenum">
              <a:rPr lang="it-IT"/>
              <a:pPr/>
              <a:t>91</a:t>
            </a:fld>
            <a:endParaRPr lang="it-IT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875088" y="0"/>
            <a:ext cx="2982912" cy="4492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875088" y="8693150"/>
            <a:ext cx="2982912" cy="4508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87692" tIns="43076" rIns="87692" bIns="43076" anchor="b"/>
          <a:lstStyle/>
          <a:p>
            <a:pPr algn="r" defTabSz="885825" eaLnBrk="0" hangingPunct="0"/>
            <a:r>
              <a:rPr lang="en-US" sz="1200" b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8693150"/>
            <a:ext cx="2981325" cy="4508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2981325" cy="4492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7526" name="Rectangle 6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prstGeom prst="rect">
            <a:avLst/>
          </a:prstGeom>
          <a:solidFill>
            <a:srgbClr val="FFFFFF"/>
          </a:solidFill>
          <a:ln w="12699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7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595313" y="4344988"/>
            <a:ext cx="5516562" cy="4573587"/>
          </a:xfrm>
          <a:prstGeom prst="rect">
            <a:avLst/>
          </a:prstGeom>
          <a:noFill/>
          <a:ln w="12699">
            <a:miter lim="800000"/>
            <a:headEnd/>
            <a:tailEnd/>
          </a:ln>
        </p:spPr>
        <p:txBody>
          <a:bodyPr wrap="none" lIns="87692" tIns="43076" rIns="87692" bIns="43076"/>
          <a:lstStyle/>
          <a:p>
            <a:r>
              <a:rPr lang="en-US" b="1"/>
              <a:t>Slide 3</a:t>
            </a:r>
          </a:p>
          <a:p>
            <a:r>
              <a:rPr lang="en-US"/>
              <a:t>The traditional view of MS, prior to the era of magnetic resonance imaging (MRI),</a:t>
            </a:r>
            <a:br>
              <a:rPr lang="en-US"/>
            </a:br>
            <a:r>
              <a:rPr lang="en-US"/>
              <a:t>considered the disease as intermittently active (ie, during a relapse) but essentially </a:t>
            </a:r>
            <a:br>
              <a:rPr lang="en-US"/>
            </a:br>
            <a:r>
              <a:rPr lang="en-US"/>
              <a:t>in remission between relapses.  Most individuals were considered to have a benign </a:t>
            </a:r>
            <a:br>
              <a:rPr lang="en-US"/>
            </a:br>
            <a:r>
              <a:rPr lang="en-US"/>
              <a:t>form of the disease, since the early course is often characterized by near complete </a:t>
            </a:r>
            <a:br>
              <a:rPr lang="en-US"/>
            </a:br>
            <a:r>
              <a:rPr lang="en-US"/>
              <a:t>recovery of physical disability following relapses.  It was felt that only some individuals </a:t>
            </a:r>
            <a:br>
              <a:rPr lang="en-US"/>
            </a:br>
            <a:r>
              <a:rPr lang="en-US"/>
              <a:t>later experienced a progressive deterioration in physical and cognitive function. </a:t>
            </a:r>
          </a:p>
          <a:p>
            <a:endParaRPr lang="en-US"/>
          </a:p>
          <a:p>
            <a:r>
              <a:rPr lang="en-US"/>
              <a:t>This view has been altered dramatically over the past decade.  First, serial MRI </a:t>
            </a:r>
            <a:br>
              <a:rPr lang="en-US"/>
            </a:br>
            <a:r>
              <a:rPr lang="en-US"/>
              <a:t>studies revealed that untreated MS is usually active between relapses.  Although </a:t>
            </a:r>
            <a:br>
              <a:rPr lang="en-US"/>
            </a:br>
            <a:r>
              <a:rPr lang="en-US"/>
              <a:t>individuals may experience a symptomatic relapse only 1 month during the year, </a:t>
            </a:r>
            <a:br>
              <a:rPr lang="en-US"/>
            </a:br>
            <a:r>
              <a:rPr lang="en-US"/>
              <a:t>they will often have new asymptomatic abnormalities occurring on cranial MRI 5 to </a:t>
            </a:r>
            <a:br>
              <a:rPr lang="en-US"/>
            </a:br>
            <a:r>
              <a:rPr lang="en-US"/>
              <a:t>10 months out of the year.  This demonstrated that the disease was not in remission </a:t>
            </a:r>
            <a:br>
              <a:rPr lang="en-US"/>
            </a:br>
            <a:r>
              <a:rPr lang="en-US"/>
              <a:t>between relapses and suggested that treatments that decrease this MRI-observed </a:t>
            </a:r>
            <a:br>
              <a:rPr lang="en-US"/>
            </a:br>
            <a:r>
              <a:rPr lang="en-US"/>
              <a:t>disease activity may have a beneficial impact on the future course of the disease.</a:t>
            </a:r>
          </a:p>
          <a:p>
            <a:endParaRPr lang="en-US"/>
          </a:p>
          <a:p>
            <a:r>
              <a:rPr lang="en-US"/>
              <a:t>At the same time that MRI studies revealed the clinically silent activity of </a:t>
            </a:r>
            <a:br>
              <a:rPr lang="en-US"/>
            </a:br>
            <a:r>
              <a:rPr lang="en-US"/>
              <a:t>early MS, community-based population studies demonstrated that the majority of </a:t>
            </a:r>
            <a:br>
              <a:rPr lang="en-US"/>
            </a:br>
            <a:r>
              <a:rPr lang="en-US"/>
              <a:t>untreated individuals experience a relentless progression of physical and cognitive </a:t>
            </a:r>
            <a:br>
              <a:rPr lang="en-US"/>
            </a:br>
            <a:r>
              <a:rPr lang="en-US"/>
              <a:t>disability if given enough time (50% by 10 years and 90% by 30 years).  Since this </a:t>
            </a:r>
            <a:br>
              <a:rPr lang="en-US"/>
            </a:br>
            <a:r>
              <a:rPr lang="en-US"/>
              <a:t>stage of the disease responds poorly to current disease-modifying therapies, the </a:t>
            </a:r>
            <a:br>
              <a:rPr lang="en-US"/>
            </a:br>
            <a:r>
              <a:rPr lang="en-US"/>
              <a:t>emphasis of treatment has been to prevent this progressive phase from occurring.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3AE76-CC38-42A6-B8C5-7DC306CB7AB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B28E-E377-4081-A9CD-4EE837C269D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8AEFC-E935-442A-AFDE-BE7E21BFF9B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0D5DFA-BBED-4F22-A204-E6FB2DD5DB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DC7424-D409-4288-92EC-6CAE6BC7A50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15615-19B1-4F1A-B146-50E694FED8F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DD9CE-B384-4564-AE0A-D4629790034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A047-9EE6-43F0-8CC0-8E09BB59E96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0EF9E-B860-48F8-907A-6890EA3802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6FBF4-A3D9-4A05-8A3E-2B5AAAC3506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05D08-5FAC-44A3-9FD0-0A439E338CE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5FCA1-AACD-4423-A66F-C0B8EBEE333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A95ED-E28B-4920-9052-D2F31A27048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38A4D22-94FC-44AB-96DC-260702094657}" type="slidenum">
              <a:rPr lang="it-IT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hyperlink" Target="../../../WINDOWS/Bureau/diaAvonex/france.ppt#-1,1,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5375" y="215900"/>
            <a:ext cx="7958138" cy="76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fr-FR" sz="4400">
                <a:solidFill>
                  <a:srgbClr val="FFFF00"/>
                </a:solidFill>
              </a:rPr>
              <a:t>Sclerosi Multipla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3016250"/>
            <a:ext cx="9144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fr-FR" sz="4400" b="0">
                <a:solidFill>
                  <a:srgbClr val="FFFF00"/>
                </a:solidFill>
                <a:latin typeface="Arial" charset="0"/>
              </a:rPr>
              <a:t>Neuroanatomia</a:t>
            </a:r>
            <a:r>
              <a:rPr lang="fr-FR" altLang="fr-FR" sz="4400" b="0">
                <a:solidFill>
                  <a:srgbClr val="FFFF00"/>
                </a:solidFill>
                <a:latin typeface="Arial" charset="0"/>
              </a:rPr>
              <a:t>: generalità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fr-FR" sz="4400" b="0">
                <a:solidFill>
                  <a:srgbClr val="FFFF00"/>
                </a:solidFill>
                <a:latin typeface="Arial" charset="0"/>
              </a:rPr>
              <a:t>Epidemiolog</a:t>
            </a:r>
            <a:r>
              <a:rPr lang="fr-FR" altLang="fr-FR" sz="4400" b="0">
                <a:solidFill>
                  <a:srgbClr val="FFFF00"/>
                </a:solidFill>
                <a:latin typeface="Arial" charset="0"/>
              </a:rPr>
              <a:t>ia</a:t>
            </a:r>
          </a:p>
          <a:p>
            <a:pPr algn="ctr" eaLnBrk="0" hangingPunct="0">
              <a:spcBef>
                <a:spcPct val="20000"/>
              </a:spcBef>
            </a:pPr>
            <a:r>
              <a:rPr lang="fr-FR" altLang="fr-FR" sz="4400" b="0">
                <a:solidFill>
                  <a:srgbClr val="FFFF00"/>
                </a:solidFill>
                <a:latin typeface="Arial" charset="0"/>
              </a:rPr>
              <a:t>Immunopatogenesi</a:t>
            </a:r>
          </a:p>
          <a:p>
            <a:pPr algn="ctr" eaLnBrk="0" hangingPunct="0">
              <a:spcBef>
                <a:spcPct val="20000"/>
              </a:spcBef>
            </a:pPr>
            <a:r>
              <a:rPr lang="fr-FR" altLang="fr-FR" sz="4400" b="0">
                <a:solidFill>
                  <a:srgbClr val="FFFF00"/>
                </a:solidFill>
                <a:latin typeface="Arial" charset="0"/>
              </a:rPr>
              <a:t>Fisiopatologia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801688" y="1295400"/>
            <a:ext cx="3600450" cy="5257800"/>
            <a:chOff x="568" y="816"/>
            <a:chExt cx="2552" cy="3312"/>
          </a:xfrm>
        </p:grpSpPr>
        <p:sp>
          <p:nvSpPr>
            <p:cNvPr id="76803" name="Freeform 3"/>
            <p:cNvSpPr>
              <a:spLocks/>
            </p:cNvSpPr>
            <p:nvPr/>
          </p:nvSpPr>
          <p:spPr bwMode="auto">
            <a:xfrm>
              <a:off x="755" y="1505"/>
              <a:ext cx="552" cy="257"/>
            </a:xfrm>
            <a:custGeom>
              <a:avLst/>
              <a:gdLst/>
              <a:ahLst/>
              <a:cxnLst>
                <a:cxn ang="0">
                  <a:pos x="114" y="149"/>
                </a:cxn>
                <a:cxn ang="0">
                  <a:pos x="125" y="133"/>
                </a:cxn>
                <a:cxn ang="0">
                  <a:pos x="122" y="111"/>
                </a:cxn>
                <a:cxn ang="0">
                  <a:pos x="137" y="99"/>
                </a:cxn>
                <a:cxn ang="0">
                  <a:pos x="144" y="81"/>
                </a:cxn>
                <a:cxn ang="0">
                  <a:pos x="151" y="56"/>
                </a:cxn>
                <a:cxn ang="0">
                  <a:pos x="167" y="49"/>
                </a:cxn>
                <a:cxn ang="0">
                  <a:pos x="187" y="60"/>
                </a:cxn>
                <a:cxn ang="0">
                  <a:pos x="203" y="51"/>
                </a:cxn>
                <a:cxn ang="0">
                  <a:pos x="231" y="44"/>
                </a:cxn>
                <a:cxn ang="0">
                  <a:pos x="241" y="27"/>
                </a:cxn>
                <a:cxn ang="0">
                  <a:pos x="264" y="30"/>
                </a:cxn>
                <a:cxn ang="0">
                  <a:pos x="274" y="52"/>
                </a:cxn>
                <a:cxn ang="0">
                  <a:pos x="298" y="37"/>
                </a:cxn>
                <a:cxn ang="0">
                  <a:pos x="297" y="11"/>
                </a:cxn>
                <a:cxn ang="0">
                  <a:pos x="325" y="3"/>
                </a:cxn>
                <a:cxn ang="0">
                  <a:pos x="346" y="27"/>
                </a:cxn>
                <a:cxn ang="0">
                  <a:pos x="375" y="21"/>
                </a:cxn>
                <a:cxn ang="0">
                  <a:pos x="404" y="28"/>
                </a:cxn>
                <a:cxn ang="0">
                  <a:pos x="420" y="29"/>
                </a:cxn>
                <a:cxn ang="0">
                  <a:pos x="428" y="55"/>
                </a:cxn>
                <a:cxn ang="0">
                  <a:pos x="431" y="73"/>
                </a:cxn>
                <a:cxn ang="0">
                  <a:pos x="462" y="76"/>
                </a:cxn>
                <a:cxn ang="0">
                  <a:pos x="497" y="112"/>
                </a:cxn>
                <a:cxn ang="0">
                  <a:pos x="513" y="135"/>
                </a:cxn>
                <a:cxn ang="0">
                  <a:pos x="516" y="146"/>
                </a:cxn>
                <a:cxn ang="0">
                  <a:pos x="535" y="167"/>
                </a:cxn>
                <a:cxn ang="0">
                  <a:pos x="541" y="180"/>
                </a:cxn>
                <a:cxn ang="0">
                  <a:pos x="518" y="171"/>
                </a:cxn>
                <a:cxn ang="0">
                  <a:pos x="499" y="168"/>
                </a:cxn>
                <a:cxn ang="0">
                  <a:pos x="495" y="176"/>
                </a:cxn>
                <a:cxn ang="0">
                  <a:pos x="462" y="152"/>
                </a:cxn>
                <a:cxn ang="0">
                  <a:pos x="443" y="137"/>
                </a:cxn>
                <a:cxn ang="0">
                  <a:pos x="413" y="120"/>
                </a:cxn>
                <a:cxn ang="0">
                  <a:pos x="382" y="99"/>
                </a:cxn>
                <a:cxn ang="0">
                  <a:pos x="363" y="106"/>
                </a:cxn>
                <a:cxn ang="0">
                  <a:pos x="339" y="86"/>
                </a:cxn>
                <a:cxn ang="0">
                  <a:pos x="313" y="82"/>
                </a:cxn>
                <a:cxn ang="0">
                  <a:pos x="307" y="77"/>
                </a:cxn>
                <a:cxn ang="0">
                  <a:pos x="303" y="77"/>
                </a:cxn>
                <a:cxn ang="0">
                  <a:pos x="302" y="78"/>
                </a:cxn>
                <a:cxn ang="0">
                  <a:pos x="298" y="77"/>
                </a:cxn>
                <a:cxn ang="0">
                  <a:pos x="295" y="77"/>
                </a:cxn>
                <a:cxn ang="0">
                  <a:pos x="286" y="73"/>
                </a:cxn>
                <a:cxn ang="0">
                  <a:pos x="260" y="74"/>
                </a:cxn>
                <a:cxn ang="0">
                  <a:pos x="221" y="99"/>
                </a:cxn>
                <a:cxn ang="0">
                  <a:pos x="205" y="120"/>
                </a:cxn>
                <a:cxn ang="0">
                  <a:pos x="174" y="148"/>
                </a:cxn>
                <a:cxn ang="0">
                  <a:pos x="149" y="189"/>
                </a:cxn>
                <a:cxn ang="0">
                  <a:pos x="131" y="216"/>
                </a:cxn>
                <a:cxn ang="0">
                  <a:pos x="97" y="237"/>
                </a:cxn>
                <a:cxn ang="0">
                  <a:pos x="51" y="251"/>
                </a:cxn>
                <a:cxn ang="0">
                  <a:pos x="9" y="255"/>
                </a:cxn>
                <a:cxn ang="0">
                  <a:pos x="15" y="211"/>
                </a:cxn>
                <a:cxn ang="0">
                  <a:pos x="45" y="181"/>
                </a:cxn>
                <a:cxn ang="0">
                  <a:pos x="49" y="158"/>
                </a:cxn>
                <a:cxn ang="0">
                  <a:pos x="92" y="161"/>
                </a:cxn>
              </a:cxnLst>
              <a:rect l="0" t="0" r="r" b="b"/>
              <a:pathLst>
                <a:path w="552" h="257">
                  <a:moveTo>
                    <a:pt x="111" y="161"/>
                  </a:moveTo>
                  <a:lnTo>
                    <a:pt x="110" y="159"/>
                  </a:lnTo>
                  <a:lnTo>
                    <a:pt x="106" y="157"/>
                  </a:lnTo>
                  <a:lnTo>
                    <a:pt x="106" y="156"/>
                  </a:lnTo>
                  <a:lnTo>
                    <a:pt x="104" y="155"/>
                  </a:lnTo>
                  <a:lnTo>
                    <a:pt x="108" y="150"/>
                  </a:lnTo>
                  <a:lnTo>
                    <a:pt x="114" y="149"/>
                  </a:lnTo>
                  <a:lnTo>
                    <a:pt x="118" y="153"/>
                  </a:lnTo>
                  <a:lnTo>
                    <a:pt x="125" y="150"/>
                  </a:lnTo>
                  <a:lnTo>
                    <a:pt x="126" y="145"/>
                  </a:lnTo>
                  <a:lnTo>
                    <a:pt x="129" y="145"/>
                  </a:lnTo>
                  <a:lnTo>
                    <a:pt x="128" y="138"/>
                  </a:lnTo>
                  <a:lnTo>
                    <a:pt x="127" y="135"/>
                  </a:lnTo>
                  <a:lnTo>
                    <a:pt x="125" y="133"/>
                  </a:lnTo>
                  <a:lnTo>
                    <a:pt x="122" y="130"/>
                  </a:lnTo>
                  <a:lnTo>
                    <a:pt x="123" y="129"/>
                  </a:lnTo>
                  <a:lnTo>
                    <a:pt x="126" y="125"/>
                  </a:lnTo>
                  <a:lnTo>
                    <a:pt x="122" y="121"/>
                  </a:lnTo>
                  <a:lnTo>
                    <a:pt x="128" y="114"/>
                  </a:lnTo>
                  <a:lnTo>
                    <a:pt x="127" y="114"/>
                  </a:lnTo>
                  <a:lnTo>
                    <a:pt x="122" y="111"/>
                  </a:lnTo>
                  <a:lnTo>
                    <a:pt x="121" y="107"/>
                  </a:lnTo>
                  <a:lnTo>
                    <a:pt x="126" y="105"/>
                  </a:lnTo>
                  <a:lnTo>
                    <a:pt x="130" y="108"/>
                  </a:lnTo>
                  <a:lnTo>
                    <a:pt x="131" y="100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7" y="99"/>
                  </a:lnTo>
                  <a:lnTo>
                    <a:pt x="140" y="91"/>
                  </a:lnTo>
                  <a:lnTo>
                    <a:pt x="139" y="88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41" y="84"/>
                  </a:lnTo>
                  <a:lnTo>
                    <a:pt x="144" y="81"/>
                  </a:lnTo>
                  <a:lnTo>
                    <a:pt x="148" y="81"/>
                  </a:lnTo>
                  <a:lnTo>
                    <a:pt x="153" y="77"/>
                  </a:lnTo>
                  <a:lnTo>
                    <a:pt x="155" y="72"/>
                  </a:lnTo>
                  <a:lnTo>
                    <a:pt x="153" y="65"/>
                  </a:lnTo>
                  <a:lnTo>
                    <a:pt x="153" y="64"/>
                  </a:lnTo>
                  <a:lnTo>
                    <a:pt x="150" y="60"/>
                  </a:lnTo>
                  <a:lnTo>
                    <a:pt x="151" y="56"/>
                  </a:lnTo>
                  <a:lnTo>
                    <a:pt x="156" y="55"/>
                  </a:lnTo>
                  <a:lnTo>
                    <a:pt x="157" y="52"/>
                  </a:lnTo>
                  <a:lnTo>
                    <a:pt x="155" y="52"/>
                  </a:lnTo>
                  <a:lnTo>
                    <a:pt x="158" y="46"/>
                  </a:lnTo>
                  <a:lnTo>
                    <a:pt x="163" y="42"/>
                  </a:lnTo>
                  <a:lnTo>
                    <a:pt x="164" y="46"/>
                  </a:lnTo>
                  <a:lnTo>
                    <a:pt x="167" y="49"/>
                  </a:lnTo>
                  <a:lnTo>
                    <a:pt x="175" y="51"/>
                  </a:lnTo>
                  <a:lnTo>
                    <a:pt x="176" y="52"/>
                  </a:lnTo>
                  <a:lnTo>
                    <a:pt x="177" y="54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60"/>
                  </a:lnTo>
                  <a:lnTo>
                    <a:pt x="187" y="60"/>
                  </a:lnTo>
                  <a:lnTo>
                    <a:pt x="188" y="58"/>
                  </a:lnTo>
                  <a:lnTo>
                    <a:pt x="192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8" y="48"/>
                  </a:lnTo>
                  <a:lnTo>
                    <a:pt x="201" y="50"/>
                  </a:lnTo>
                  <a:lnTo>
                    <a:pt x="203" y="51"/>
                  </a:lnTo>
                  <a:lnTo>
                    <a:pt x="204" y="52"/>
                  </a:lnTo>
                  <a:lnTo>
                    <a:pt x="209" y="44"/>
                  </a:lnTo>
                  <a:lnTo>
                    <a:pt x="211" y="48"/>
                  </a:lnTo>
                  <a:lnTo>
                    <a:pt x="225" y="48"/>
                  </a:lnTo>
                  <a:lnTo>
                    <a:pt x="228" y="50"/>
                  </a:lnTo>
                  <a:lnTo>
                    <a:pt x="232" y="49"/>
                  </a:lnTo>
                  <a:lnTo>
                    <a:pt x="231" y="44"/>
                  </a:lnTo>
                  <a:lnTo>
                    <a:pt x="234" y="42"/>
                  </a:lnTo>
                  <a:lnTo>
                    <a:pt x="238" y="40"/>
                  </a:lnTo>
                  <a:lnTo>
                    <a:pt x="238" y="36"/>
                  </a:lnTo>
                  <a:lnTo>
                    <a:pt x="237" y="32"/>
                  </a:lnTo>
                  <a:lnTo>
                    <a:pt x="239" y="30"/>
                  </a:lnTo>
                  <a:lnTo>
                    <a:pt x="239" y="29"/>
                  </a:lnTo>
                  <a:lnTo>
                    <a:pt x="241" y="27"/>
                  </a:lnTo>
                  <a:lnTo>
                    <a:pt x="241" y="26"/>
                  </a:lnTo>
                  <a:lnTo>
                    <a:pt x="243" y="27"/>
                  </a:lnTo>
                  <a:lnTo>
                    <a:pt x="250" y="27"/>
                  </a:lnTo>
                  <a:lnTo>
                    <a:pt x="256" y="28"/>
                  </a:lnTo>
                  <a:lnTo>
                    <a:pt x="256" y="27"/>
                  </a:lnTo>
                  <a:lnTo>
                    <a:pt x="263" y="30"/>
                  </a:lnTo>
                  <a:lnTo>
                    <a:pt x="264" y="30"/>
                  </a:lnTo>
                  <a:lnTo>
                    <a:pt x="267" y="36"/>
                  </a:lnTo>
                  <a:lnTo>
                    <a:pt x="269" y="38"/>
                  </a:lnTo>
                  <a:lnTo>
                    <a:pt x="269" y="42"/>
                  </a:lnTo>
                  <a:lnTo>
                    <a:pt x="269" y="43"/>
                  </a:lnTo>
                  <a:lnTo>
                    <a:pt x="272" y="43"/>
                  </a:lnTo>
                  <a:lnTo>
                    <a:pt x="273" y="51"/>
                  </a:lnTo>
                  <a:lnTo>
                    <a:pt x="274" y="52"/>
                  </a:lnTo>
                  <a:lnTo>
                    <a:pt x="278" y="52"/>
                  </a:lnTo>
                  <a:lnTo>
                    <a:pt x="280" y="50"/>
                  </a:lnTo>
                  <a:lnTo>
                    <a:pt x="280" y="42"/>
                  </a:lnTo>
                  <a:lnTo>
                    <a:pt x="285" y="39"/>
                  </a:lnTo>
                  <a:lnTo>
                    <a:pt x="285" y="34"/>
                  </a:lnTo>
                  <a:lnTo>
                    <a:pt x="293" y="32"/>
                  </a:lnTo>
                  <a:lnTo>
                    <a:pt x="298" y="37"/>
                  </a:lnTo>
                  <a:lnTo>
                    <a:pt x="298" y="36"/>
                  </a:lnTo>
                  <a:lnTo>
                    <a:pt x="304" y="35"/>
                  </a:lnTo>
                  <a:lnTo>
                    <a:pt x="306" y="31"/>
                  </a:lnTo>
                  <a:lnTo>
                    <a:pt x="305" y="29"/>
                  </a:lnTo>
                  <a:lnTo>
                    <a:pt x="302" y="17"/>
                  </a:lnTo>
                  <a:lnTo>
                    <a:pt x="299" y="15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4" y="6"/>
                  </a:lnTo>
                  <a:lnTo>
                    <a:pt x="307" y="0"/>
                  </a:lnTo>
                  <a:lnTo>
                    <a:pt x="316" y="2"/>
                  </a:lnTo>
                  <a:lnTo>
                    <a:pt x="318" y="4"/>
                  </a:lnTo>
                  <a:lnTo>
                    <a:pt x="320" y="4"/>
                  </a:lnTo>
                  <a:lnTo>
                    <a:pt x="325" y="3"/>
                  </a:lnTo>
                  <a:lnTo>
                    <a:pt x="330" y="8"/>
                  </a:lnTo>
                  <a:lnTo>
                    <a:pt x="329" y="9"/>
                  </a:lnTo>
                  <a:lnTo>
                    <a:pt x="332" y="15"/>
                  </a:lnTo>
                  <a:lnTo>
                    <a:pt x="332" y="18"/>
                  </a:lnTo>
                  <a:lnTo>
                    <a:pt x="339" y="15"/>
                  </a:lnTo>
                  <a:lnTo>
                    <a:pt x="344" y="19"/>
                  </a:lnTo>
                  <a:lnTo>
                    <a:pt x="346" y="27"/>
                  </a:lnTo>
                  <a:lnTo>
                    <a:pt x="355" y="29"/>
                  </a:lnTo>
                  <a:lnTo>
                    <a:pt x="365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75" y="16"/>
                  </a:lnTo>
                  <a:lnTo>
                    <a:pt x="378" y="19"/>
                  </a:lnTo>
                  <a:lnTo>
                    <a:pt x="375" y="21"/>
                  </a:lnTo>
                  <a:lnTo>
                    <a:pt x="385" y="23"/>
                  </a:lnTo>
                  <a:lnTo>
                    <a:pt x="385" y="19"/>
                  </a:lnTo>
                  <a:lnTo>
                    <a:pt x="387" y="19"/>
                  </a:lnTo>
                  <a:lnTo>
                    <a:pt x="390" y="23"/>
                  </a:lnTo>
                  <a:lnTo>
                    <a:pt x="399" y="29"/>
                  </a:lnTo>
                  <a:lnTo>
                    <a:pt x="402" y="28"/>
                  </a:lnTo>
                  <a:lnTo>
                    <a:pt x="404" y="28"/>
                  </a:lnTo>
                  <a:lnTo>
                    <a:pt x="407" y="25"/>
                  </a:lnTo>
                  <a:lnTo>
                    <a:pt x="409" y="26"/>
                  </a:lnTo>
                  <a:lnTo>
                    <a:pt x="410" y="21"/>
                  </a:lnTo>
                  <a:lnTo>
                    <a:pt x="412" y="25"/>
                  </a:lnTo>
                  <a:lnTo>
                    <a:pt x="413" y="29"/>
                  </a:lnTo>
                  <a:lnTo>
                    <a:pt x="417" y="31"/>
                  </a:lnTo>
                  <a:lnTo>
                    <a:pt x="420" y="29"/>
                  </a:lnTo>
                  <a:lnTo>
                    <a:pt x="420" y="34"/>
                  </a:lnTo>
                  <a:lnTo>
                    <a:pt x="428" y="34"/>
                  </a:lnTo>
                  <a:lnTo>
                    <a:pt x="428" y="35"/>
                  </a:lnTo>
                  <a:lnTo>
                    <a:pt x="427" y="37"/>
                  </a:lnTo>
                  <a:lnTo>
                    <a:pt x="432" y="42"/>
                  </a:lnTo>
                  <a:lnTo>
                    <a:pt x="428" y="51"/>
                  </a:lnTo>
                  <a:lnTo>
                    <a:pt x="428" y="55"/>
                  </a:lnTo>
                  <a:lnTo>
                    <a:pt x="424" y="55"/>
                  </a:lnTo>
                  <a:lnTo>
                    <a:pt x="424" y="58"/>
                  </a:lnTo>
                  <a:lnTo>
                    <a:pt x="420" y="67"/>
                  </a:lnTo>
                  <a:lnTo>
                    <a:pt x="416" y="74"/>
                  </a:lnTo>
                  <a:lnTo>
                    <a:pt x="424" y="73"/>
                  </a:lnTo>
                  <a:lnTo>
                    <a:pt x="425" y="76"/>
                  </a:lnTo>
                  <a:lnTo>
                    <a:pt x="431" y="73"/>
                  </a:lnTo>
                  <a:lnTo>
                    <a:pt x="441" y="71"/>
                  </a:lnTo>
                  <a:lnTo>
                    <a:pt x="441" y="68"/>
                  </a:lnTo>
                  <a:lnTo>
                    <a:pt x="447" y="70"/>
                  </a:lnTo>
                  <a:lnTo>
                    <a:pt x="447" y="71"/>
                  </a:lnTo>
                  <a:lnTo>
                    <a:pt x="452" y="68"/>
                  </a:lnTo>
                  <a:lnTo>
                    <a:pt x="457" y="73"/>
                  </a:lnTo>
                  <a:lnTo>
                    <a:pt x="462" y="76"/>
                  </a:lnTo>
                  <a:lnTo>
                    <a:pt x="468" y="88"/>
                  </a:lnTo>
                  <a:lnTo>
                    <a:pt x="470" y="88"/>
                  </a:lnTo>
                  <a:lnTo>
                    <a:pt x="475" y="89"/>
                  </a:lnTo>
                  <a:lnTo>
                    <a:pt x="479" y="100"/>
                  </a:lnTo>
                  <a:lnTo>
                    <a:pt x="485" y="103"/>
                  </a:lnTo>
                  <a:lnTo>
                    <a:pt x="491" y="109"/>
                  </a:lnTo>
                  <a:lnTo>
                    <a:pt x="497" y="112"/>
                  </a:lnTo>
                  <a:lnTo>
                    <a:pt x="498" y="113"/>
                  </a:lnTo>
                  <a:lnTo>
                    <a:pt x="506" y="117"/>
                  </a:lnTo>
                  <a:lnTo>
                    <a:pt x="508" y="129"/>
                  </a:lnTo>
                  <a:lnTo>
                    <a:pt x="510" y="130"/>
                  </a:lnTo>
                  <a:lnTo>
                    <a:pt x="507" y="138"/>
                  </a:lnTo>
                  <a:lnTo>
                    <a:pt x="508" y="142"/>
                  </a:lnTo>
                  <a:lnTo>
                    <a:pt x="513" y="135"/>
                  </a:lnTo>
                  <a:lnTo>
                    <a:pt x="514" y="134"/>
                  </a:lnTo>
                  <a:lnTo>
                    <a:pt x="517" y="133"/>
                  </a:lnTo>
                  <a:lnTo>
                    <a:pt x="521" y="136"/>
                  </a:lnTo>
                  <a:lnTo>
                    <a:pt x="523" y="137"/>
                  </a:lnTo>
                  <a:lnTo>
                    <a:pt x="521" y="137"/>
                  </a:lnTo>
                  <a:lnTo>
                    <a:pt x="515" y="144"/>
                  </a:lnTo>
                  <a:lnTo>
                    <a:pt x="516" y="146"/>
                  </a:lnTo>
                  <a:lnTo>
                    <a:pt x="522" y="145"/>
                  </a:lnTo>
                  <a:lnTo>
                    <a:pt x="529" y="146"/>
                  </a:lnTo>
                  <a:lnTo>
                    <a:pt x="532" y="147"/>
                  </a:lnTo>
                  <a:lnTo>
                    <a:pt x="533" y="158"/>
                  </a:lnTo>
                  <a:lnTo>
                    <a:pt x="535" y="161"/>
                  </a:lnTo>
                  <a:lnTo>
                    <a:pt x="533" y="166"/>
                  </a:lnTo>
                  <a:lnTo>
                    <a:pt x="535" y="167"/>
                  </a:lnTo>
                  <a:lnTo>
                    <a:pt x="541" y="159"/>
                  </a:lnTo>
                  <a:lnTo>
                    <a:pt x="547" y="160"/>
                  </a:lnTo>
                  <a:lnTo>
                    <a:pt x="552" y="166"/>
                  </a:lnTo>
                  <a:lnTo>
                    <a:pt x="552" y="168"/>
                  </a:lnTo>
                  <a:lnTo>
                    <a:pt x="544" y="176"/>
                  </a:lnTo>
                  <a:lnTo>
                    <a:pt x="543" y="177"/>
                  </a:lnTo>
                  <a:lnTo>
                    <a:pt x="541" y="180"/>
                  </a:lnTo>
                  <a:lnTo>
                    <a:pt x="542" y="181"/>
                  </a:lnTo>
                  <a:lnTo>
                    <a:pt x="538" y="179"/>
                  </a:lnTo>
                  <a:lnTo>
                    <a:pt x="537" y="179"/>
                  </a:lnTo>
                  <a:lnTo>
                    <a:pt x="532" y="183"/>
                  </a:lnTo>
                  <a:lnTo>
                    <a:pt x="526" y="180"/>
                  </a:lnTo>
                  <a:lnTo>
                    <a:pt x="518" y="173"/>
                  </a:lnTo>
                  <a:lnTo>
                    <a:pt x="518" y="171"/>
                  </a:lnTo>
                  <a:lnTo>
                    <a:pt x="514" y="170"/>
                  </a:lnTo>
                  <a:lnTo>
                    <a:pt x="510" y="168"/>
                  </a:lnTo>
                  <a:lnTo>
                    <a:pt x="507" y="166"/>
                  </a:lnTo>
                  <a:lnTo>
                    <a:pt x="504" y="163"/>
                  </a:lnTo>
                  <a:lnTo>
                    <a:pt x="503" y="164"/>
                  </a:lnTo>
                  <a:lnTo>
                    <a:pt x="502" y="163"/>
                  </a:lnTo>
                  <a:lnTo>
                    <a:pt x="499" y="168"/>
                  </a:lnTo>
                  <a:lnTo>
                    <a:pt x="499" y="170"/>
                  </a:lnTo>
                  <a:lnTo>
                    <a:pt x="503" y="172"/>
                  </a:lnTo>
                  <a:lnTo>
                    <a:pt x="503" y="175"/>
                  </a:lnTo>
                  <a:lnTo>
                    <a:pt x="504" y="175"/>
                  </a:lnTo>
                  <a:lnTo>
                    <a:pt x="505" y="177"/>
                  </a:lnTo>
                  <a:lnTo>
                    <a:pt x="500" y="179"/>
                  </a:lnTo>
                  <a:lnTo>
                    <a:pt x="495" y="176"/>
                  </a:lnTo>
                  <a:lnTo>
                    <a:pt x="486" y="170"/>
                  </a:lnTo>
                  <a:lnTo>
                    <a:pt x="485" y="169"/>
                  </a:lnTo>
                  <a:lnTo>
                    <a:pt x="482" y="167"/>
                  </a:lnTo>
                  <a:lnTo>
                    <a:pt x="476" y="159"/>
                  </a:lnTo>
                  <a:lnTo>
                    <a:pt x="474" y="159"/>
                  </a:lnTo>
                  <a:lnTo>
                    <a:pt x="466" y="153"/>
                  </a:lnTo>
                  <a:lnTo>
                    <a:pt x="462" y="152"/>
                  </a:lnTo>
                  <a:lnTo>
                    <a:pt x="459" y="155"/>
                  </a:lnTo>
                  <a:lnTo>
                    <a:pt x="458" y="155"/>
                  </a:lnTo>
                  <a:lnTo>
                    <a:pt x="452" y="147"/>
                  </a:lnTo>
                  <a:lnTo>
                    <a:pt x="451" y="144"/>
                  </a:lnTo>
                  <a:lnTo>
                    <a:pt x="448" y="143"/>
                  </a:lnTo>
                  <a:lnTo>
                    <a:pt x="446" y="142"/>
                  </a:lnTo>
                  <a:lnTo>
                    <a:pt x="443" y="137"/>
                  </a:lnTo>
                  <a:lnTo>
                    <a:pt x="441" y="136"/>
                  </a:lnTo>
                  <a:lnTo>
                    <a:pt x="433" y="132"/>
                  </a:lnTo>
                  <a:lnTo>
                    <a:pt x="428" y="125"/>
                  </a:lnTo>
                  <a:lnTo>
                    <a:pt x="425" y="125"/>
                  </a:lnTo>
                  <a:lnTo>
                    <a:pt x="420" y="124"/>
                  </a:lnTo>
                  <a:lnTo>
                    <a:pt x="419" y="125"/>
                  </a:lnTo>
                  <a:lnTo>
                    <a:pt x="413" y="120"/>
                  </a:lnTo>
                  <a:lnTo>
                    <a:pt x="410" y="121"/>
                  </a:lnTo>
                  <a:lnTo>
                    <a:pt x="409" y="119"/>
                  </a:lnTo>
                  <a:lnTo>
                    <a:pt x="407" y="118"/>
                  </a:lnTo>
                  <a:lnTo>
                    <a:pt x="407" y="115"/>
                  </a:lnTo>
                  <a:lnTo>
                    <a:pt x="405" y="112"/>
                  </a:lnTo>
                  <a:lnTo>
                    <a:pt x="393" y="105"/>
                  </a:lnTo>
                  <a:lnTo>
                    <a:pt x="382" y="99"/>
                  </a:lnTo>
                  <a:lnTo>
                    <a:pt x="375" y="95"/>
                  </a:lnTo>
                  <a:lnTo>
                    <a:pt x="373" y="94"/>
                  </a:lnTo>
                  <a:lnTo>
                    <a:pt x="370" y="98"/>
                  </a:lnTo>
                  <a:lnTo>
                    <a:pt x="369" y="98"/>
                  </a:lnTo>
                  <a:lnTo>
                    <a:pt x="367" y="105"/>
                  </a:lnTo>
                  <a:lnTo>
                    <a:pt x="368" y="108"/>
                  </a:lnTo>
                  <a:lnTo>
                    <a:pt x="363" y="106"/>
                  </a:lnTo>
                  <a:lnTo>
                    <a:pt x="358" y="105"/>
                  </a:lnTo>
                  <a:lnTo>
                    <a:pt x="354" y="101"/>
                  </a:lnTo>
                  <a:lnTo>
                    <a:pt x="356" y="94"/>
                  </a:lnTo>
                  <a:lnTo>
                    <a:pt x="353" y="91"/>
                  </a:lnTo>
                  <a:lnTo>
                    <a:pt x="349" y="89"/>
                  </a:lnTo>
                  <a:lnTo>
                    <a:pt x="344" y="87"/>
                  </a:lnTo>
                  <a:lnTo>
                    <a:pt x="339" y="86"/>
                  </a:lnTo>
                  <a:lnTo>
                    <a:pt x="335" y="85"/>
                  </a:lnTo>
                  <a:lnTo>
                    <a:pt x="328" y="84"/>
                  </a:lnTo>
                  <a:lnTo>
                    <a:pt x="325" y="84"/>
                  </a:lnTo>
                  <a:lnTo>
                    <a:pt x="321" y="83"/>
                  </a:lnTo>
                  <a:lnTo>
                    <a:pt x="318" y="82"/>
                  </a:lnTo>
                  <a:lnTo>
                    <a:pt x="316" y="82"/>
                  </a:lnTo>
                  <a:lnTo>
                    <a:pt x="313" y="82"/>
                  </a:lnTo>
                  <a:lnTo>
                    <a:pt x="311" y="81"/>
                  </a:lnTo>
                  <a:lnTo>
                    <a:pt x="310" y="81"/>
                  </a:lnTo>
                  <a:lnTo>
                    <a:pt x="307" y="79"/>
                  </a:lnTo>
                  <a:lnTo>
                    <a:pt x="306" y="78"/>
                  </a:lnTo>
                  <a:lnTo>
                    <a:pt x="307" y="78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6"/>
                  </a:lnTo>
                  <a:lnTo>
                    <a:pt x="306" y="75"/>
                  </a:lnTo>
                  <a:lnTo>
                    <a:pt x="305" y="75"/>
                  </a:lnTo>
                  <a:lnTo>
                    <a:pt x="303" y="76"/>
                  </a:lnTo>
                  <a:lnTo>
                    <a:pt x="304" y="76"/>
                  </a:lnTo>
                  <a:lnTo>
                    <a:pt x="303" y="76"/>
                  </a:lnTo>
                  <a:lnTo>
                    <a:pt x="303" y="77"/>
                  </a:lnTo>
                  <a:lnTo>
                    <a:pt x="305" y="78"/>
                  </a:lnTo>
                  <a:lnTo>
                    <a:pt x="304" y="79"/>
                  </a:lnTo>
                  <a:lnTo>
                    <a:pt x="303" y="78"/>
                  </a:lnTo>
                  <a:lnTo>
                    <a:pt x="303" y="79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302" y="78"/>
                  </a:lnTo>
                  <a:lnTo>
                    <a:pt x="301" y="77"/>
                  </a:lnTo>
                  <a:lnTo>
                    <a:pt x="301" y="78"/>
                  </a:lnTo>
                  <a:lnTo>
                    <a:pt x="301" y="77"/>
                  </a:lnTo>
                  <a:lnTo>
                    <a:pt x="299" y="78"/>
                  </a:lnTo>
                  <a:lnTo>
                    <a:pt x="299" y="77"/>
                  </a:lnTo>
                  <a:lnTo>
                    <a:pt x="299" y="78"/>
                  </a:lnTo>
                  <a:lnTo>
                    <a:pt x="298" y="77"/>
                  </a:lnTo>
                  <a:lnTo>
                    <a:pt x="298" y="78"/>
                  </a:lnTo>
                  <a:lnTo>
                    <a:pt x="297" y="76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6" y="77"/>
                  </a:lnTo>
                  <a:lnTo>
                    <a:pt x="296" y="75"/>
                  </a:lnTo>
                  <a:lnTo>
                    <a:pt x="295" y="77"/>
                  </a:lnTo>
                  <a:lnTo>
                    <a:pt x="286" y="75"/>
                  </a:lnTo>
                  <a:lnTo>
                    <a:pt x="286" y="74"/>
                  </a:lnTo>
                  <a:lnTo>
                    <a:pt x="290" y="74"/>
                  </a:lnTo>
                  <a:lnTo>
                    <a:pt x="291" y="74"/>
                  </a:lnTo>
                  <a:lnTo>
                    <a:pt x="288" y="73"/>
                  </a:lnTo>
                  <a:lnTo>
                    <a:pt x="287" y="72"/>
                  </a:lnTo>
                  <a:lnTo>
                    <a:pt x="286" y="73"/>
                  </a:lnTo>
                  <a:lnTo>
                    <a:pt x="286" y="72"/>
                  </a:lnTo>
                  <a:lnTo>
                    <a:pt x="282" y="73"/>
                  </a:lnTo>
                  <a:lnTo>
                    <a:pt x="280" y="73"/>
                  </a:lnTo>
                  <a:lnTo>
                    <a:pt x="271" y="72"/>
                  </a:lnTo>
                  <a:lnTo>
                    <a:pt x="267" y="72"/>
                  </a:lnTo>
                  <a:lnTo>
                    <a:pt x="263" y="75"/>
                  </a:lnTo>
                  <a:lnTo>
                    <a:pt x="260" y="74"/>
                  </a:lnTo>
                  <a:lnTo>
                    <a:pt x="254" y="82"/>
                  </a:lnTo>
                  <a:lnTo>
                    <a:pt x="250" y="82"/>
                  </a:lnTo>
                  <a:lnTo>
                    <a:pt x="244" y="85"/>
                  </a:lnTo>
                  <a:lnTo>
                    <a:pt x="243" y="86"/>
                  </a:lnTo>
                  <a:lnTo>
                    <a:pt x="232" y="91"/>
                  </a:lnTo>
                  <a:lnTo>
                    <a:pt x="229" y="94"/>
                  </a:lnTo>
                  <a:lnTo>
                    <a:pt x="221" y="99"/>
                  </a:lnTo>
                  <a:lnTo>
                    <a:pt x="217" y="99"/>
                  </a:lnTo>
                  <a:lnTo>
                    <a:pt x="215" y="101"/>
                  </a:lnTo>
                  <a:lnTo>
                    <a:pt x="212" y="105"/>
                  </a:lnTo>
                  <a:lnTo>
                    <a:pt x="214" y="103"/>
                  </a:lnTo>
                  <a:lnTo>
                    <a:pt x="203" y="113"/>
                  </a:lnTo>
                  <a:lnTo>
                    <a:pt x="204" y="118"/>
                  </a:lnTo>
                  <a:lnTo>
                    <a:pt x="205" y="120"/>
                  </a:lnTo>
                  <a:lnTo>
                    <a:pt x="202" y="125"/>
                  </a:lnTo>
                  <a:lnTo>
                    <a:pt x="198" y="131"/>
                  </a:lnTo>
                  <a:lnTo>
                    <a:pt x="199" y="136"/>
                  </a:lnTo>
                  <a:lnTo>
                    <a:pt x="198" y="140"/>
                  </a:lnTo>
                  <a:lnTo>
                    <a:pt x="195" y="142"/>
                  </a:lnTo>
                  <a:lnTo>
                    <a:pt x="178" y="147"/>
                  </a:lnTo>
                  <a:lnTo>
                    <a:pt x="174" y="148"/>
                  </a:lnTo>
                  <a:lnTo>
                    <a:pt x="166" y="154"/>
                  </a:lnTo>
                  <a:lnTo>
                    <a:pt x="162" y="160"/>
                  </a:lnTo>
                  <a:lnTo>
                    <a:pt x="160" y="164"/>
                  </a:lnTo>
                  <a:lnTo>
                    <a:pt x="157" y="172"/>
                  </a:lnTo>
                  <a:lnTo>
                    <a:pt x="157" y="180"/>
                  </a:lnTo>
                  <a:lnTo>
                    <a:pt x="153" y="183"/>
                  </a:lnTo>
                  <a:lnTo>
                    <a:pt x="149" y="189"/>
                  </a:lnTo>
                  <a:lnTo>
                    <a:pt x="143" y="196"/>
                  </a:lnTo>
                  <a:lnTo>
                    <a:pt x="144" y="204"/>
                  </a:lnTo>
                  <a:lnTo>
                    <a:pt x="145" y="205"/>
                  </a:lnTo>
                  <a:lnTo>
                    <a:pt x="142" y="206"/>
                  </a:lnTo>
                  <a:lnTo>
                    <a:pt x="138" y="211"/>
                  </a:lnTo>
                  <a:lnTo>
                    <a:pt x="137" y="213"/>
                  </a:lnTo>
                  <a:lnTo>
                    <a:pt x="131" y="216"/>
                  </a:lnTo>
                  <a:lnTo>
                    <a:pt x="129" y="217"/>
                  </a:lnTo>
                  <a:lnTo>
                    <a:pt x="123" y="225"/>
                  </a:lnTo>
                  <a:lnTo>
                    <a:pt x="119" y="226"/>
                  </a:lnTo>
                  <a:lnTo>
                    <a:pt x="111" y="229"/>
                  </a:lnTo>
                  <a:lnTo>
                    <a:pt x="102" y="234"/>
                  </a:lnTo>
                  <a:lnTo>
                    <a:pt x="101" y="236"/>
                  </a:lnTo>
                  <a:lnTo>
                    <a:pt x="97" y="237"/>
                  </a:lnTo>
                  <a:lnTo>
                    <a:pt x="90" y="238"/>
                  </a:lnTo>
                  <a:lnTo>
                    <a:pt x="83" y="240"/>
                  </a:lnTo>
                  <a:lnTo>
                    <a:pt x="80" y="240"/>
                  </a:lnTo>
                  <a:lnTo>
                    <a:pt x="75" y="242"/>
                  </a:lnTo>
                  <a:lnTo>
                    <a:pt x="73" y="246"/>
                  </a:lnTo>
                  <a:lnTo>
                    <a:pt x="67" y="243"/>
                  </a:lnTo>
                  <a:lnTo>
                    <a:pt x="51" y="251"/>
                  </a:lnTo>
                  <a:lnTo>
                    <a:pt x="44" y="251"/>
                  </a:lnTo>
                  <a:lnTo>
                    <a:pt x="38" y="257"/>
                  </a:lnTo>
                  <a:lnTo>
                    <a:pt x="33" y="255"/>
                  </a:lnTo>
                  <a:lnTo>
                    <a:pt x="29" y="255"/>
                  </a:lnTo>
                  <a:lnTo>
                    <a:pt x="19" y="253"/>
                  </a:lnTo>
                  <a:lnTo>
                    <a:pt x="13" y="255"/>
                  </a:lnTo>
                  <a:lnTo>
                    <a:pt x="9" y="255"/>
                  </a:lnTo>
                  <a:lnTo>
                    <a:pt x="1" y="238"/>
                  </a:lnTo>
                  <a:lnTo>
                    <a:pt x="0" y="235"/>
                  </a:lnTo>
                  <a:lnTo>
                    <a:pt x="4" y="225"/>
                  </a:lnTo>
                  <a:lnTo>
                    <a:pt x="12" y="224"/>
                  </a:lnTo>
                  <a:lnTo>
                    <a:pt x="14" y="223"/>
                  </a:lnTo>
                  <a:lnTo>
                    <a:pt x="15" y="216"/>
                  </a:lnTo>
                  <a:lnTo>
                    <a:pt x="15" y="211"/>
                  </a:lnTo>
                  <a:lnTo>
                    <a:pt x="17" y="208"/>
                  </a:lnTo>
                  <a:lnTo>
                    <a:pt x="23" y="206"/>
                  </a:lnTo>
                  <a:lnTo>
                    <a:pt x="31" y="202"/>
                  </a:lnTo>
                  <a:lnTo>
                    <a:pt x="34" y="199"/>
                  </a:lnTo>
                  <a:lnTo>
                    <a:pt x="37" y="194"/>
                  </a:lnTo>
                  <a:lnTo>
                    <a:pt x="37" y="184"/>
                  </a:lnTo>
                  <a:lnTo>
                    <a:pt x="45" y="181"/>
                  </a:lnTo>
                  <a:lnTo>
                    <a:pt x="47" y="176"/>
                  </a:lnTo>
                  <a:lnTo>
                    <a:pt x="50" y="175"/>
                  </a:lnTo>
                  <a:lnTo>
                    <a:pt x="54" y="171"/>
                  </a:lnTo>
                  <a:lnTo>
                    <a:pt x="56" y="169"/>
                  </a:lnTo>
                  <a:lnTo>
                    <a:pt x="51" y="169"/>
                  </a:lnTo>
                  <a:lnTo>
                    <a:pt x="47" y="163"/>
                  </a:lnTo>
                  <a:lnTo>
                    <a:pt x="49" y="158"/>
                  </a:lnTo>
                  <a:lnTo>
                    <a:pt x="54" y="155"/>
                  </a:lnTo>
                  <a:lnTo>
                    <a:pt x="60" y="154"/>
                  </a:lnTo>
                  <a:lnTo>
                    <a:pt x="73" y="159"/>
                  </a:lnTo>
                  <a:lnTo>
                    <a:pt x="75" y="159"/>
                  </a:lnTo>
                  <a:lnTo>
                    <a:pt x="83" y="161"/>
                  </a:lnTo>
                  <a:lnTo>
                    <a:pt x="83" y="164"/>
                  </a:lnTo>
                  <a:lnTo>
                    <a:pt x="92" y="161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101" y="163"/>
                  </a:lnTo>
                  <a:lnTo>
                    <a:pt x="102" y="161"/>
                  </a:lnTo>
                  <a:lnTo>
                    <a:pt x="110" y="164"/>
                  </a:lnTo>
                  <a:lnTo>
                    <a:pt x="111" y="16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auto">
            <a:xfrm>
              <a:off x="1258" y="1684"/>
              <a:ext cx="2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auto">
            <a:xfrm>
              <a:off x="568" y="995"/>
              <a:ext cx="555" cy="686"/>
            </a:xfrm>
            <a:custGeom>
              <a:avLst/>
              <a:gdLst/>
              <a:ahLst/>
              <a:cxnLst>
                <a:cxn ang="0">
                  <a:pos x="375" y="568"/>
                </a:cxn>
                <a:cxn ang="0">
                  <a:pos x="412" y="558"/>
                </a:cxn>
                <a:cxn ang="0">
                  <a:pos x="428" y="537"/>
                </a:cxn>
                <a:cxn ang="0">
                  <a:pos x="456" y="552"/>
                </a:cxn>
                <a:cxn ang="0">
                  <a:pos x="480" y="542"/>
                </a:cxn>
                <a:cxn ang="0">
                  <a:pos x="491" y="516"/>
                </a:cxn>
                <a:cxn ang="0">
                  <a:pos x="526" y="525"/>
                </a:cxn>
                <a:cxn ang="0">
                  <a:pos x="554" y="506"/>
                </a:cxn>
                <a:cxn ang="0">
                  <a:pos x="529" y="470"/>
                </a:cxn>
                <a:cxn ang="0">
                  <a:pos x="509" y="442"/>
                </a:cxn>
                <a:cxn ang="0">
                  <a:pos x="489" y="413"/>
                </a:cxn>
                <a:cxn ang="0">
                  <a:pos x="475" y="405"/>
                </a:cxn>
                <a:cxn ang="0">
                  <a:pos x="462" y="413"/>
                </a:cxn>
                <a:cxn ang="0">
                  <a:pos x="434" y="400"/>
                </a:cxn>
                <a:cxn ang="0">
                  <a:pos x="422" y="381"/>
                </a:cxn>
                <a:cxn ang="0">
                  <a:pos x="409" y="362"/>
                </a:cxn>
                <a:cxn ang="0">
                  <a:pos x="408" y="345"/>
                </a:cxn>
                <a:cxn ang="0">
                  <a:pos x="408" y="321"/>
                </a:cxn>
                <a:cxn ang="0">
                  <a:pos x="436" y="328"/>
                </a:cxn>
                <a:cxn ang="0">
                  <a:pos x="459" y="316"/>
                </a:cxn>
                <a:cxn ang="0">
                  <a:pos x="477" y="305"/>
                </a:cxn>
                <a:cxn ang="0">
                  <a:pos x="463" y="279"/>
                </a:cxn>
                <a:cxn ang="0">
                  <a:pos x="445" y="254"/>
                </a:cxn>
                <a:cxn ang="0">
                  <a:pos x="442" y="225"/>
                </a:cxn>
                <a:cxn ang="0">
                  <a:pos x="414" y="190"/>
                </a:cxn>
                <a:cxn ang="0">
                  <a:pos x="441" y="137"/>
                </a:cxn>
                <a:cxn ang="0">
                  <a:pos x="434" y="98"/>
                </a:cxn>
                <a:cxn ang="0">
                  <a:pos x="390" y="61"/>
                </a:cxn>
                <a:cxn ang="0">
                  <a:pos x="395" y="7"/>
                </a:cxn>
                <a:cxn ang="0">
                  <a:pos x="352" y="32"/>
                </a:cxn>
                <a:cxn ang="0">
                  <a:pos x="329" y="84"/>
                </a:cxn>
                <a:cxn ang="0">
                  <a:pos x="297" y="128"/>
                </a:cxn>
                <a:cxn ang="0">
                  <a:pos x="268" y="182"/>
                </a:cxn>
                <a:cxn ang="0">
                  <a:pos x="275" y="220"/>
                </a:cxn>
                <a:cxn ang="0">
                  <a:pos x="273" y="248"/>
                </a:cxn>
                <a:cxn ang="0">
                  <a:pos x="229" y="259"/>
                </a:cxn>
                <a:cxn ang="0">
                  <a:pos x="172" y="263"/>
                </a:cxn>
                <a:cxn ang="0">
                  <a:pos x="112" y="281"/>
                </a:cxn>
                <a:cxn ang="0">
                  <a:pos x="109" y="317"/>
                </a:cxn>
                <a:cxn ang="0">
                  <a:pos x="92" y="353"/>
                </a:cxn>
                <a:cxn ang="0">
                  <a:pos x="56" y="373"/>
                </a:cxn>
                <a:cxn ang="0">
                  <a:pos x="4" y="384"/>
                </a:cxn>
                <a:cxn ang="0">
                  <a:pos x="27" y="419"/>
                </a:cxn>
                <a:cxn ang="0">
                  <a:pos x="54" y="460"/>
                </a:cxn>
                <a:cxn ang="0">
                  <a:pos x="95" y="500"/>
                </a:cxn>
                <a:cxn ang="0">
                  <a:pos x="67" y="539"/>
                </a:cxn>
                <a:cxn ang="0">
                  <a:pos x="63" y="582"/>
                </a:cxn>
                <a:cxn ang="0">
                  <a:pos x="80" y="623"/>
                </a:cxn>
                <a:cxn ang="0">
                  <a:pos x="129" y="655"/>
                </a:cxn>
                <a:cxn ang="0">
                  <a:pos x="180" y="667"/>
                </a:cxn>
                <a:cxn ang="0">
                  <a:pos x="226" y="662"/>
                </a:cxn>
                <a:cxn ang="0">
                  <a:pos x="241" y="665"/>
                </a:cxn>
                <a:cxn ang="0">
                  <a:pos x="289" y="671"/>
                </a:cxn>
                <a:cxn ang="0">
                  <a:pos x="312" y="660"/>
                </a:cxn>
                <a:cxn ang="0">
                  <a:pos x="315" y="624"/>
                </a:cxn>
                <a:cxn ang="0">
                  <a:pos x="327" y="601"/>
                </a:cxn>
                <a:cxn ang="0">
                  <a:pos x="340" y="575"/>
                </a:cxn>
                <a:cxn ang="0">
                  <a:pos x="469" y="412"/>
                </a:cxn>
              </a:cxnLst>
              <a:rect l="0" t="0" r="r" b="b"/>
              <a:pathLst>
                <a:path w="555" h="686">
                  <a:moveTo>
                    <a:pt x="351" y="556"/>
                  </a:moveTo>
                  <a:lnTo>
                    <a:pt x="354" y="559"/>
                  </a:lnTo>
                  <a:lnTo>
                    <a:pt x="362" y="561"/>
                  </a:lnTo>
                  <a:lnTo>
                    <a:pt x="363" y="562"/>
                  </a:lnTo>
                  <a:lnTo>
                    <a:pt x="364" y="564"/>
                  </a:lnTo>
                  <a:lnTo>
                    <a:pt x="367" y="564"/>
                  </a:lnTo>
                  <a:lnTo>
                    <a:pt x="371" y="566"/>
                  </a:lnTo>
                  <a:lnTo>
                    <a:pt x="373" y="570"/>
                  </a:lnTo>
                  <a:lnTo>
                    <a:pt x="374" y="570"/>
                  </a:lnTo>
                  <a:lnTo>
                    <a:pt x="375" y="568"/>
                  </a:lnTo>
                  <a:lnTo>
                    <a:pt x="379" y="568"/>
                  </a:lnTo>
                  <a:lnTo>
                    <a:pt x="380" y="563"/>
                  </a:lnTo>
                  <a:lnTo>
                    <a:pt x="383" y="558"/>
                  </a:lnTo>
                  <a:lnTo>
                    <a:pt x="385" y="558"/>
                  </a:lnTo>
                  <a:lnTo>
                    <a:pt x="388" y="560"/>
                  </a:lnTo>
                  <a:lnTo>
                    <a:pt x="390" y="561"/>
                  </a:lnTo>
                  <a:lnTo>
                    <a:pt x="391" y="562"/>
                  </a:lnTo>
                  <a:lnTo>
                    <a:pt x="396" y="554"/>
                  </a:lnTo>
                  <a:lnTo>
                    <a:pt x="398" y="558"/>
                  </a:lnTo>
                  <a:lnTo>
                    <a:pt x="412" y="558"/>
                  </a:lnTo>
                  <a:lnTo>
                    <a:pt x="415" y="560"/>
                  </a:lnTo>
                  <a:lnTo>
                    <a:pt x="419" y="559"/>
                  </a:lnTo>
                  <a:lnTo>
                    <a:pt x="418" y="554"/>
                  </a:lnTo>
                  <a:lnTo>
                    <a:pt x="421" y="552"/>
                  </a:lnTo>
                  <a:lnTo>
                    <a:pt x="425" y="550"/>
                  </a:lnTo>
                  <a:lnTo>
                    <a:pt x="425" y="546"/>
                  </a:lnTo>
                  <a:lnTo>
                    <a:pt x="424" y="542"/>
                  </a:lnTo>
                  <a:lnTo>
                    <a:pt x="426" y="540"/>
                  </a:lnTo>
                  <a:lnTo>
                    <a:pt x="426" y="539"/>
                  </a:lnTo>
                  <a:lnTo>
                    <a:pt x="428" y="537"/>
                  </a:lnTo>
                  <a:lnTo>
                    <a:pt x="428" y="536"/>
                  </a:lnTo>
                  <a:lnTo>
                    <a:pt x="430" y="537"/>
                  </a:lnTo>
                  <a:lnTo>
                    <a:pt x="437" y="537"/>
                  </a:lnTo>
                  <a:lnTo>
                    <a:pt x="443" y="538"/>
                  </a:lnTo>
                  <a:lnTo>
                    <a:pt x="443" y="537"/>
                  </a:lnTo>
                  <a:lnTo>
                    <a:pt x="450" y="540"/>
                  </a:lnTo>
                  <a:lnTo>
                    <a:pt x="451" y="540"/>
                  </a:lnTo>
                  <a:lnTo>
                    <a:pt x="454" y="546"/>
                  </a:lnTo>
                  <a:lnTo>
                    <a:pt x="456" y="548"/>
                  </a:lnTo>
                  <a:lnTo>
                    <a:pt x="456" y="552"/>
                  </a:lnTo>
                  <a:lnTo>
                    <a:pt x="456" y="553"/>
                  </a:lnTo>
                  <a:lnTo>
                    <a:pt x="459" y="553"/>
                  </a:lnTo>
                  <a:lnTo>
                    <a:pt x="460" y="561"/>
                  </a:lnTo>
                  <a:lnTo>
                    <a:pt x="461" y="562"/>
                  </a:lnTo>
                  <a:lnTo>
                    <a:pt x="465" y="562"/>
                  </a:lnTo>
                  <a:lnTo>
                    <a:pt x="467" y="560"/>
                  </a:lnTo>
                  <a:lnTo>
                    <a:pt x="467" y="552"/>
                  </a:lnTo>
                  <a:lnTo>
                    <a:pt x="472" y="549"/>
                  </a:lnTo>
                  <a:lnTo>
                    <a:pt x="472" y="544"/>
                  </a:lnTo>
                  <a:lnTo>
                    <a:pt x="480" y="542"/>
                  </a:lnTo>
                  <a:lnTo>
                    <a:pt x="485" y="547"/>
                  </a:lnTo>
                  <a:lnTo>
                    <a:pt x="485" y="546"/>
                  </a:lnTo>
                  <a:lnTo>
                    <a:pt x="491" y="545"/>
                  </a:lnTo>
                  <a:lnTo>
                    <a:pt x="493" y="541"/>
                  </a:lnTo>
                  <a:lnTo>
                    <a:pt x="492" y="539"/>
                  </a:lnTo>
                  <a:lnTo>
                    <a:pt x="489" y="527"/>
                  </a:lnTo>
                  <a:lnTo>
                    <a:pt x="486" y="525"/>
                  </a:lnTo>
                  <a:lnTo>
                    <a:pt x="484" y="521"/>
                  </a:lnTo>
                  <a:lnTo>
                    <a:pt x="485" y="521"/>
                  </a:lnTo>
                  <a:lnTo>
                    <a:pt x="491" y="516"/>
                  </a:lnTo>
                  <a:lnTo>
                    <a:pt x="494" y="510"/>
                  </a:lnTo>
                  <a:lnTo>
                    <a:pt x="503" y="512"/>
                  </a:lnTo>
                  <a:lnTo>
                    <a:pt x="505" y="514"/>
                  </a:lnTo>
                  <a:lnTo>
                    <a:pt x="507" y="514"/>
                  </a:lnTo>
                  <a:lnTo>
                    <a:pt x="512" y="513"/>
                  </a:lnTo>
                  <a:lnTo>
                    <a:pt x="517" y="518"/>
                  </a:lnTo>
                  <a:lnTo>
                    <a:pt x="516" y="519"/>
                  </a:lnTo>
                  <a:lnTo>
                    <a:pt x="519" y="525"/>
                  </a:lnTo>
                  <a:lnTo>
                    <a:pt x="519" y="528"/>
                  </a:lnTo>
                  <a:lnTo>
                    <a:pt x="526" y="525"/>
                  </a:lnTo>
                  <a:lnTo>
                    <a:pt x="531" y="529"/>
                  </a:lnTo>
                  <a:lnTo>
                    <a:pt x="533" y="537"/>
                  </a:lnTo>
                  <a:lnTo>
                    <a:pt x="542" y="539"/>
                  </a:lnTo>
                  <a:lnTo>
                    <a:pt x="552" y="534"/>
                  </a:lnTo>
                  <a:lnTo>
                    <a:pt x="553" y="534"/>
                  </a:lnTo>
                  <a:lnTo>
                    <a:pt x="553" y="528"/>
                  </a:lnTo>
                  <a:lnTo>
                    <a:pt x="552" y="518"/>
                  </a:lnTo>
                  <a:lnTo>
                    <a:pt x="554" y="512"/>
                  </a:lnTo>
                  <a:lnTo>
                    <a:pt x="553" y="506"/>
                  </a:lnTo>
                  <a:lnTo>
                    <a:pt x="554" y="506"/>
                  </a:lnTo>
                  <a:lnTo>
                    <a:pt x="554" y="499"/>
                  </a:lnTo>
                  <a:lnTo>
                    <a:pt x="555" y="488"/>
                  </a:lnTo>
                  <a:lnTo>
                    <a:pt x="549" y="483"/>
                  </a:lnTo>
                  <a:lnTo>
                    <a:pt x="548" y="477"/>
                  </a:lnTo>
                  <a:lnTo>
                    <a:pt x="545" y="475"/>
                  </a:lnTo>
                  <a:lnTo>
                    <a:pt x="543" y="470"/>
                  </a:lnTo>
                  <a:lnTo>
                    <a:pt x="543" y="471"/>
                  </a:lnTo>
                  <a:lnTo>
                    <a:pt x="533" y="474"/>
                  </a:lnTo>
                  <a:lnTo>
                    <a:pt x="530" y="469"/>
                  </a:lnTo>
                  <a:lnTo>
                    <a:pt x="529" y="470"/>
                  </a:lnTo>
                  <a:lnTo>
                    <a:pt x="525" y="470"/>
                  </a:lnTo>
                  <a:lnTo>
                    <a:pt x="524" y="466"/>
                  </a:lnTo>
                  <a:lnTo>
                    <a:pt x="520" y="460"/>
                  </a:lnTo>
                  <a:lnTo>
                    <a:pt x="525" y="456"/>
                  </a:lnTo>
                  <a:lnTo>
                    <a:pt x="522" y="452"/>
                  </a:lnTo>
                  <a:lnTo>
                    <a:pt x="520" y="451"/>
                  </a:lnTo>
                  <a:lnTo>
                    <a:pt x="516" y="450"/>
                  </a:lnTo>
                  <a:lnTo>
                    <a:pt x="515" y="447"/>
                  </a:lnTo>
                  <a:lnTo>
                    <a:pt x="514" y="446"/>
                  </a:lnTo>
                  <a:lnTo>
                    <a:pt x="509" y="442"/>
                  </a:lnTo>
                  <a:lnTo>
                    <a:pt x="508" y="437"/>
                  </a:lnTo>
                  <a:lnTo>
                    <a:pt x="503" y="434"/>
                  </a:lnTo>
                  <a:lnTo>
                    <a:pt x="505" y="431"/>
                  </a:lnTo>
                  <a:lnTo>
                    <a:pt x="505" y="430"/>
                  </a:lnTo>
                  <a:lnTo>
                    <a:pt x="505" y="428"/>
                  </a:lnTo>
                  <a:lnTo>
                    <a:pt x="502" y="421"/>
                  </a:lnTo>
                  <a:lnTo>
                    <a:pt x="497" y="422"/>
                  </a:lnTo>
                  <a:lnTo>
                    <a:pt x="493" y="422"/>
                  </a:lnTo>
                  <a:lnTo>
                    <a:pt x="492" y="421"/>
                  </a:lnTo>
                  <a:lnTo>
                    <a:pt x="489" y="413"/>
                  </a:lnTo>
                  <a:lnTo>
                    <a:pt x="489" y="407"/>
                  </a:lnTo>
                  <a:lnTo>
                    <a:pt x="488" y="406"/>
                  </a:lnTo>
                  <a:lnTo>
                    <a:pt x="489" y="405"/>
                  </a:lnTo>
                  <a:lnTo>
                    <a:pt x="486" y="404"/>
                  </a:lnTo>
                  <a:lnTo>
                    <a:pt x="485" y="404"/>
                  </a:lnTo>
                  <a:lnTo>
                    <a:pt x="485" y="400"/>
                  </a:lnTo>
                  <a:lnTo>
                    <a:pt x="482" y="403"/>
                  </a:lnTo>
                  <a:lnTo>
                    <a:pt x="481" y="405"/>
                  </a:lnTo>
                  <a:lnTo>
                    <a:pt x="480" y="403"/>
                  </a:lnTo>
                  <a:lnTo>
                    <a:pt x="475" y="405"/>
                  </a:lnTo>
                  <a:lnTo>
                    <a:pt x="472" y="406"/>
                  </a:lnTo>
                  <a:lnTo>
                    <a:pt x="471" y="406"/>
                  </a:lnTo>
                  <a:lnTo>
                    <a:pt x="470" y="408"/>
                  </a:lnTo>
                  <a:lnTo>
                    <a:pt x="469" y="408"/>
                  </a:lnTo>
                  <a:lnTo>
                    <a:pt x="469" y="409"/>
                  </a:lnTo>
                  <a:lnTo>
                    <a:pt x="466" y="408"/>
                  </a:lnTo>
                  <a:lnTo>
                    <a:pt x="467" y="410"/>
                  </a:lnTo>
                  <a:lnTo>
                    <a:pt x="467" y="411"/>
                  </a:lnTo>
                  <a:lnTo>
                    <a:pt x="462" y="411"/>
                  </a:lnTo>
                  <a:lnTo>
                    <a:pt x="462" y="413"/>
                  </a:lnTo>
                  <a:lnTo>
                    <a:pt x="459" y="415"/>
                  </a:lnTo>
                  <a:lnTo>
                    <a:pt x="456" y="415"/>
                  </a:lnTo>
                  <a:lnTo>
                    <a:pt x="456" y="412"/>
                  </a:lnTo>
                  <a:lnTo>
                    <a:pt x="451" y="411"/>
                  </a:lnTo>
                  <a:lnTo>
                    <a:pt x="447" y="407"/>
                  </a:lnTo>
                  <a:lnTo>
                    <a:pt x="446" y="410"/>
                  </a:lnTo>
                  <a:lnTo>
                    <a:pt x="444" y="411"/>
                  </a:lnTo>
                  <a:lnTo>
                    <a:pt x="436" y="408"/>
                  </a:lnTo>
                  <a:lnTo>
                    <a:pt x="433" y="405"/>
                  </a:lnTo>
                  <a:lnTo>
                    <a:pt x="434" y="400"/>
                  </a:lnTo>
                  <a:lnTo>
                    <a:pt x="433" y="400"/>
                  </a:lnTo>
                  <a:lnTo>
                    <a:pt x="432" y="398"/>
                  </a:lnTo>
                  <a:lnTo>
                    <a:pt x="433" y="397"/>
                  </a:lnTo>
                  <a:lnTo>
                    <a:pt x="432" y="394"/>
                  </a:lnTo>
                  <a:lnTo>
                    <a:pt x="428" y="392"/>
                  </a:lnTo>
                  <a:lnTo>
                    <a:pt x="428" y="390"/>
                  </a:lnTo>
                  <a:lnTo>
                    <a:pt x="427" y="388"/>
                  </a:lnTo>
                  <a:lnTo>
                    <a:pt x="425" y="387"/>
                  </a:lnTo>
                  <a:lnTo>
                    <a:pt x="426" y="383"/>
                  </a:lnTo>
                  <a:lnTo>
                    <a:pt x="422" y="381"/>
                  </a:lnTo>
                  <a:lnTo>
                    <a:pt x="421" y="376"/>
                  </a:lnTo>
                  <a:lnTo>
                    <a:pt x="413" y="373"/>
                  </a:lnTo>
                  <a:lnTo>
                    <a:pt x="414" y="371"/>
                  </a:lnTo>
                  <a:lnTo>
                    <a:pt x="413" y="370"/>
                  </a:lnTo>
                  <a:lnTo>
                    <a:pt x="412" y="365"/>
                  </a:lnTo>
                  <a:lnTo>
                    <a:pt x="420" y="360"/>
                  </a:lnTo>
                  <a:lnTo>
                    <a:pt x="420" y="359"/>
                  </a:lnTo>
                  <a:lnTo>
                    <a:pt x="414" y="359"/>
                  </a:lnTo>
                  <a:lnTo>
                    <a:pt x="413" y="362"/>
                  </a:lnTo>
                  <a:lnTo>
                    <a:pt x="409" y="362"/>
                  </a:lnTo>
                  <a:lnTo>
                    <a:pt x="408" y="361"/>
                  </a:lnTo>
                  <a:lnTo>
                    <a:pt x="408" y="360"/>
                  </a:lnTo>
                  <a:lnTo>
                    <a:pt x="412" y="359"/>
                  </a:lnTo>
                  <a:lnTo>
                    <a:pt x="408" y="353"/>
                  </a:lnTo>
                  <a:lnTo>
                    <a:pt x="411" y="352"/>
                  </a:lnTo>
                  <a:lnTo>
                    <a:pt x="409" y="350"/>
                  </a:lnTo>
                  <a:lnTo>
                    <a:pt x="409" y="349"/>
                  </a:lnTo>
                  <a:lnTo>
                    <a:pt x="414" y="348"/>
                  </a:lnTo>
                  <a:lnTo>
                    <a:pt x="408" y="348"/>
                  </a:lnTo>
                  <a:lnTo>
                    <a:pt x="408" y="345"/>
                  </a:lnTo>
                  <a:lnTo>
                    <a:pt x="410" y="347"/>
                  </a:lnTo>
                  <a:lnTo>
                    <a:pt x="411" y="346"/>
                  </a:lnTo>
                  <a:lnTo>
                    <a:pt x="410" y="342"/>
                  </a:lnTo>
                  <a:lnTo>
                    <a:pt x="410" y="338"/>
                  </a:lnTo>
                  <a:lnTo>
                    <a:pt x="406" y="339"/>
                  </a:lnTo>
                  <a:lnTo>
                    <a:pt x="407" y="336"/>
                  </a:lnTo>
                  <a:lnTo>
                    <a:pt x="402" y="334"/>
                  </a:lnTo>
                  <a:lnTo>
                    <a:pt x="406" y="328"/>
                  </a:lnTo>
                  <a:lnTo>
                    <a:pt x="411" y="327"/>
                  </a:lnTo>
                  <a:lnTo>
                    <a:pt x="408" y="321"/>
                  </a:lnTo>
                  <a:lnTo>
                    <a:pt x="414" y="316"/>
                  </a:lnTo>
                  <a:lnTo>
                    <a:pt x="414" y="315"/>
                  </a:lnTo>
                  <a:lnTo>
                    <a:pt x="418" y="318"/>
                  </a:lnTo>
                  <a:lnTo>
                    <a:pt x="422" y="318"/>
                  </a:lnTo>
                  <a:lnTo>
                    <a:pt x="427" y="316"/>
                  </a:lnTo>
                  <a:lnTo>
                    <a:pt x="430" y="316"/>
                  </a:lnTo>
                  <a:lnTo>
                    <a:pt x="431" y="319"/>
                  </a:lnTo>
                  <a:lnTo>
                    <a:pt x="431" y="322"/>
                  </a:lnTo>
                  <a:lnTo>
                    <a:pt x="436" y="325"/>
                  </a:lnTo>
                  <a:lnTo>
                    <a:pt x="436" y="328"/>
                  </a:lnTo>
                  <a:lnTo>
                    <a:pt x="436" y="330"/>
                  </a:lnTo>
                  <a:lnTo>
                    <a:pt x="437" y="334"/>
                  </a:lnTo>
                  <a:lnTo>
                    <a:pt x="444" y="335"/>
                  </a:lnTo>
                  <a:lnTo>
                    <a:pt x="447" y="331"/>
                  </a:lnTo>
                  <a:lnTo>
                    <a:pt x="447" y="333"/>
                  </a:lnTo>
                  <a:lnTo>
                    <a:pt x="448" y="331"/>
                  </a:lnTo>
                  <a:lnTo>
                    <a:pt x="451" y="323"/>
                  </a:lnTo>
                  <a:lnTo>
                    <a:pt x="455" y="323"/>
                  </a:lnTo>
                  <a:lnTo>
                    <a:pt x="459" y="318"/>
                  </a:lnTo>
                  <a:lnTo>
                    <a:pt x="459" y="316"/>
                  </a:lnTo>
                  <a:lnTo>
                    <a:pt x="454" y="315"/>
                  </a:lnTo>
                  <a:lnTo>
                    <a:pt x="450" y="311"/>
                  </a:lnTo>
                  <a:lnTo>
                    <a:pt x="450" y="310"/>
                  </a:lnTo>
                  <a:lnTo>
                    <a:pt x="453" y="311"/>
                  </a:lnTo>
                  <a:lnTo>
                    <a:pt x="459" y="311"/>
                  </a:lnTo>
                  <a:lnTo>
                    <a:pt x="460" y="307"/>
                  </a:lnTo>
                  <a:lnTo>
                    <a:pt x="468" y="310"/>
                  </a:lnTo>
                  <a:lnTo>
                    <a:pt x="472" y="305"/>
                  </a:lnTo>
                  <a:lnTo>
                    <a:pt x="473" y="307"/>
                  </a:lnTo>
                  <a:lnTo>
                    <a:pt x="477" y="305"/>
                  </a:lnTo>
                  <a:lnTo>
                    <a:pt x="475" y="304"/>
                  </a:lnTo>
                  <a:lnTo>
                    <a:pt x="472" y="299"/>
                  </a:lnTo>
                  <a:lnTo>
                    <a:pt x="472" y="295"/>
                  </a:lnTo>
                  <a:lnTo>
                    <a:pt x="471" y="294"/>
                  </a:lnTo>
                  <a:lnTo>
                    <a:pt x="469" y="295"/>
                  </a:lnTo>
                  <a:lnTo>
                    <a:pt x="467" y="288"/>
                  </a:lnTo>
                  <a:lnTo>
                    <a:pt x="466" y="287"/>
                  </a:lnTo>
                  <a:lnTo>
                    <a:pt x="465" y="286"/>
                  </a:lnTo>
                  <a:lnTo>
                    <a:pt x="465" y="280"/>
                  </a:lnTo>
                  <a:lnTo>
                    <a:pt x="463" y="279"/>
                  </a:lnTo>
                  <a:lnTo>
                    <a:pt x="462" y="280"/>
                  </a:lnTo>
                  <a:lnTo>
                    <a:pt x="458" y="276"/>
                  </a:lnTo>
                  <a:lnTo>
                    <a:pt x="450" y="274"/>
                  </a:lnTo>
                  <a:lnTo>
                    <a:pt x="448" y="269"/>
                  </a:lnTo>
                  <a:lnTo>
                    <a:pt x="449" y="266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8"/>
                  </a:lnTo>
                  <a:lnTo>
                    <a:pt x="447" y="257"/>
                  </a:lnTo>
                  <a:lnTo>
                    <a:pt x="445" y="254"/>
                  </a:lnTo>
                  <a:lnTo>
                    <a:pt x="447" y="248"/>
                  </a:lnTo>
                  <a:lnTo>
                    <a:pt x="444" y="244"/>
                  </a:lnTo>
                  <a:lnTo>
                    <a:pt x="443" y="242"/>
                  </a:lnTo>
                  <a:lnTo>
                    <a:pt x="437" y="240"/>
                  </a:lnTo>
                  <a:lnTo>
                    <a:pt x="437" y="236"/>
                  </a:lnTo>
                  <a:lnTo>
                    <a:pt x="438" y="234"/>
                  </a:lnTo>
                  <a:lnTo>
                    <a:pt x="443" y="237"/>
                  </a:lnTo>
                  <a:lnTo>
                    <a:pt x="443" y="236"/>
                  </a:lnTo>
                  <a:lnTo>
                    <a:pt x="441" y="231"/>
                  </a:lnTo>
                  <a:lnTo>
                    <a:pt x="442" y="225"/>
                  </a:lnTo>
                  <a:lnTo>
                    <a:pt x="435" y="225"/>
                  </a:lnTo>
                  <a:lnTo>
                    <a:pt x="432" y="222"/>
                  </a:lnTo>
                  <a:lnTo>
                    <a:pt x="433" y="221"/>
                  </a:lnTo>
                  <a:lnTo>
                    <a:pt x="435" y="215"/>
                  </a:lnTo>
                  <a:lnTo>
                    <a:pt x="432" y="211"/>
                  </a:lnTo>
                  <a:lnTo>
                    <a:pt x="422" y="209"/>
                  </a:lnTo>
                  <a:lnTo>
                    <a:pt x="420" y="204"/>
                  </a:lnTo>
                  <a:lnTo>
                    <a:pt x="414" y="196"/>
                  </a:lnTo>
                  <a:lnTo>
                    <a:pt x="413" y="193"/>
                  </a:lnTo>
                  <a:lnTo>
                    <a:pt x="414" y="190"/>
                  </a:lnTo>
                  <a:lnTo>
                    <a:pt x="420" y="186"/>
                  </a:lnTo>
                  <a:lnTo>
                    <a:pt x="423" y="180"/>
                  </a:lnTo>
                  <a:lnTo>
                    <a:pt x="423" y="178"/>
                  </a:lnTo>
                  <a:lnTo>
                    <a:pt x="423" y="176"/>
                  </a:lnTo>
                  <a:lnTo>
                    <a:pt x="422" y="174"/>
                  </a:lnTo>
                  <a:lnTo>
                    <a:pt x="421" y="172"/>
                  </a:lnTo>
                  <a:lnTo>
                    <a:pt x="418" y="162"/>
                  </a:lnTo>
                  <a:lnTo>
                    <a:pt x="425" y="152"/>
                  </a:lnTo>
                  <a:lnTo>
                    <a:pt x="436" y="141"/>
                  </a:lnTo>
                  <a:lnTo>
                    <a:pt x="441" y="137"/>
                  </a:lnTo>
                  <a:lnTo>
                    <a:pt x="444" y="134"/>
                  </a:lnTo>
                  <a:lnTo>
                    <a:pt x="446" y="133"/>
                  </a:lnTo>
                  <a:lnTo>
                    <a:pt x="448" y="130"/>
                  </a:lnTo>
                  <a:lnTo>
                    <a:pt x="451" y="124"/>
                  </a:lnTo>
                  <a:lnTo>
                    <a:pt x="451" y="123"/>
                  </a:lnTo>
                  <a:lnTo>
                    <a:pt x="450" y="122"/>
                  </a:lnTo>
                  <a:lnTo>
                    <a:pt x="448" y="113"/>
                  </a:lnTo>
                  <a:lnTo>
                    <a:pt x="448" y="105"/>
                  </a:lnTo>
                  <a:lnTo>
                    <a:pt x="438" y="101"/>
                  </a:lnTo>
                  <a:lnTo>
                    <a:pt x="434" y="98"/>
                  </a:lnTo>
                  <a:lnTo>
                    <a:pt x="431" y="98"/>
                  </a:lnTo>
                  <a:lnTo>
                    <a:pt x="426" y="98"/>
                  </a:lnTo>
                  <a:lnTo>
                    <a:pt x="423" y="92"/>
                  </a:lnTo>
                  <a:lnTo>
                    <a:pt x="424" y="89"/>
                  </a:lnTo>
                  <a:lnTo>
                    <a:pt x="418" y="83"/>
                  </a:lnTo>
                  <a:lnTo>
                    <a:pt x="412" y="76"/>
                  </a:lnTo>
                  <a:lnTo>
                    <a:pt x="410" y="71"/>
                  </a:lnTo>
                  <a:lnTo>
                    <a:pt x="395" y="66"/>
                  </a:lnTo>
                  <a:lnTo>
                    <a:pt x="395" y="64"/>
                  </a:lnTo>
                  <a:lnTo>
                    <a:pt x="390" y="61"/>
                  </a:lnTo>
                  <a:lnTo>
                    <a:pt x="392" y="57"/>
                  </a:lnTo>
                  <a:lnTo>
                    <a:pt x="387" y="47"/>
                  </a:lnTo>
                  <a:lnTo>
                    <a:pt x="390" y="41"/>
                  </a:lnTo>
                  <a:lnTo>
                    <a:pt x="394" y="39"/>
                  </a:lnTo>
                  <a:lnTo>
                    <a:pt x="395" y="30"/>
                  </a:lnTo>
                  <a:lnTo>
                    <a:pt x="395" y="22"/>
                  </a:lnTo>
                  <a:lnTo>
                    <a:pt x="397" y="19"/>
                  </a:lnTo>
                  <a:lnTo>
                    <a:pt x="396" y="16"/>
                  </a:lnTo>
                  <a:lnTo>
                    <a:pt x="394" y="12"/>
                  </a:lnTo>
                  <a:lnTo>
                    <a:pt x="395" y="7"/>
                  </a:lnTo>
                  <a:lnTo>
                    <a:pt x="391" y="0"/>
                  </a:lnTo>
                  <a:lnTo>
                    <a:pt x="376" y="4"/>
                  </a:lnTo>
                  <a:lnTo>
                    <a:pt x="368" y="8"/>
                  </a:lnTo>
                  <a:lnTo>
                    <a:pt x="362" y="11"/>
                  </a:lnTo>
                  <a:lnTo>
                    <a:pt x="357" y="16"/>
                  </a:lnTo>
                  <a:lnTo>
                    <a:pt x="362" y="17"/>
                  </a:lnTo>
                  <a:lnTo>
                    <a:pt x="364" y="22"/>
                  </a:lnTo>
                  <a:lnTo>
                    <a:pt x="359" y="26"/>
                  </a:lnTo>
                  <a:lnTo>
                    <a:pt x="353" y="29"/>
                  </a:lnTo>
                  <a:lnTo>
                    <a:pt x="352" y="32"/>
                  </a:lnTo>
                  <a:lnTo>
                    <a:pt x="345" y="35"/>
                  </a:lnTo>
                  <a:lnTo>
                    <a:pt x="338" y="46"/>
                  </a:lnTo>
                  <a:lnTo>
                    <a:pt x="328" y="47"/>
                  </a:lnTo>
                  <a:lnTo>
                    <a:pt x="324" y="47"/>
                  </a:lnTo>
                  <a:lnTo>
                    <a:pt x="313" y="58"/>
                  </a:lnTo>
                  <a:lnTo>
                    <a:pt x="319" y="63"/>
                  </a:lnTo>
                  <a:lnTo>
                    <a:pt x="321" y="67"/>
                  </a:lnTo>
                  <a:lnTo>
                    <a:pt x="325" y="68"/>
                  </a:lnTo>
                  <a:lnTo>
                    <a:pt x="330" y="82"/>
                  </a:lnTo>
                  <a:lnTo>
                    <a:pt x="329" y="84"/>
                  </a:lnTo>
                  <a:lnTo>
                    <a:pt x="328" y="89"/>
                  </a:lnTo>
                  <a:lnTo>
                    <a:pt x="326" y="93"/>
                  </a:lnTo>
                  <a:lnTo>
                    <a:pt x="322" y="93"/>
                  </a:lnTo>
                  <a:lnTo>
                    <a:pt x="318" y="100"/>
                  </a:lnTo>
                  <a:lnTo>
                    <a:pt x="303" y="104"/>
                  </a:lnTo>
                  <a:lnTo>
                    <a:pt x="301" y="111"/>
                  </a:lnTo>
                  <a:lnTo>
                    <a:pt x="302" y="118"/>
                  </a:lnTo>
                  <a:lnTo>
                    <a:pt x="300" y="122"/>
                  </a:lnTo>
                  <a:lnTo>
                    <a:pt x="297" y="129"/>
                  </a:lnTo>
                  <a:lnTo>
                    <a:pt x="297" y="128"/>
                  </a:lnTo>
                  <a:lnTo>
                    <a:pt x="293" y="134"/>
                  </a:lnTo>
                  <a:lnTo>
                    <a:pt x="274" y="134"/>
                  </a:lnTo>
                  <a:lnTo>
                    <a:pt x="269" y="139"/>
                  </a:lnTo>
                  <a:lnTo>
                    <a:pt x="267" y="147"/>
                  </a:lnTo>
                  <a:lnTo>
                    <a:pt x="269" y="153"/>
                  </a:lnTo>
                  <a:lnTo>
                    <a:pt x="266" y="155"/>
                  </a:lnTo>
                  <a:lnTo>
                    <a:pt x="267" y="170"/>
                  </a:lnTo>
                  <a:lnTo>
                    <a:pt x="268" y="174"/>
                  </a:lnTo>
                  <a:lnTo>
                    <a:pt x="266" y="178"/>
                  </a:lnTo>
                  <a:lnTo>
                    <a:pt x="268" y="182"/>
                  </a:lnTo>
                  <a:lnTo>
                    <a:pt x="266" y="184"/>
                  </a:lnTo>
                  <a:lnTo>
                    <a:pt x="267" y="194"/>
                  </a:lnTo>
                  <a:lnTo>
                    <a:pt x="273" y="204"/>
                  </a:lnTo>
                  <a:lnTo>
                    <a:pt x="280" y="206"/>
                  </a:lnTo>
                  <a:lnTo>
                    <a:pt x="280" y="208"/>
                  </a:lnTo>
                  <a:lnTo>
                    <a:pt x="281" y="210"/>
                  </a:lnTo>
                  <a:lnTo>
                    <a:pt x="280" y="215"/>
                  </a:lnTo>
                  <a:lnTo>
                    <a:pt x="279" y="216"/>
                  </a:lnTo>
                  <a:lnTo>
                    <a:pt x="279" y="217"/>
                  </a:lnTo>
                  <a:lnTo>
                    <a:pt x="275" y="220"/>
                  </a:lnTo>
                  <a:lnTo>
                    <a:pt x="275" y="222"/>
                  </a:lnTo>
                  <a:lnTo>
                    <a:pt x="277" y="225"/>
                  </a:lnTo>
                  <a:lnTo>
                    <a:pt x="279" y="228"/>
                  </a:lnTo>
                  <a:lnTo>
                    <a:pt x="278" y="230"/>
                  </a:lnTo>
                  <a:lnTo>
                    <a:pt x="282" y="234"/>
                  </a:lnTo>
                  <a:lnTo>
                    <a:pt x="281" y="236"/>
                  </a:lnTo>
                  <a:lnTo>
                    <a:pt x="279" y="236"/>
                  </a:lnTo>
                  <a:lnTo>
                    <a:pt x="272" y="244"/>
                  </a:lnTo>
                  <a:lnTo>
                    <a:pt x="273" y="245"/>
                  </a:lnTo>
                  <a:lnTo>
                    <a:pt x="273" y="248"/>
                  </a:lnTo>
                  <a:lnTo>
                    <a:pt x="271" y="247"/>
                  </a:lnTo>
                  <a:lnTo>
                    <a:pt x="266" y="247"/>
                  </a:lnTo>
                  <a:lnTo>
                    <a:pt x="262" y="246"/>
                  </a:lnTo>
                  <a:lnTo>
                    <a:pt x="251" y="252"/>
                  </a:lnTo>
                  <a:lnTo>
                    <a:pt x="239" y="260"/>
                  </a:lnTo>
                  <a:lnTo>
                    <a:pt x="237" y="260"/>
                  </a:lnTo>
                  <a:lnTo>
                    <a:pt x="237" y="262"/>
                  </a:lnTo>
                  <a:lnTo>
                    <a:pt x="236" y="259"/>
                  </a:lnTo>
                  <a:lnTo>
                    <a:pt x="231" y="259"/>
                  </a:lnTo>
                  <a:lnTo>
                    <a:pt x="229" y="259"/>
                  </a:lnTo>
                  <a:lnTo>
                    <a:pt x="226" y="260"/>
                  </a:lnTo>
                  <a:lnTo>
                    <a:pt x="216" y="255"/>
                  </a:lnTo>
                  <a:lnTo>
                    <a:pt x="211" y="257"/>
                  </a:lnTo>
                  <a:lnTo>
                    <a:pt x="211" y="255"/>
                  </a:lnTo>
                  <a:lnTo>
                    <a:pt x="202" y="248"/>
                  </a:lnTo>
                  <a:lnTo>
                    <a:pt x="195" y="253"/>
                  </a:lnTo>
                  <a:lnTo>
                    <a:pt x="189" y="252"/>
                  </a:lnTo>
                  <a:lnTo>
                    <a:pt x="180" y="253"/>
                  </a:lnTo>
                  <a:lnTo>
                    <a:pt x="176" y="259"/>
                  </a:lnTo>
                  <a:lnTo>
                    <a:pt x="172" y="263"/>
                  </a:lnTo>
                  <a:lnTo>
                    <a:pt x="169" y="265"/>
                  </a:lnTo>
                  <a:lnTo>
                    <a:pt x="161" y="270"/>
                  </a:lnTo>
                  <a:lnTo>
                    <a:pt x="159" y="268"/>
                  </a:lnTo>
                  <a:lnTo>
                    <a:pt x="150" y="271"/>
                  </a:lnTo>
                  <a:lnTo>
                    <a:pt x="139" y="271"/>
                  </a:lnTo>
                  <a:lnTo>
                    <a:pt x="138" y="275"/>
                  </a:lnTo>
                  <a:lnTo>
                    <a:pt x="128" y="283"/>
                  </a:lnTo>
                  <a:lnTo>
                    <a:pt x="124" y="281"/>
                  </a:lnTo>
                  <a:lnTo>
                    <a:pt x="115" y="279"/>
                  </a:lnTo>
                  <a:lnTo>
                    <a:pt x="112" y="281"/>
                  </a:lnTo>
                  <a:lnTo>
                    <a:pt x="110" y="270"/>
                  </a:lnTo>
                  <a:lnTo>
                    <a:pt x="107" y="272"/>
                  </a:lnTo>
                  <a:lnTo>
                    <a:pt x="105" y="282"/>
                  </a:lnTo>
                  <a:lnTo>
                    <a:pt x="102" y="284"/>
                  </a:lnTo>
                  <a:lnTo>
                    <a:pt x="105" y="294"/>
                  </a:lnTo>
                  <a:lnTo>
                    <a:pt x="112" y="296"/>
                  </a:lnTo>
                  <a:lnTo>
                    <a:pt x="120" y="302"/>
                  </a:lnTo>
                  <a:lnTo>
                    <a:pt x="116" y="309"/>
                  </a:lnTo>
                  <a:lnTo>
                    <a:pt x="116" y="314"/>
                  </a:lnTo>
                  <a:lnTo>
                    <a:pt x="109" y="317"/>
                  </a:lnTo>
                  <a:lnTo>
                    <a:pt x="109" y="323"/>
                  </a:lnTo>
                  <a:lnTo>
                    <a:pt x="106" y="324"/>
                  </a:lnTo>
                  <a:lnTo>
                    <a:pt x="104" y="327"/>
                  </a:lnTo>
                  <a:lnTo>
                    <a:pt x="109" y="338"/>
                  </a:lnTo>
                  <a:lnTo>
                    <a:pt x="109" y="343"/>
                  </a:lnTo>
                  <a:lnTo>
                    <a:pt x="108" y="348"/>
                  </a:lnTo>
                  <a:lnTo>
                    <a:pt x="105" y="348"/>
                  </a:lnTo>
                  <a:lnTo>
                    <a:pt x="98" y="354"/>
                  </a:lnTo>
                  <a:lnTo>
                    <a:pt x="95" y="358"/>
                  </a:lnTo>
                  <a:lnTo>
                    <a:pt x="92" y="353"/>
                  </a:lnTo>
                  <a:lnTo>
                    <a:pt x="88" y="356"/>
                  </a:lnTo>
                  <a:lnTo>
                    <a:pt x="82" y="356"/>
                  </a:lnTo>
                  <a:lnTo>
                    <a:pt x="80" y="356"/>
                  </a:lnTo>
                  <a:lnTo>
                    <a:pt x="73" y="360"/>
                  </a:lnTo>
                  <a:lnTo>
                    <a:pt x="74" y="361"/>
                  </a:lnTo>
                  <a:lnTo>
                    <a:pt x="71" y="365"/>
                  </a:lnTo>
                  <a:lnTo>
                    <a:pt x="69" y="368"/>
                  </a:lnTo>
                  <a:lnTo>
                    <a:pt x="69" y="370"/>
                  </a:lnTo>
                  <a:lnTo>
                    <a:pt x="59" y="370"/>
                  </a:lnTo>
                  <a:lnTo>
                    <a:pt x="56" y="373"/>
                  </a:lnTo>
                  <a:lnTo>
                    <a:pt x="59" y="377"/>
                  </a:lnTo>
                  <a:lnTo>
                    <a:pt x="49" y="382"/>
                  </a:lnTo>
                  <a:lnTo>
                    <a:pt x="48" y="380"/>
                  </a:lnTo>
                  <a:lnTo>
                    <a:pt x="44" y="377"/>
                  </a:lnTo>
                  <a:lnTo>
                    <a:pt x="31" y="372"/>
                  </a:lnTo>
                  <a:lnTo>
                    <a:pt x="25" y="378"/>
                  </a:lnTo>
                  <a:lnTo>
                    <a:pt x="19" y="376"/>
                  </a:lnTo>
                  <a:lnTo>
                    <a:pt x="12" y="377"/>
                  </a:lnTo>
                  <a:lnTo>
                    <a:pt x="11" y="382"/>
                  </a:lnTo>
                  <a:lnTo>
                    <a:pt x="4" y="384"/>
                  </a:lnTo>
                  <a:lnTo>
                    <a:pt x="0" y="387"/>
                  </a:lnTo>
                  <a:lnTo>
                    <a:pt x="4" y="395"/>
                  </a:lnTo>
                  <a:lnTo>
                    <a:pt x="7" y="397"/>
                  </a:lnTo>
                  <a:lnTo>
                    <a:pt x="8" y="399"/>
                  </a:lnTo>
                  <a:lnTo>
                    <a:pt x="10" y="406"/>
                  </a:lnTo>
                  <a:lnTo>
                    <a:pt x="10" y="411"/>
                  </a:lnTo>
                  <a:lnTo>
                    <a:pt x="18" y="411"/>
                  </a:lnTo>
                  <a:lnTo>
                    <a:pt x="26" y="413"/>
                  </a:lnTo>
                  <a:lnTo>
                    <a:pt x="26" y="416"/>
                  </a:lnTo>
                  <a:lnTo>
                    <a:pt x="27" y="419"/>
                  </a:lnTo>
                  <a:lnTo>
                    <a:pt x="24" y="420"/>
                  </a:lnTo>
                  <a:lnTo>
                    <a:pt x="30" y="425"/>
                  </a:lnTo>
                  <a:lnTo>
                    <a:pt x="29" y="433"/>
                  </a:lnTo>
                  <a:lnTo>
                    <a:pt x="26" y="436"/>
                  </a:lnTo>
                  <a:lnTo>
                    <a:pt x="27" y="443"/>
                  </a:lnTo>
                  <a:lnTo>
                    <a:pt x="30" y="446"/>
                  </a:lnTo>
                  <a:lnTo>
                    <a:pt x="34" y="448"/>
                  </a:lnTo>
                  <a:lnTo>
                    <a:pt x="38" y="450"/>
                  </a:lnTo>
                  <a:lnTo>
                    <a:pt x="41" y="454"/>
                  </a:lnTo>
                  <a:lnTo>
                    <a:pt x="54" y="460"/>
                  </a:lnTo>
                  <a:lnTo>
                    <a:pt x="62" y="462"/>
                  </a:lnTo>
                  <a:lnTo>
                    <a:pt x="67" y="457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3" y="468"/>
                  </a:lnTo>
                  <a:lnTo>
                    <a:pt x="85" y="468"/>
                  </a:lnTo>
                  <a:lnTo>
                    <a:pt x="81" y="478"/>
                  </a:lnTo>
                  <a:lnTo>
                    <a:pt x="84" y="481"/>
                  </a:lnTo>
                  <a:lnTo>
                    <a:pt x="88" y="495"/>
                  </a:lnTo>
                  <a:lnTo>
                    <a:pt x="95" y="500"/>
                  </a:lnTo>
                  <a:lnTo>
                    <a:pt x="97" y="509"/>
                  </a:lnTo>
                  <a:lnTo>
                    <a:pt x="96" y="509"/>
                  </a:lnTo>
                  <a:lnTo>
                    <a:pt x="89" y="506"/>
                  </a:lnTo>
                  <a:lnTo>
                    <a:pt x="81" y="506"/>
                  </a:lnTo>
                  <a:lnTo>
                    <a:pt x="73" y="510"/>
                  </a:lnTo>
                  <a:lnTo>
                    <a:pt x="70" y="516"/>
                  </a:lnTo>
                  <a:lnTo>
                    <a:pt x="73" y="526"/>
                  </a:lnTo>
                  <a:lnTo>
                    <a:pt x="71" y="526"/>
                  </a:lnTo>
                  <a:lnTo>
                    <a:pt x="68" y="530"/>
                  </a:lnTo>
                  <a:lnTo>
                    <a:pt x="67" y="539"/>
                  </a:lnTo>
                  <a:lnTo>
                    <a:pt x="63" y="541"/>
                  </a:lnTo>
                  <a:lnTo>
                    <a:pt x="62" y="544"/>
                  </a:lnTo>
                  <a:lnTo>
                    <a:pt x="56" y="546"/>
                  </a:lnTo>
                  <a:lnTo>
                    <a:pt x="51" y="550"/>
                  </a:lnTo>
                  <a:lnTo>
                    <a:pt x="50" y="557"/>
                  </a:lnTo>
                  <a:lnTo>
                    <a:pt x="54" y="565"/>
                  </a:lnTo>
                  <a:lnTo>
                    <a:pt x="58" y="569"/>
                  </a:lnTo>
                  <a:lnTo>
                    <a:pt x="61" y="572"/>
                  </a:lnTo>
                  <a:lnTo>
                    <a:pt x="69" y="581"/>
                  </a:lnTo>
                  <a:lnTo>
                    <a:pt x="63" y="582"/>
                  </a:lnTo>
                  <a:lnTo>
                    <a:pt x="58" y="584"/>
                  </a:lnTo>
                  <a:lnTo>
                    <a:pt x="58" y="598"/>
                  </a:lnTo>
                  <a:lnTo>
                    <a:pt x="58" y="600"/>
                  </a:lnTo>
                  <a:lnTo>
                    <a:pt x="63" y="604"/>
                  </a:lnTo>
                  <a:lnTo>
                    <a:pt x="68" y="610"/>
                  </a:lnTo>
                  <a:lnTo>
                    <a:pt x="70" y="612"/>
                  </a:lnTo>
                  <a:lnTo>
                    <a:pt x="71" y="617"/>
                  </a:lnTo>
                  <a:lnTo>
                    <a:pt x="73" y="619"/>
                  </a:lnTo>
                  <a:lnTo>
                    <a:pt x="76" y="622"/>
                  </a:lnTo>
                  <a:lnTo>
                    <a:pt x="80" y="623"/>
                  </a:lnTo>
                  <a:lnTo>
                    <a:pt x="82" y="635"/>
                  </a:lnTo>
                  <a:lnTo>
                    <a:pt x="90" y="639"/>
                  </a:lnTo>
                  <a:lnTo>
                    <a:pt x="97" y="638"/>
                  </a:lnTo>
                  <a:lnTo>
                    <a:pt x="102" y="641"/>
                  </a:lnTo>
                  <a:lnTo>
                    <a:pt x="109" y="645"/>
                  </a:lnTo>
                  <a:lnTo>
                    <a:pt x="114" y="645"/>
                  </a:lnTo>
                  <a:lnTo>
                    <a:pt x="116" y="645"/>
                  </a:lnTo>
                  <a:lnTo>
                    <a:pt x="120" y="646"/>
                  </a:lnTo>
                  <a:lnTo>
                    <a:pt x="121" y="646"/>
                  </a:lnTo>
                  <a:lnTo>
                    <a:pt x="129" y="655"/>
                  </a:lnTo>
                  <a:lnTo>
                    <a:pt x="132" y="654"/>
                  </a:lnTo>
                  <a:lnTo>
                    <a:pt x="137" y="662"/>
                  </a:lnTo>
                  <a:lnTo>
                    <a:pt x="142" y="663"/>
                  </a:lnTo>
                  <a:lnTo>
                    <a:pt x="148" y="662"/>
                  </a:lnTo>
                  <a:lnTo>
                    <a:pt x="154" y="663"/>
                  </a:lnTo>
                  <a:lnTo>
                    <a:pt x="157" y="670"/>
                  </a:lnTo>
                  <a:lnTo>
                    <a:pt x="165" y="668"/>
                  </a:lnTo>
                  <a:lnTo>
                    <a:pt x="172" y="670"/>
                  </a:lnTo>
                  <a:lnTo>
                    <a:pt x="173" y="666"/>
                  </a:lnTo>
                  <a:lnTo>
                    <a:pt x="180" y="667"/>
                  </a:lnTo>
                  <a:lnTo>
                    <a:pt x="189" y="663"/>
                  </a:lnTo>
                  <a:lnTo>
                    <a:pt x="194" y="664"/>
                  </a:lnTo>
                  <a:lnTo>
                    <a:pt x="196" y="662"/>
                  </a:lnTo>
                  <a:lnTo>
                    <a:pt x="204" y="659"/>
                  </a:lnTo>
                  <a:lnTo>
                    <a:pt x="213" y="660"/>
                  </a:lnTo>
                  <a:lnTo>
                    <a:pt x="216" y="654"/>
                  </a:lnTo>
                  <a:lnTo>
                    <a:pt x="225" y="653"/>
                  </a:lnTo>
                  <a:lnTo>
                    <a:pt x="227" y="654"/>
                  </a:lnTo>
                  <a:lnTo>
                    <a:pt x="225" y="657"/>
                  </a:lnTo>
                  <a:lnTo>
                    <a:pt x="226" y="662"/>
                  </a:lnTo>
                  <a:lnTo>
                    <a:pt x="224" y="666"/>
                  </a:lnTo>
                  <a:lnTo>
                    <a:pt x="234" y="679"/>
                  </a:lnTo>
                  <a:lnTo>
                    <a:pt x="234" y="686"/>
                  </a:lnTo>
                  <a:lnTo>
                    <a:pt x="237" y="685"/>
                  </a:lnTo>
                  <a:lnTo>
                    <a:pt x="241" y="681"/>
                  </a:lnTo>
                  <a:lnTo>
                    <a:pt x="243" y="679"/>
                  </a:lnTo>
                  <a:lnTo>
                    <a:pt x="238" y="679"/>
                  </a:lnTo>
                  <a:lnTo>
                    <a:pt x="234" y="673"/>
                  </a:lnTo>
                  <a:lnTo>
                    <a:pt x="236" y="668"/>
                  </a:lnTo>
                  <a:lnTo>
                    <a:pt x="241" y="665"/>
                  </a:lnTo>
                  <a:lnTo>
                    <a:pt x="247" y="664"/>
                  </a:lnTo>
                  <a:lnTo>
                    <a:pt x="260" y="669"/>
                  </a:lnTo>
                  <a:lnTo>
                    <a:pt x="262" y="669"/>
                  </a:lnTo>
                  <a:lnTo>
                    <a:pt x="270" y="671"/>
                  </a:lnTo>
                  <a:lnTo>
                    <a:pt x="270" y="674"/>
                  </a:lnTo>
                  <a:lnTo>
                    <a:pt x="279" y="671"/>
                  </a:lnTo>
                  <a:lnTo>
                    <a:pt x="281" y="675"/>
                  </a:lnTo>
                  <a:lnTo>
                    <a:pt x="283" y="675"/>
                  </a:lnTo>
                  <a:lnTo>
                    <a:pt x="288" y="673"/>
                  </a:lnTo>
                  <a:lnTo>
                    <a:pt x="289" y="671"/>
                  </a:lnTo>
                  <a:lnTo>
                    <a:pt x="297" y="674"/>
                  </a:lnTo>
                  <a:lnTo>
                    <a:pt x="298" y="671"/>
                  </a:lnTo>
                  <a:lnTo>
                    <a:pt x="297" y="669"/>
                  </a:lnTo>
                  <a:lnTo>
                    <a:pt x="293" y="667"/>
                  </a:lnTo>
                  <a:lnTo>
                    <a:pt x="293" y="666"/>
                  </a:lnTo>
                  <a:lnTo>
                    <a:pt x="291" y="665"/>
                  </a:lnTo>
                  <a:lnTo>
                    <a:pt x="295" y="660"/>
                  </a:lnTo>
                  <a:lnTo>
                    <a:pt x="301" y="659"/>
                  </a:lnTo>
                  <a:lnTo>
                    <a:pt x="305" y="663"/>
                  </a:lnTo>
                  <a:lnTo>
                    <a:pt x="312" y="660"/>
                  </a:lnTo>
                  <a:lnTo>
                    <a:pt x="313" y="655"/>
                  </a:lnTo>
                  <a:lnTo>
                    <a:pt x="316" y="655"/>
                  </a:lnTo>
                  <a:lnTo>
                    <a:pt x="315" y="648"/>
                  </a:lnTo>
                  <a:lnTo>
                    <a:pt x="314" y="645"/>
                  </a:lnTo>
                  <a:lnTo>
                    <a:pt x="312" y="643"/>
                  </a:lnTo>
                  <a:lnTo>
                    <a:pt x="309" y="640"/>
                  </a:lnTo>
                  <a:lnTo>
                    <a:pt x="310" y="639"/>
                  </a:lnTo>
                  <a:lnTo>
                    <a:pt x="313" y="635"/>
                  </a:lnTo>
                  <a:lnTo>
                    <a:pt x="309" y="631"/>
                  </a:lnTo>
                  <a:lnTo>
                    <a:pt x="315" y="624"/>
                  </a:lnTo>
                  <a:lnTo>
                    <a:pt x="314" y="624"/>
                  </a:lnTo>
                  <a:lnTo>
                    <a:pt x="309" y="621"/>
                  </a:lnTo>
                  <a:lnTo>
                    <a:pt x="308" y="617"/>
                  </a:lnTo>
                  <a:lnTo>
                    <a:pt x="313" y="615"/>
                  </a:lnTo>
                  <a:lnTo>
                    <a:pt x="317" y="618"/>
                  </a:lnTo>
                  <a:lnTo>
                    <a:pt x="318" y="610"/>
                  </a:lnTo>
                  <a:lnTo>
                    <a:pt x="319" y="608"/>
                  </a:lnTo>
                  <a:lnTo>
                    <a:pt x="321" y="608"/>
                  </a:lnTo>
                  <a:lnTo>
                    <a:pt x="324" y="609"/>
                  </a:lnTo>
                  <a:lnTo>
                    <a:pt x="327" y="601"/>
                  </a:lnTo>
                  <a:lnTo>
                    <a:pt x="326" y="598"/>
                  </a:lnTo>
                  <a:lnTo>
                    <a:pt x="327" y="597"/>
                  </a:lnTo>
                  <a:lnTo>
                    <a:pt x="327" y="595"/>
                  </a:lnTo>
                  <a:lnTo>
                    <a:pt x="327" y="594"/>
                  </a:lnTo>
                  <a:lnTo>
                    <a:pt x="328" y="594"/>
                  </a:lnTo>
                  <a:lnTo>
                    <a:pt x="331" y="591"/>
                  </a:lnTo>
                  <a:lnTo>
                    <a:pt x="335" y="591"/>
                  </a:lnTo>
                  <a:lnTo>
                    <a:pt x="340" y="587"/>
                  </a:lnTo>
                  <a:lnTo>
                    <a:pt x="342" y="582"/>
                  </a:lnTo>
                  <a:lnTo>
                    <a:pt x="340" y="575"/>
                  </a:lnTo>
                  <a:lnTo>
                    <a:pt x="340" y="574"/>
                  </a:lnTo>
                  <a:lnTo>
                    <a:pt x="337" y="570"/>
                  </a:lnTo>
                  <a:lnTo>
                    <a:pt x="338" y="566"/>
                  </a:lnTo>
                  <a:lnTo>
                    <a:pt x="343" y="565"/>
                  </a:lnTo>
                  <a:lnTo>
                    <a:pt x="344" y="562"/>
                  </a:lnTo>
                  <a:lnTo>
                    <a:pt x="342" y="562"/>
                  </a:lnTo>
                  <a:lnTo>
                    <a:pt x="345" y="556"/>
                  </a:lnTo>
                  <a:lnTo>
                    <a:pt x="350" y="552"/>
                  </a:lnTo>
                  <a:lnTo>
                    <a:pt x="351" y="556"/>
                  </a:lnTo>
                  <a:lnTo>
                    <a:pt x="469" y="412"/>
                  </a:lnTo>
                  <a:lnTo>
                    <a:pt x="470" y="411"/>
                  </a:lnTo>
                  <a:lnTo>
                    <a:pt x="470" y="412"/>
                  </a:lnTo>
                  <a:lnTo>
                    <a:pt x="469" y="412"/>
                  </a:lnTo>
                  <a:lnTo>
                    <a:pt x="351" y="556"/>
                  </a:lnTo>
                  <a:lnTo>
                    <a:pt x="446" y="410"/>
                  </a:lnTo>
                  <a:lnTo>
                    <a:pt x="446" y="413"/>
                  </a:lnTo>
                  <a:lnTo>
                    <a:pt x="446" y="412"/>
                  </a:lnTo>
                  <a:lnTo>
                    <a:pt x="446" y="410"/>
                  </a:lnTo>
                  <a:lnTo>
                    <a:pt x="351" y="55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auto">
            <a:xfrm>
              <a:off x="568" y="995"/>
              <a:ext cx="555" cy="686"/>
            </a:xfrm>
            <a:custGeom>
              <a:avLst/>
              <a:gdLst/>
              <a:ahLst/>
              <a:cxnLst>
                <a:cxn ang="0">
                  <a:pos x="375" y="568"/>
                </a:cxn>
                <a:cxn ang="0">
                  <a:pos x="412" y="558"/>
                </a:cxn>
                <a:cxn ang="0">
                  <a:pos x="428" y="537"/>
                </a:cxn>
                <a:cxn ang="0">
                  <a:pos x="456" y="552"/>
                </a:cxn>
                <a:cxn ang="0">
                  <a:pos x="480" y="542"/>
                </a:cxn>
                <a:cxn ang="0">
                  <a:pos x="491" y="516"/>
                </a:cxn>
                <a:cxn ang="0">
                  <a:pos x="526" y="525"/>
                </a:cxn>
                <a:cxn ang="0">
                  <a:pos x="554" y="506"/>
                </a:cxn>
                <a:cxn ang="0">
                  <a:pos x="529" y="470"/>
                </a:cxn>
                <a:cxn ang="0">
                  <a:pos x="509" y="442"/>
                </a:cxn>
                <a:cxn ang="0">
                  <a:pos x="489" y="413"/>
                </a:cxn>
                <a:cxn ang="0">
                  <a:pos x="475" y="405"/>
                </a:cxn>
                <a:cxn ang="0">
                  <a:pos x="462" y="413"/>
                </a:cxn>
                <a:cxn ang="0">
                  <a:pos x="434" y="400"/>
                </a:cxn>
                <a:cxn ang="0">
                  <a:pos x="422" y="381"/>
                </a:cxn>
                <a:cxn ang="0">
                  <a:pos x="409" y="362"/>
                </a:cxn>
                <a:cxn ang="0">
                  <a:pos x="408" y="345"/>
                </a:cxn>
                <a:cxn ang="0">
                  <a:pos x="408" y="321"/>
                </a:cxn>
                <a:cxn ang="0">
                  <a:pos x="436" y="328"/>
                </a:cxn>
                <a:cxn ang="0">
                  <a:pos x="459" y="316"/>
                </a:cxn>
                <a:cxn ang="0">
                  <a:pos x="477" y="305"/>
                </a:cxn>
                <a:cxn ang="0">
                  <a:pos x="463" y="279"/>
                </a:cxn>
                <a:cxn ang="0">
                  <a:pos x="445" y="254"/>
                </a:cxn>
                <a:cxn ang="0">
                  <a:pos x="442" y="225"/>
                </a:cxn>
                <a:cxn ang="0">
                  <a:pos x="414" y="190"/>
                </a:cxn>
                <a:cxn ang="0">
                  <a:pos x="441" y="137"/>
                </a:cxn>
                <a:cxn ang="0">
                  <a:pos x="434" y="98"/>
                </a:cxn>
                <a:cxn ang="0">
                  <a:pos x="390" y="61"/>
                </a:cxn>
                <a:cxn ang="0">
                  <a:pos x="395" y="7"/>
                </a:cxn>
                <a:cxn ang="0">
                  <a:pos x="352" y="32"/>
                </a:cxn>
                <a:cxn ang="0">
                  <a:pos x="329" y="84"/>
                </a:cxn>
                <a:cxn ang="0">
                  <a:pos x="297" y="128"/>
                </a:cxn>
                <a:cxn ang="0">
                  <a:pos x="268" y="182"/>
                </a:cxn>
                <a:cxn ang="0">
                  <a:pos x="275" y="220"/>
                </a:cxn>
                <a:cxn ang="0">
                  <a:pos x="273" y="248"/>
                </a:cxn>
                <a:cxn ang="0">
                  <a:pos x="229" y="259"/>
                </a:cxn>
                <a:cxn ang="0">
                  <a:pos x="172" y="263"/>
                </a:cxn>
                <a:cxn ang="0">
                  <a:pos x="112" y="281"/>
                </a:cxn>
                <a:cxn ang="0">
                  <a:pos x="109" y="317"/>
                </a:cxn>
                <a:cxn ang="0">
                  <a:pos x="92" y="353"/>
                </a:cxn>
                <a:cxn ang="0">
                  <a:pos x="56" y="373"/>
                </a:cxn>
                <a:cxn ang="0">
                  <a:pos x="4" y="384"/>
                </a:cxn>
                <a:cxn ang="0">
                  <a:pos x="27" y="419"/>
                </a:cxn>
                <a:cxn ang="0">
                  <a:pos x="54" y="460"/>
                </a:cxn>
                <a:cxn ang="0">
                  <a:pos x="95" y="500"/>
                </a:cxn>
                <a:cxn ang="0">
                  <a:pos x="67" y="539"/>
                </a:cxn>
                <a:cxn ang="0">
                  <a:pos x="63" y="582"/>
                </a:cxn>
                <a:cxn ang="0">
                  <a:pos x="80" y="623"/>
                </a:cxn>
                <a:cxn ang="0">
                  <a:pos x="129" y="655"/>
                </a:cxn>
                <a:cxn ang="0">
                  <a:pos x="180" y="667"/>
                </a:cxn>
                <a:cxn ang="0">
                  <a:pos x="226" y="662"/>
                </a:cxn>
                <a:cxn ang="0">
                  <a:pos x="241" y="665"/>
                </a:cxn>
                <a:cxn ang="0">
                  <a:pos x="289" y="671"/>
                </a:cxn>
                <a:cxn ang="0">
                  <a:pos x="312" y="660"/>
                </a:cxn>
                <a:cxn ang="0">
                  <a:pos x="315" y="624"/>
                </a:cxn>
                <a:cxn ang="0">
                  <a:pos x="327" y="601"/>
                </a:cxn>
                <a:cxn ang="0">
                  <a:pos x="340" y="575"/>
                </a:cxn>
              </a:cxnLst>
              <a:rect l="0" t="0" r="r" b="b"/>
              <a:pathLst>
                <a:path w="555" h="686">
                  <a:moveTo>
                    <a:pt x="351" y="556"/>
                  </a:moveTo>
                  <a:lnTo>
                    <a:pt x="354" y="559"/>
                  </a:lnTo>
                  <a:lnTo>
                    <a:pt x="362" y="561"/>
                  </a:lnTo>
                  <a:lnTo>
                    <a:pt x="363" y="562"/>
                  </a:lnTo>
                  <a:lnTo>
                    <a:pt x="364" y="564"/>
                  </a:lnTo>
                  <a:lnTo>
                    <a:pt x="367" y="564"/>
                  </a:lnTo>
                  <a:lnTo>
                    <a:pt x="371" y="566"/>
                  </a:lnTo>
                  <a:lnTo>
                    <a:pt x="373" y="570"/>
                  </a:lnTo>
                  <a:lnTo>
                    <a:pt x="374" y="570"/>
                  </a:lnTo>
                  <a:lnTo>
                    <a:pt x="375" y="568"/>
                  </a:lnTo>
                  <a:lnTo>
                    <a:pt x="379" y="568"/>
                  </a:lnTo>
                  <a:lnTo>
                    <a:pt x="380" y="563"/>
                  </a:lnTo>
                  <a:lnTo>
                    <a:pt x="383" y="558"/>
                  </a:lnTo>
                  <a:lnTo>
                    <a:pt x="385" y="558"/>
                  </a:lnTo>
                  <a:lnTo>
                    <a:pt x="388" y="560"/>
                  </a:lnTo>
                  <a:lnTo>
                    <a:pt x="390" y="561"/>
                  </a:lnTo>
                  <a:lnTo>
                    <a:pt x="391" y="562"/>
                  </a:lnTo>
                  <a:lnTo>
                    <a:pt x="396" y="554"/>
                  </a:lnTo>
                  <a:lnTo>
                    <a:pt x="398" y="558"/>
                  </a:lnTo>
                  <a:lnTo>
                    <a:pt x="412" y="558"/>
                  </a:lnTo>
                  <a:lnTo>
                    <a:pt x="415" y="560"/>
                  </a:lnTo>
                  <a:lnTo>
                    <a:pt x="419" y="559"/>
                  </a:lnTo>
                  <a:lnTo>
                    <a:pt x="418" y="554"/>
                  </a:lnTo>
                  <a:lnTo>
                    <a:pt x="421" y="552"/>
                  </a:lnTo>
                  <a:lnTo>
                    <a:pt x="425" y="550"/>
                  </a:lnTo>
                  <a:lnTo>
                    <a:pt x="425" y="546"/>
                  </a:lnTo>
                  <a:lnTo>
                    <a:pt x="424" y="542"/>
                  </a:lnTo>
                  <a:lnTo>
                    <a:pt x="426" y="540"/>
                  </a:lnTo>
                  <a:lnTo>
                    <a:pt x="426" y="539"/>
                  </a:lnTo>
                  <a:lnTo>
                    <a:pt x="428" y="537"/>
                  </a:lnTo>
                  <a:lnTo>
                    <a:pt x="428" y="536"/>
                  </a:lnTo>
                  <a:lnTo>
                    <a:pt x="430" y="537"/>
                  </a:lnTo>
                  <a:lnTo>
                    <a:pt x="437" y="537"/>
                  </a:lnTo>
                  <a:lnTo>
                    <a:pt x="443" y="538"/>
                  </a:lnTo>
                  <a:lnTo>
                    <a:pt x="443" y="537"/>
                  </a:lnTo>
                  <a:lnTo>
                    <a:pt x="450" y="540"/>
                  </a:lnTo>
                  <a:lnTo>
                    <a:pt x="451" y="540"/>
                  </a:lnTo>
                  <a:lnTo>
                    <a:pt x="454" y="546"/>
                  </a:lnTo>
                  <a:lnTo>
                    <a:pt x="456" y="548"/>
                  </a:lnTo>
                  <a:lnTo>
                    <a:pt x="456" y="552"/>
                  </a:lnTo>
                  <a:lnTo>
                    <a:pt x="456" y="553"/>
                  </a:lnTo>
                  <a:lnTo>
                    <a:pt x="459" y="553"/>
                  </a:lnTo>
                  <a:lnTo>
                    <a:pt x="460" y="561"/>
                  </a:lnTo>
                  <a:lnTo>
                    <a:pt x="461" y="562"/>
                  </a:lnTo>
                  <a:lnTo>
                    <a:pt x="465" y="562"/>
                  </a:lnTo>
                  <a:lnTo>
                    <a:pt x="467" y="560"/>
                  </a:lnTo>
                  <a:lnTo>
                    <a:pt x="467" y="552"/>
                  </a:lnTo>
                  <a:lnTo>
                    <a:pt x="472" y="549"/>
                  </a:lnTo>
                  <a:lnTo>
                    <a:pt x="472" y="544"/>
                  </a:lnTo>
                  <a:lnTo>
                    <a:pt x="480" y="542"/>
                  </a:lnTo>
                  <a:lnTo>
                    <a:pt x="485" y="547"/>
                  </a:lnTo>
                  <a:lnTo>
                    <a:pt x="485" y="546"/>
                  </a:lnTo>
                  <a:lnTo>
                    <a:pt x="491" y="545"/>
                  </a:lnTo>
                  <a:lnTo>
                    <a:pt x="493" y="541"/>
                  </a:lnTo>
                  <a:lnTo>
                    <a:pt x="492" y="539"/>
                  </a:lnTo>
                  <a:lnTo>
                    <a:pt x="489" y="527"/>
                  </a:lnTo>
                  <a:lnTo>
                    <a:pt x="486" y="525"/>
                  </a:lnTo>
                  <a:lnTo>
                    <a:pt x="484" y="521"/>
                  </a:lnTo>
                  <a:lnTo>
                    <a:pt x="485" y="521"/>
                  </a:lnTo>
                  <a:lnTo>
                    <a:pt x="491" y="516"/>
                  </a:lnTo>
                  <a:lnTo>
                    <a:pt x="494" y="510"/>
                  </a:lnTo>
                  <a:lnTo>
                    <a:pt x="503" y="512"/>
                  </a:lnTo>
                  <a:lnTo>
                    <a:pt x="505" y="514"/>
                  </a:lnTo>
                  <a:lnTo>
                    <a:pt x="507" y="514"/>
                  </a:lnTo>
                  <a:lnTo>
                    <a:pt x="512" y="513"/>
                  </a:lnTo>
                  <a:lnTo>
                    <a:pt x="517" y="518"/>
                  </a:lnTo>
                  <a:lnTo>
                    <a:pt x="516" y="519"/>
                  </a:lnTo>
                  <a:lnTo>
                    <a:pt x="519" y="525"/>
                  </a:lnTo>
                  <a:lnTo>
                    <a:pt x="519" y="528"/>
                  </a:lnTo>
                  <a:lnTo>
                    <a:pt x="526" y="525"/>
                  </a:lnTo>
                  <a:lnTo>
                    <a:pt x="531" y="529"/>
                  </a:lnTo>
                  <a:lnTo>
                    <a:pt x="533" y="537"/>
                  </a:lnTo>
                  <a:lnTo>
                    <a:pt x="542" y="539"/>
                  </a:lnTo>
                  <a:lnTo>
                    <a:pt x="552" y="534"/>
                  </a:lnTo>
                  <a:lnTo>
                    <a:pt x="553" y="534"/>
                  </a:lnTo>
                  <a:lnTo>
                    <a:pt x="553" y="528"/>
                  </a:lnTo>
                  <a:lnTo>
                    <a:pt x="552" y="518"/>
                  </a:lnTo>
                  <a:lnTo>
                    <a:pt x="554" y="512"/>
                  </a:lnTo>
                  <a:lnTo>
                    <a:pt x="553" y="506"/>
                  </a:lnTo>
                  <a:lnTo>
                    <a:pt x="554" y="506"/>
                  </a:lnTo>
                  <a:lnTo>
                    <a:pt x="554" y="499"/>
                  </a:lnTo>
                  <a:lnTo>
                    <a:pt x="555" y="488"/>
                  </a:lnTo>
                  <a:lnTo>
                    <a:pt x="549" y="483"/>
                  </a:lnTo>
                  <a:lnTo>
                    <a:pt x="548" y="477"/>
                  </a:lnTo>
                  <a:lnTo>
                    <a:pt x="545" y="475"/>
                  </a:lnTo>
                  <a:lnTo>
                    <a:pt x="543" y="470"/>
                  </a:lnTo>
                  <a:lnTo>
                    <a:pt x="543" y="471"/>
                  </a:lnTo>
                  <a:lnTo>
                    <a:pt x="533" y="474"/>
                  </a:lnTo>
                  <a:lnTo>
                    <a:pt x="530" y="469"/>
                  </a:lnTo>
                  <a:lnTo>
                    <a:pt x="529" y="470"/>
                  </a:lnTo>
                  <a:lnTo>
                    <a:pt x="525" y="470"/>
                  </a:lnTo>
                  <a:lnTo>
                    <a:pt x="524" y="466"/>
                  </a:lnTo>
                  <a:lnTo>
                    <a:pt x="520" y="460"/>
                  </a:lnTo>
                  <a:lnTo>
                    <a:pt x="525" y="456"/>
                  </a:lnTo>
                  <a:lnTo>
                    <a:pt x="522" y="452"/>
                  </a:lnTo>
                  <a:lnTo>
                    <a:pt x="520" y="451"/>
                  </a:lnTo>
                  <a:lnTo>
                    <a:pt x="516" y="450"/>
                  </a:lnTo>
                  <a:lnTo>
                    <a:pt x="515" y="447"/>
                  </a:lnTo>
                  <a:lnTo>
                    <a:pt x="514" y="446"/>
                  </a:lnTo>
                  <a:lnTo>
                    <a:pt x="509" y="442"/>
                  </a:lnTo>
                  <a:lnTo>
                    <a:pt x="508" y="437"/>
                  </a:lnTo>
                  <a:lnTo>
                    <a:pt x="503" y="434"/>
                  </a:lnTo>
                  <a:lnTo>
                    <a:pt x="505" y="431"/>
                  </a:lnTo>
                  <a:lnTo>
                    <a:pt x="505" y="430"/>
                  </a:lnTo>
                  <a:lnTo>
                    <a:pt x="505" y="428"/>
                  </a:lnTo>
                  <a:lnTo>
                    <a:pt x="502" y="421"/>
                  </a:lnTo>
                  <a:lnTo>
                    <a:pt x="497" y="422"/>
                  </a:lnTo>
                  <a:lnTo>
                    <a:pt x="493" y="422"/>
                  </a:lnTo>
                  <a:lnTo>
                    <a:pt x="492" y="421"/>
                  </a:lnTo>
                  <a:lnTo>
                    <a:pt x="489" y="413"/>
                  </a:lnTo>
                  <a:lnTo>
                    <a:pt x="489" y="407"/>
                  </a:lnTo>
                  <a:lnTo>
                    <a:pt x="488" y="406"/>
                  </a:lnTo>
                  <a:lnTo>
                    <a:pt x="489" y="405"/>
                  </a:lnTo>
                  <a:lnTo>
                    <a:pt x="486" y="404"/>
                  </a:lnTo>
                  <a:lnTo>
                    <a:pt x="485" y="404"/>
                  </a:lnTo>
                  <a:lnTo>
                    <a:pt x="485" y="400"/>
                  </a:lnTo>
                  <a:lnTo>
                    <a:pt x="482" y="403"/>
                  </a:lnTo>
                  <a:lnTo>
                    <a:pt x="481" y="405"/>
                  </a:lnTo>
                  <a:lnTo>
                    <a:pt x="480" y="403"/>
                  </a:lnTo>
                  <a:lnTo>
                    <a:pt x="475" y="405"/>
                  </a:lnTo>
                  <a:lnTo>
                    <a:pt x="472" y="406"/>
                  </a:lnTo>
                  <a:lnTo>
                    <a:pt x="471" y="406"/>
                  </a:lnTo>
                  <a:lnTo>
                    <a:pt x="470" y="408"/>
                  </a:lnTo>
                  <a:lnTo>
                    <a:pt x="469" y="408"/>
                  </a:lnTo>
                  <a:lnTo>
                    <a:pt x="469" y="409"/>
                  </a:lnTo>
                  <a:lnTo>
                    <a:pt x="466" y="408"/>
                  </a:lnTo>
                  <a:lnTo>
                    <a:pt x="467" y="410"/>
                  </a:lnTo>
                  <a:lnTo>
                    <a:pt x="467" y="411"/>
                  </a:lnTo>
                  <a:lnTo>
                    <a:pt x="462" y="411"/>
                  </a:lnTo>
                  <a:lnTo>
                    <a:pt x="462" y="413"/>
                  </a:lnTo>
                  <a:lnTo>
                    <a:pt x="459" y="415"/>
                  </a:lnTo>
                  <a:lnTo>
                    <a:pt x="456" y="415"/>
                  </a:lnTo>
                  <a:lnTo>
                    <a:pt x="456" y="412"/>
                  </a:lnTo>
                  <a:lnTo>
                    <a:pt x="451" y="411"/>
                  </a:lnTo>
                  <a:lnTo>
                    <a:pt x="447" y="407"/>
                  </a:lnTo>
                  <a:lnTo>
                    <a:pt x="446" y="410"/>
                  </a:lnTo>
                  <a:lnTo>
                    <a:pt x="444" y="411"/>
                  </a:lnTo>
                  <a:lnTo>
                    <a:pt x="436" y="408"/>
                  </a:lnTo>
                  <a:lnTo>
                    <a:pt x="433" y="405"/>
                  </a:lnTo>
                  <a:lnTo>
                    <a:pt x="434" y="400"/>
                  </a:lnTo>
                  <a:lnTo>
                    <a:pt x="433" y="400"/>
                  </a:lnTo>
                  <a:lnTo>
                    <a:pt x="432" y="398"/>
                  </a:lnTo>
                  <a:lnTo>
                    <a:pt x="433" y="397"/>
                  </a:lnTo>
                  <a:lnTo>
                    <a:pt x="432" y="394"/>
                  </a:lnTo>
                  <a:lnTo>
                    <a:pt x="428" y="392"/>
                  </a:lnTo>
                  <a:lnTo>
                    <a:pt x="428" y="390"/>
                  </a:lnTo>
                  <a:lnTo>
                    <a:pt x="427" y="388"/>
                  </a:lnTo>
                  <a:lnTo>
                    <a:pt x="425" y="387"/>
                  </a:lnTo>
                  <a:lnTo>
                    <a:pt x="426" y="383"/>
                  </a:lnTo>
                  <a:lnTo>
                    <a:pt x="422" y="381"/>
                  </a:lnTo>
                  <a:lnTo>
                    <a:pt x="421" y="376"/>
                  </a:lnTo>
                  <a:lnTo>
                    <a:pt x="413" y="373"/>
                  </a:lnTo>
                  <a:lnTo>
                    <a:pt x="414" y="371"/>
                  </a:lnTo>
                  <a:lnTo>
                    <a:pt x="413" y="370"/>
                  </a:lnTo>
                  <a:lnTo>
                    <a:pt x="412" y="365"/>
                  </a:lnTo>
                  <a:lnTo>
                    <a:pt x="420" y="360"/>
                  </a:lnTo>
                  <a:lnTo>
                    <a:pt x="420" y="359"/>
                  </a:lnTo>
                  <a:lnTo>
                    <a:pt x="414" y="359"/>
                  </a:lnTo>
                  <a:lnTo>
                    <a:pt x="413" y="362"/>
                  </a:lnTo>
                  <a:lnTo>
                    <a:pt x="409" y="362"/>
                  </a:lnTo>
                  <a:lnTo>
                    <a:pt x="408" y="361"/>
                  </a:lnTo>
                  <a:lnTo>
                    <a:pt x="408" y="360"/>
                  </a:lnTo>
                  <a:lnTo>
                    <a:pt x="412" y="359"/>
                  </a:lnTo>
                  <a:lnTo>
                    <a:pt x="408" y="353"/>
                  </a:lnTo>
                  <a:lnTo>
                    <a:pt x="411" y="352"/>
                  </a:lnTo>
                  <a:lnTo>
                    <a:pt x="409" y="350"/>
                  </a:lnTo>
                  <a:lnTo>
                    <a:pt x="409" y="349"/>
                  </a:lnTo>
                  <a:lnTo>
                    <a:pt x="414" y="348"/>
                  </a:lnTo>
                  <a:lnTo>
                    <a:pt x="408" y="348"/>
                  </a:lnTo>
                  <a:lnTo>
                    <a:pt x="408" y="345"/>
                  </a:lnTo>
                  <a:lnTo>
                    <a:pt x="410" y="347"/>
                  </a:lnTo>
                  <a:lnTo>
                    <a:pt x="411" y="346"/>
                  </a:lnTo>
                  <a:lnTo>
                    <a:pt x="410" y="342"/>
                  </a:lnTo>
                  <a:lnTo>
                    <a:pt x="410" y="338"/>
                  </a:lnTo>
                  <a:lnTo>
                    <a:pt x="406" y="339"/>
                  </a:lnTo>
                  <a:lnTo>
                    <a:pt x="407" y="336"/>
                  </a:lnTo>
                  <a:lnTo>
                    <a:pt x="402" y="334"/>
                  </a:lnTo>
                  <a:lnTo>
                    <a:pt x="406" y="328"/>
                  </a:lnTo>
                  <a:lnTo>
                    <a:pt x="411" y="327"/>
                  </a:lnTo>
                  <a:lnTo>
                    <a:pt x="408" y="321"/>
                  </a:lnTo>
                  <a:lnTo>
                    <a:pt x="414" y="316"/>
                  </a:lnTo>
                  <a:lnTo>
                    <a:pt x="414" y="315"/>
                  </a:lnTo>
                  <a:lnTo>
                    <a:pt x="418" y="318"/>
                  </a:lnTo>
                  <a:lnTo>
                    <a:pt x="422" y="318"/>
                  </a:lnTo>
                  <a:lnTo>
                    <a:pt x="427" y="316"/>
                  </a:lnTo>
                  <a:lnTo>
                    <a:pt x="430" y="316"/>
                  </a:lnTo>
                  <a:lnTo>
                    <a:pt x="431" y="319"/>
                  </a:lnTo>
                  <a:lnTo>
                    <a:pt x="431" y="322"/>
                  </a:lnTo>
                  <a:lnTo>
                    <a:pt x="436" y="325"/>
                  </a:lnTo>
                  <a:lnTo>
                    <a:pt x="436" y="328"/>
                  </a:lnTo>
                  <a:lnTo>
                    <a:pt x="436" y="330"/>
                  </a:lnTo>
                  <a:lnTo>
                    <a:pt x="437" y="334"/>
                  </a:lnTo>
                  <a:lnTo>
                    <a:pt x="444" y="335"/>
                  </a:lnTo>
                  <a:lnTo>
                    <a:pt x="447" y="331"/>
                  </a:lnTo>
                  <a:lnTo>
                    <a:pt x="447" y="333"/>
                  </a:lnTo>
                  <a:lnTo>
                    <a:pt x="448" y="331"/>
                  </a:lnTo>
                  <a:lnTo>
                    <a:pt x="451" y="323"/>
                  </a:lnTo>
                  <a:lnTo>
                    <a:pt x="455" y="323"/>
                  </a:lnTo>
                  <a:lnTo>
                    <a:pt x="459" y="318"/>
                  </a:lnTo>
                  <a:lnTo>
                    <a:pt x="459" y="316"/>
                  </a:lnTo>
                  <a:lnTo>
                    <a:pt x="454" y="315"/>
                  </a:lnTo>
                  <a:lnTo>
                    <a:pt x="450" y="311"/>
                  </a:lnTo>
                  <a:lnTo>
                    <a:pt x="450" y="310"/>
                  </a:lnTo>
                  <a:lnTo>
                    <a:pt x="453" y="311"/>
                  </a:lnTo>
                  <a:lnTo>
                    <a:pt x="459" y="311"/>
                  </a:lnTo>
                  <a:lnTo>
                    <a:pt x="460" y="307"/>
                  </a:lnTo>
                  <a:lnTo>
                    <a:pt x="468" y="310"/>
                  </a:lnTo>
                  <a:lnTo>
                    <a:pt x="472" y="305"/>
                  </a:lnTo>
                  <a:lnTo>
                    <a:pt x="473" y="307"/>
                  </a:lnTo>
                  <a:lnTo>
                    <a:pt x="477" y="305"/>
                  </a:lnTo>
                  <a:lnTo>
                    <a:pt x="475" y="304"/>
                  </a:lnTo>
                  <a:lnTo>
                    <a:pt x="472" y="299"/>
                  </a:lnTo>
                  <a:lnTo>
                    <a:pt x="472" y="295"/>
                  </a:lnTo>
                  <a:lnTo>
                    <a:pt x="471" y="294"/>
                  </a:lnTo>
                  <a:lnTo>
                    <a:pt x="469" y="295"/>
                  </a:lnTo>
                  <a:lnTo>
                    <a:pt x="467" y="288"/>
                  </a:lnTo>
                  <a:lnTo>
                    <a:pt x="466" y="287"/>
                  </a:lnTo>
                  <a:lnTo>
                    <a:pt x="465" y="286"/>
                  </a:lnTo>
                  <a:lnTo>
                    <a:pt x="465" y="280"/>
                  </a:lnTo>
                  <a:lnTo>
                    <a:pt x="463" y="279"/>
                  </a:lnTo>
                  <a:lnTo>
                    <a:pt x="462" y="280"/>
                  </a:lnTo>
                  <a:lnTo>
                    <a:pt x="458" y="276"/>
                  </a:lnTo>
                  <a:lnTo>
                    <a:pt x="450" y="274"/>
                  </a:lnTo>
                  <a:lnTo>
                    <a:pt x="448" y="269"/>
                  </a:lnTo>
                  <a:lnTo>
                    <a:pt x="449" y="266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8"/>
                  </a:lnTo>
                  <a:lnTo>
                    <a:pt x="447" y="257"/>
                  </a:lnTo>
                  <a:lnTo>
                    <a:pt x="445" y="254"/>
                  </a:lnTo>
                  <a:lnTo>
                    <a:pt x="447" y="248"/>
                  </a:lnTo>
                  <a:lnTo>
                    <a:pt x="444" y="244"/>
                  </a:lnTo>
                  <a:lnTo>
                    <a:pt x="443" y="242"/>
                  </a:lnTo>
                  <a:lnTo>
                    <a:pt x="437" y="240"/>
                  </a:lnTo>
                  <a:lnTo>
                    <a:pt x="437" y="236"/>
                  </a:lnTo>
                  <a:lnTo>
                    <a:pt x="438" y="234"/>
                  </a:lnTo>
                  <a:lnTo>
                    <a:pt x="443" y="237"/>
                  </a:lnTo>
                  <a:lnTo>
                    <a:pt x="443" y="236"/>
                  </a:lnTo>
                  <a:lnTo>
                    <a:pt x="441" y="231"/>
                  </a:lnTo>
                  <a:lnTo>
                    <a:pt x="442" y="225"/>
                  </a:lnTo>
                  <a:lnTo>
                    <a:pt x="435" y="225"/>
                  </a:lnTo>
                  <a:lnTo>
                    <a:pt x="432" y="222"/>
                  </a:lnTo>
                  <a:lnTo>
                    <a:pt x="433" y="221"/>
                  </a:lnTo>
                  <a:lnTo>
                    <a:pt x="435" y="215"/>
                  </a:lnTo>
                  <a:lnTo>
                    <a:pt x="432" y="211"/>
                  </a:lnTo>
                  <a:lnTo>
                    <a:pt x="422" y="209"/>
                  </a:lnTo>
                  <a:lnTo>
                    <a:pt x="420" y="204"/>
                  </a:lnTo>
                  <a:lnTo>
                    <a:pt x="414" y="196"/>
                  </a:lnTo>
                  <a:lnTo>
                    <a:pt x="413" y="193"/>
                  </a:lnTo>
                  <a:lnTo>
                    <a:pt x="414" y="190"/>
                  </a:lnTo>
                  <a:lnTo>
                    <a:pt x="420" y="186"/>
                  </a:lnTo>
                  <a:lnTo>
                    <a:pt x="423" y="180"/>
                  </a:lnTo>
                  <a:lnTo>
                    <a:pt x="423" y="178"/>
                  </a:lnTo>
                  <a:lnTo>
                    <a:pt x="423" y="176"/>
                  </a:lnTo>
                  <a:lnTo>
                    <a:pt x="422" y="174"/>
                  </a:lnTo>
                  <a:lnTo>
                    <a:pt x="421" y="172"/>
                  </a:lnTo>
                  <a:lnTo>
                    <a:pt x="418" y="162"/>
                  </a:lnTo>
                  <a:lnTo>
                    <a:pt x="425" y="152"/>
                  </a:lnTo>
                  <a:lnTo>
                    <a:pt x="436" y="141"/>
                  </a:lnTo>
                  <a:lnTo>
                    <a:pt x="441" y="137"/>
                  </a:lnTo>
                  <a:lnTo>
                    <a:pt x="444" y="134"/>
                  </a:lnTo>
                  <a:lnTo>
                    <a:pt x="446" y="133"/>
                  </a:lnTo>
                  <a:lnTo>
                    <a:pt x="448" y="130"/>
                  </a:lnTo>
                  <a:lnTo>
                    <a:pt x="451" y="124"/>
                  </a:lnTo>
                  <a:lnTo>
                    <a:pt x="451" y="123"/>
                  </a:lnTo>
                  <a:lnTo>
                    <a:pt x="450" y="122"/>
                  </a:lnTo>
                  <a:lnTo>
                    <a:pt x="448" y="113"/>
                  </a:lnTo>
                  <a:lnTo>
                    <a:pt x="448" y="105"/>
                  </a:lnTo>
                  <a:lnTo>
                    <a:pt x="438" y="101"/>
                  </a:lnTo>
                  <a:lnTo>
                    <a:pt x="434" y="98"/>
                  </a:lnTo>
                  <a:lnTo>
                    <a:pt x="431" y="98"/>
                  </a:lnTo>
                  <a:lnTo>
                    <a:pt x="426" y="98"/>
                  </a:lnTo>
                  <a:lnTo>
                    <a:pt x="423" y="92"/>
                  </a:lnTo>
                  <a:lnTo>
                    <a:pt x="424" y="89"/>
                  </a:lnTo>
                  <a:lnTo>
                    <a:pt x="418" y="83"/>
                  </a:lnTo>
                  <a:lnTo>
                    <a:pt x="412" y="76"/>
                  </a:lnTo>
                  <a:lnTo>
                    <a:pt x="410" y="71"/>
                  </a:lnTo>
                  <a:lnTo>
                    <a:pt x="395" y="66"/>
                  </a:lnTo>
                  <a:lnTo>
                    <a:pt x="395" y="64"/>
                  </a:lnTo>
                  <a:lnTo>
                    <a:pt x="390" y="61"/>
                  </a:lnTo>
                  <a:lnTo>
                    <a:pt x="392" y="57"/>
                  </a:lnTo>
                  <a:lnTo>
                    <a:pt x="387" y="47"/>
                  </a:lnTo>
                  <a:lnTo>
                    <a:pt x="390" y="41"/>
                  </a:lnTo>
                  <a:lnTo>
                    <a:pt x="394" y="39"/>
                  </a:lnTo>
                  <a:lnTo>
                    <a:pt x="395" y="30"/>
                  </a:lnTo>
                  <a:lnTo>
                    <a:pt x="395" y="22"/>
                  </a:lnTo>
                  <a:lnTo>
                    <a:pt x="397" y="19"/>
                  </a:lnTo>
                  <a:lnTo>
                    <a:pt x="396" y="16"/>
                  </a:lnTo>
                  <a:lnTo>
                    <a:pt x="394" y="12"/>
                  </a:lnTo>
                  <a:lnTo>
                    <a:pt x="395" y="7"/>
                  </a:lnTo>
                  <a:lnTo>
                    <a:pt x="391" y="0"/>
                  </a:lnTo>
                  <a:lnTo>
                    <a:pt x="376" y="4"/>
                  </a:lnTo>
                  <a:lnTo>
                    <a:pt x="368" y="8"/>
                  </a:lnTo>
                  <a:lnTo>
                    <a:pt x="362" y="11"/>
                  </a:lnTo>
                  <a:lnTo>
                    <a:pt x="357" y="16"/>
                  </a:lnTo>
                  <a:lnTo>
                    <a:pt x="362" y="17"/>
                  </a:lnTo>
                  <a:lnTo>
                    <a:pt x="364" y="22"/>
                  </a:lnTo>
                  <a:lnTo>
                    <a:pt x="359" y="26"/>
                  </a:lnTo>
                  <a:lnTo>
                    <a:pt x="353" y="29"/>
                  </a:lnTo>
                  <a:lnTo>
                    <a:pt x="352" y="32"/>
                  </a:lnTo>
                  <a:lnTo>
                    <a:pt x="345" y="35"/>
                  </a:lnTo>
                  <a:lnTo>
                    <a:pt x="338" y="46"/>
                  </a:lnTo>
                  <a:lnTo>
                    <a:pt x="328" y="47"/>
                  </a:lnTo>
                  <a:lnTo>
                    <a:pt x="324" y="47"/>
                  </a:lnTo>
                  <a:lnTo>
                    <a:pt x="313" y="58"/>
                  </a:lnTo>
                  <a:lnTo>
                    <a:pt x="319" y="63"/>
                  </a:lnTo>
                  <a:lnTo>
                    <a:pt x="321" y="67"/>
                  </a:lnTo>
                  <a:lnTo>
                    <a:pt x="325" y="68"/>
                  </a:lnTo>
                  <a:lnTo>
                    <a:pt x="330" y="82"/>
                  </a:lnTo>
                  <a:lnTo>
                    <a:pt x="329" y="84"/>
                  </a:lnTo>
                  <a:lnTo>
                    <a:pt x="328" y="89"/>
                  </a:lnTo>
                  <a:lnTo>
                    <a:pt x="326" y="93"/>
                  </a:lnTo>
                  <a:lnTo>
                    <a:pt x="322" y="93"/>
                  </a:lnTo>
                  <a:lnTo>
                    <a:pt x="318" y="100"/>
                  </a:lnTo>
                  <a:lnTo>
                    <a:pt x="303" y="104"/>
                  </a:lnTo>
                  <a:lnTo>
                    <a:pt x="301" y="111"/>
                  </a:lnTo>
                  <a:lnTo>
                    <a:pt x="302" y="118"/>
                  </a:lnTo>
                  <a:lnTo>
                    <a:pt x="300" y="122"/>
                  </a:lnTo>
                  <a:lnTo>
                    <a:pt x="297" y="129"/>
                  </a:lnTo>
                  <a:lnTo>
                    <a:pt x="297" y="128"/>
                  </a:lnTo>
                  <a:lnTo>
                    <a:pt x="293" y="134"/>
                  </a:lnTo>
                  <a:lnTo>
                    <a:pt x="274" y="134"/>
                  </a:lnTo>
                  <a:lnTo>
                    <a:pt x="269" y="139"/>
                  </a:lnTo>
                  <a:lnTo>
                    <a:pt x="267" y="147"/>
                  </a:lnTo>
                  <a:lnTo>
                    <a:pt x="269" y="153"/>
                  </a:lnTo>
                  <a:lnTo>
                    <a:pt x="266" y="155"/>
                  </a:lnTo>
                  <a:lnTo>
                    <a:pt x="267" y="170"/>
                  </a:lnTo>
                  <a:lnTo>
                    <a:pt x="268" y="174"/>
                  </a:lnTo>
                  <a:lnTo>
                    <a:pt x="266" y="178"/>
                  </a:lnTo>
                  <a:lnTo>
                    <a:pt x="268" y="182"/>
                  </a:lnTo>
                  <a:lnTo>
                    <a:pt x="266" y="184"/>
                  </a:lnTo>
                  <a:lnTo>
                    <a:pt x="267" y="194"/>
                  </a:lnTo>
                  <a:lnTo>
                    <a:pt x="273" y="204"/>
                  </a:lnTo>
                  <a:lnTo>
                    <a:pt x="280" y="206"/>
                  </a:lnTo>
                  <a:lnTo>
                    <a:pt x="280" y="208"/>
                  </a:lnTo>
                  <a:lnTo>
                    <a:pt x="281" y="210"/>
                  </a:lnTo>
                  <a:lnTo>
                    <a:pt x="280" y="215"/>
                  </a:lnTo>
                  <a:lnTo>
                    <a:pt x="279" y="216"/>
                  </a:lnTo>
                  <a:lnTo>
                    <a:pt x="279" y="217"/>
                  </a:lnTo>
                  <a:lnTo>
                    <a:pt x="275" y="220"/>
                  </a:lnTo>
                  <a:lnTo>
                    <a:pt x="275" y="222"/>
                  </a:lnTo>
                  <a:lnTo>
                    <a:pt x="277" y="225"/>
                  </a:lnTo>
                  <a:lnTo>
                    <a:pt x="279" y="228"/>
                  </a:lnTo>
                  <a:lnTo>
                    <a:pt x="278" y="230"/>
                  </a:lnTo>
                  <a:lnTo>
                    <a:pt x="282" y="234"/>
                  </a:lnTo>
                  <a:lnTo>
                    <a:pt x="281" y="236"/>
                  </a:lnTo>
                  <a:lnTo>
                    <a:pt x="279" y="236"/>
                  </a:lnTo>
                  <a:lnTo>
                    <a:pt x="272" y="244"/>
                  </a:lnTo>
                  <a:lnTo>
                    <a:pt x="273" y="245"/>
                  </a:lnTo>
                  <a:lnTo>
                    <a:pt x="273" y="248"/>
                  </a:lnTo>
                  <a:lnTo>
                    <a:pt x="271" y="247"/>
                  </a:lnTo>
                  <a:lnTo>
                    <a:pt x="266" y="247"/>
                  </a:lnTo>
                  <a:lnTo>
                    <a:pt x="262" y="246"/>
                  </a:lnTo>
                  <a:lnTo>
                    <a:pt x="251" y="252"/>
                  </a:lnTo>
                  <a:lnTo>
                    <a:pt x="239" y="260"/>
                  </a:lnTo>
                  <a:lnTo>
                    <a:pt x="237" y="260"/>
                  </a:lnTo>
                  <a:lnTo>
                    <a:pt x="237" y="262"/>
                  </a:lnTo>
                  <a:lnTo>
                    <a:pt x="236" y="259"/>
                  </a:lnTo>
                  <a:lnTo>
                    <a:pt x="231" y="259"/>
                  </a:lnTo>
                  <a:lnTo>
                    <a:pt x="229" y="259"/>
                  </a:lnTo>
                  <a:lnTo>
                    <a:pt x="226" y="260"/>
                  </a:lnTo>
                  <a:lnTo>
                    <a:pt x="216" y="255"/>
                  </a:lnTo>
                  <a:lnTo>
                    <a:pt x="211" y="257"/>
                  </a:lnTo>
                  <a:lnTo>
                    <a:pt x="211" y="255"/>
                  </a:lnTo>
                  <a:lnTo>
                    <a:pt x="202" y="248"/>
                  </a:lnTo>
                  <a:lnTo>
                    <a:pt x="195" y="253"/>
                  </a:lnTo>
                  <a:lnTo>
                    <a:pt x="189" y="252"/>
                  </a:lnTo>
                  <a:lnTo>
                    <a:pt x="180" y="253"/>
                  </a:lnTo>
                  <a:lnTo>
                    <a:pt x="176" y="259"/>
                  </a:lnTo>
                  <a:lnTo>
                    <a:pt x="172" y="263"/>
                  </a:lnTo>
                  <a:lnTo>
                    <a:pt x="169" y="265"/>
                  </a:lnTo>
                  <a:lnTo>
                    <a:pt x="161" y="270"/>
                  </a:lnTo>
                  <a:lnTo>
                    <a:pt x="159" y="268"/>
                  </a:lnTo>
                  <a:lnTo>
                    <a:pt x="150" y="271"/>
                  </a:lnTo>
                  <a:lnTo>
                    <a:pt x="139" y="271"/>
                  </a:lnTo>
                  <a:lnTo>
                    <a:pt x="138" y="275"/>
                  </a:lnTo>
                  <a:lnTo>
                    <a:pt x="128" y="283"/>
                  </a:lnTo>
                  <a:lnTo>
                    <a:pt x="124" y="281"/>
                  </a:lnTo>
                  <a:lnTo>
                    <a:pt x="115" y="279"/>
                  </a:lnTo>
                  <a:lnTo>
                    <a:pt x="112" y="281"/>
                  </a:lnTo>
                  <a:lnTo>
                    <a:pt x="110" y="270"/>
                  </a:lnTo>
                  <a:lnTo>
                    <a:pt x="107" y="272"/>
                  </a:lnTo>
                  <a:lnTo>
                    <a:pt x="105" y="282"/>
                  </a:lnTo>
                  <a:lnTo>
                    <a:pt x="102" y="284"/>
                  </a:lnTo>
                  <a:lnTo>
                    <a:pt x="105" y="294"/>
                  </a:lnTo>
                  <a:lnTo>
                    <a:pt x="112" y="296"/>
                  </a:lnTo>
                  <a:lnTo>
                    <a:pt x="120" y="302"/>
                  </a:lnTo>
                  <a:lnTo>
                    <a:pt x="116" y="309"/>
                  </a:lnTo>
                  <a:lnTo>
                    <a:pt x="116" y="314"/>
                  </a:lnTo>
                  <a:lnTo>
                    <a:pt x="109" y="317"/>
                  </a:lnTo>
                  <a:lnTo>
                    <a:pt x="109" y="323"/>
                  </a:lnTo>
                  <a:lnTo>
                    <a:pt x="106" y="324"/>
                  </a:lnTo>
                  <a:lnTo>
                    <a:pt x="104" y="327"/>
                  </a:lnTo>
                  <a:lnTo>
                    <a:pt x="109" y="338"/>
                  </a:lnTo>
                  <a:lnTo>
                    <a:pt x="109" y="343"/>
                  </a:lnTo>
                  <a:lnTo>
                    <a:pt x="108" y="348"/>
                  </a:lnTo>
                  <a:lnTo>
                    <a:pt x="105" y="348"/>
                  </a:lnTo>
                  <a:lnTo>
                    <a:pt x="98" y="354"/>
                  </a:lnTo>
                  <a:lnTo>
                    <a:pt x="95" y="358"/>
                  </a:lnTo>
                  <a:lnTo>
                    <a:pt x="92" y="353"/>
                  </a:lnTo>
                  <a:lnTo>
                    <a:pt x="88" y="356"/>
                  </a:lnTo>
                  <a:lnTo>
                    <a:pt x="82" y="356"/>
                  </a:lnTo>
                  <a:lnTo>
                    <a:pt x="80" y="356"/>
                  </a:lnTo>
                  <a:lnTo>
                    <a:pt x="73" y="360"/>
                  </a:lnTo>
                  <a:lnTo>
                    <a:pt x="74" y="361"/>
                  </a:lnTo>
                  <a:lnTo>
                    <a:pt x="71" y="365"/>
                  </a:lnTo>
                  <a:lnTo>
                    <a:pt x="69" y="368"/>
                  </a:lnTo>
                  <a:lnTo>
                    <a:pt x="69" y="370"/>
                  </a:lnTo>
                  <a:lnTo>
                    <a:pt x="59" y="370"/>
                  </a:lnTo>
                  <a:lnTo>
                    <a:pt x="56" y="373"/>
                  </a:lnTo>
                  <a:lnTo>
                    <a:pt x="59" y="377"/>
                  </a:lnTo>
                  <a:lnTo>
                    <a:pt x="49" y="382"/>
                  </a:lnTo>
                  <a:lnTo>
                    <a:pt x="48" y="380"/>
                  </a:lnTo>
                  <a:lnTo>
                    <a:pt x="44" y="377"/>
                  </a:lnTo>
                  <a:lnTo>
                    <a:pt x="31" y="372"/>
                  </a:lnTo>
                  <a:lnTo>
                    <a:pt x="25" y="378"/>
                  </a:lnTo>
                  <a:lnTo>
                    <a:pt x="19" y="376"/>
                  </a:lnTo>
                  <a:lnTo>
                    <a:pt x="12" y="377"/>
                  </a:lnTo>
                  <a:lnTo>
                    <a:pt x="11" y="382"/>
                  </a:lnTo>
                  <a:lnTo>
                    <a:pt x="4" y="384"/>
                  </a:lnTo>
                  <a:lnTo>
                    <a:pt x="0" y="387"/>
                  </a:lnTo>
                  <a:lnTo>
                    <a:pt x="4" y="395"/>
                  </a:lnTo>
                  <a:lnTo>
                    <a:pt x="7" y="397"/>
                  </a:lnTo>
                  <a:lnTo>
                    <a:pt x="8" y="399"/>
                  </a:lnTo>
                  <a:lnTo>
                    <a:pt x="10" y="406"/>
                  </a:lnTo>
                  <a:lnTo>
                    <a:pt x="10" y="411"/>
                  </a:lnTo>
                  <a:lnTo>
                    <a:pt x="18" y="411"/>
                  </a:lnTo>
                  <a:lnTo>
                    <a:pt x="26" y="413"/>
                  </a:lnTo>
                  <a:lnTo>
                    <a:pt x="26" y="416"/>
                  </a:lnTo>
                  <a:lnTo>
                    <a:pt x="27" y="419"/>
                  </a:lnTo>
                  <a:lnTo>
                    <a:pt x="24" y="420"/>
                  </a:lnTo>
                  <a:lnTo>
                    <a:pt x="30" y="425"/>
                  </a:lnTo>
                  <a:lnTo>
                    <a:pt x="29" y="433"/>
                  </a:lnTo>
                  <a:lnTo>
                    <a:pt x="26" y="436"/>
                  </a:lnTo>
                  <a:lnTo>
                    <a:pt x="27" y="443"/>
                  </a:lnTo>
                  <a:lnTo>
                    <a:pt x="30" y="446"/>
                  </a:lnTo>
                  <a:lnTo>
                    <a:pt x="34" y="448"/>
                  </a:lnTo>
                  <a:lnTo>
                    <a:pt x="38" y="450"/>
                  </a:lnTo>
                  <a:lnTo>
                    <a:pt x="41" y="454"/>
                  </a:lnTo>
                  <a:lnTo>
                    <a:pt x="54" y="460"/>
                  </a:lnTo>
                  <a:lnTo>
                    <a:pt x="62" y="462"/>
                  </a:lnTo>
                  <a:lnTo>
                    <a:pt x="67" y="457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3" y="468"/>
                  </a:lnTo>
                  <a:lnTo>
                    <a:pt x="85" y="468"/>
                  </a:lnTo>
                  <a:lnTo>
                    <a:pt x="81" y="478"/>
                  </a:lnTo>
                  <a:lnTo>
                    <a:pt x="84" y="481"/>
                  </a:lnTo>
                  <a:lnTo>
                    <a:pt x="88" y="495"/>
                  </a:lnTo>
                  <a:lnTo>
                    <a:pt x="95" y="500"/>
                  </a:lnTo>
                  <a:lnTo>
                    <a:pt x="97" y="509"/>
                  </a:lnTo>
                  <a:lnTo>
                    <a:pt x="96" y="509"/>
                  </a:lnTo>
                  <a:lnTo>
                    <a:pt x="89" y="506"/>
                  </a:lnTo>
                  <a:lnTo>
                    <a:pt x="81" y="506"/>
                  </a:lnTo>
                  <a:lnTo>
                    <a:pt x="73" y="510"/>
                  </a:lnTo>
                  <a:lnTo>
                    <a:pt x="70" y="516"/>
                  </a:lnTo>
                  <a:lnTo>
                    <a:pt x="73" y="526"/>
                  </a:lnTo>
                  <a:lnTo>
                    <a:pt x="71" y="526"/>
                  </a:lnTo>
                  <a:lnTo>
                    <a:pt x="68" y="530"/>
                  </a:lnTo>
                  <a:lnTo>
                    <a:pt x="67" y="539"/>
                  </a:lnTo>
                  <a:lnTo>
                    <a:pt x="63" y="541"/>
                  </a:lnTo>
                  <a:lnTo>
                    <a:pt x="62" y="544"/>
                  </a:lnTo>
                  <a:lnTo>
                    <a:pt x="56" y="546"/>
                  </a:lnTo>
                  <a:lnTo>
                    <a:pt x="51" y="550"/>
                  </a:lnTo>
                  <a:lnTo>
                    <a:pt x="50" y="557"/>
                  </a:lnTo>
                  <a:lnTo>
                    <a:pt x="54" y="565"/>
                  </a:lnTo>
                  <a:lnTo>
                    <a:pt x="58" y="569"/>
                  </a:lnTo>
                  <a:lnTo>
                    <a:pt x="61" y="572"/>
                  </a:lnTo>
                  <a:lnTo>
                    <a:pt x="69" y="581"/>
                  </a:lnTo>
                  <a:lnTo>
                    <a:pt x="63" y="582"/>
                  </a:lnTo>
                  <a:lnTo>
                    <a:pt x="58" y="584"/>
                  </a:lnTo>
                  <a:lnTo>
                    <a:pt x="58" y="598"/>
                  </a:lnTo>
                  <a:lnTo>
                    <a:pt x="58" y="600"/>
                  </a:lnTo>
                  <a:lnTo>
                    <a:pt x="63" y="604"/>
                  </a:lnTo>
                  <a:lnTo>
                    <a:pt x="68" y="610"/>
                  </a:lnTo>
                  <a:lnTo>
                    <a:pt x="70" y="612"/>
                  </a:lnTo>
                  <a:lnTo>
                    <a:pt x="71" y="617"/>
                  </a:lnTo>
                  <a:lnTo>
                    <a:pt x="73" y="619"/>
                  </a:lnTo>
                  <a:lnTo>
                    <a:pt x="76" y="622"/>
                  </a:lnTo>
                  <a:lnTo>
                    <a:pt x="80" y="623"/>
                  </a:lnTo>
                  <a:lnTo>
                    <a:pt x="82" y="635"/>
                  </a:lnTo>
                  <a:lnTo>
                    <a:pt x="90" y="639"/>
                  </a:lnTo>
                  <a:lnTo>
                    <a:pt x="97" y="638"/>
                  </a:lnTo>
                  <a:lnTo>
                    <a:pt x="102" y="641"/>
                  </a:lnTo>
                  <a:lnTo>
                    <a:pt x="109" y="645"/>
                  </a:lnTo>
                  <a:lnTo>
                    <a:pt x="114" y="645"/>
                  </a:lnTo>
                  <a:lnTo>
                    <a:pt x="116" y="645"/>
                  </a:lnTo>
                  <a:lnTo>
                    <a:pt x="120" y="646"/>
                  </a:lnTo>
                  <a:lnTo>
                    <a:pt x="121" y="646"/>
                  </a:lnTo>
                  <a:lnTo>
                    <a:pt x="129" y="655"/>
                  </a:lnTo>
                  <a:lnTo>
                    <a:pt x="132" y="654"/>
                  </a:lnTo>
                  <a:lnTo>
                    <a:pt x="137" y="662"/>
                  </a:lnTo>
                  <a:lnTo>
                    <a:pt x="142" y="663"/>
                  </a:lnTo>
                  <a:lnTo>
                    <a:pt x="148" y="662"/>
                  </a:lnTo>
                  <a:lnTo>
                    <a:pt x="154" y="663"/>
                  </a:lnTo>
                  <a:lnTo>
                    <a:pt x="157" y="670"/>
                  </a:lnTo>
                  <a:lnTo>
                    <a:pt x="165" y="668"/>
                  </a:lnTo>
                  <a:lnTo>
                    <a:pt x="172" y="670"/>
                  </a:lnTo>
                  <a:lnTo>
                    <a:pt x="173" y="666"/>
                  </a:lnTo>
                  <a:lnTo>
                    <a:pt x="180" y="667"/>
                  </a:lnTo>
                  <a:lnTo>
                    <a:pt x="189" y="663"/>
                  </a:lnTo>
                  <a:lnTo>
                    <a:pt x="194" y="664"/>
                  </a:lnTo>
                  <a:lnTo>
                    <a:pt x="196" y="662"/>
                  </a:lnTo>
                  <a:lnTo>
                    <a:pt x="204" y="659"/>
                  </a:lnTo>
                  <a:lnTo>
                    <a:pt x="213" y="660"/>
                  </a:lnTo>
                  <a:lnTo>
                    <a:pt x="216" y="654"/>
                  </a:lnTo>
                  <a:lnTo>
                    <a:pt x="225" y="653"/>
                  </a:lnTo>
                  <a:lnTo>
                    <a:pt x="227" y="654"/>
                  </a:lnTo>
                  <a:lnTo>
                    <a:pt x="225" y="657"/>
                  </a:lnTo>
                  <a:lnTo>
                    <a:pt x="226" y="662"/>
                  </a:lnTo>
                  <a:lnTo>
                    <a:pt x="224" y="666"/>
                  </a:lnTo>
                  <a:lnTo>
                    <a:pt x="234" y="679"/>
                  </a:lnTo>
                  <a:lnTo>
                    <a:pt x="234" y="686"/>
                  </a:lnTo>
                  <a:lnTo>
                    <a:pt x="237" y="685"/>
                  </a:lnTo>
                  <a:lnTo>
                    <a:pt x="241" y="681"/>
                  </a:lnTo>
                  <a:lnTo>
                    <a:pt x="243" y="679"/>
                  </a:lnTo>
                  <a:lnTo>
                    <a:pt x="238" y="679"/>
                  </a:lnTo>
                  <a:lnTo>
                    <a:pt x="234" y="673"/>
                  </a:lnTo>
                  <a:lnTo>
                    <a:pt x="236" y="668"/>
                  </a:lnTo>
                  <a:lnTo>
                    <a:pt x="241" y="665"/>
                  </a:lnTo>
                  <a:lnTo>
                    <a:pt x="247" y="664"/>
                  </a:lnTo>
                  <a:lnTo>
                    <a:pt x="260" y="669"/>
                  </a:lnTo>
                  <a:lnTo>
                    <a:pt x="262" y="669"/>
                  </a:lnTo>
                  <a:lnTo>
                    <a:pt x="270" y="671"/>
                  </a:lnTo>
                  <a:lnTo>
                    <a:pt x="270" y="674"/>
                  </a:lnTo>
                  <a:lnTo>
                    <a:pt x="279" y="671"/>
                  </a:lnTo>
                  <a:lnTo>
                    <a:pt x="281" y="675"/>
                  </a:lnTo>
                  <a:lnTo>
                    <a:pt x="283" y="675"/>
                  </a:lnTo>
                  <a:lnTo>
                    <a:pt x="288" y="673"/>
                  </a:lnTo>
                  <a:lnTo>
                    <a:pt x="289" y="671"/>
                  </a:lnTo>
                  <a:lnTo>
                    <a:pt x="297" y="674"/>
                  </a:lnTo>
                  <a:lnTo>
                    <a:pt x="298" y="671"/>
                  </a:lnTo>
                  <a:lnTo>
                    <a:pt x="297" y="669"/>
                  </a:lnTo>
                  <a:lnTo>
                    <a:pt x="293" y="667"/>
                  </a:lnTo>
                  <a:lnTo>
                    <a:pt x="293" y="666"/>
                  </a:lnTo>
                  <a:lnTo>
                    <a:pt x="291" y="665"/>
                  </a:lnTo>
                  <a:lnTo>
                    <a:pt x="295" y="660"/>
                  </a:lnTo>
                  <a:lnTo>
                    <a:pt x="301" y="659"/>
                  </a:lnTo>
                  <a:lnTo>
                    <a:pt x="305" y="663"/>
                  </a:lnTo>
                  <a:lnTo>
                    <a:pt x="312" y="660"/>
                  </a:lnTo>
                  <a:lnTo>
                    <a:pt x="313" y="655"/>
                  </a:lnTo>
                  <a:lnTo>
                    <a:pt x="316" y="655"/>
                  </a:lnTo>
                  <a:lnTo>
                    <a:pt x="315" y="648"/>
                  </a:lnTo>
                  <a:lnTo>
                    <a:pt x="314" y="645"/>
                  </a:lnTo>
                  <a:lnTo>
                    <a:pt x="312" y="643"/>
                  </a:lnTo>
                  <a:lnTo>
                    <a:pt x="309" y="640"/>
                  </a:lnTo>
                  <a:lnTo>
                    <a:pt x="310" y="639"/>
                  </a:lnTo>
                  <a:lnTo>
                    <a:pt x="313" y="635"/>
                  </a:lnTo>
                  <a:lnTo>
                    <a:pt x="309" y="631"/>
                  </a:lnTo>
                  <a:lnTo>
                    <a:pt x="315" y="624"/>
                  </a:lnTo>
                  <a:lnTo>
                    <a:pt x="314" y="624"/>
                  </a:lnTo>
                  <a:lnTo>
                    <a:pt x="309" y="621"/>
                  </a:lnTo>
                  <a:lnTo>
                    <a:pt x="308" y="617"/>
                  </a:lnTo>
                  <a:lnTo>
                    <a:pt x="313" y="615"/>
                  </a:lnTo>
                  <a:lnTo>
                    <a:pt x="317" y="618"/>
                  </a:lnTo>
                  <a:lnTo>
                    <a:pt x="318" y="610"/>
                  </a:lnTo>
                  <a:lnTo>
                    <a:pt x="319" y="608"/>
                  </a:lnTo>
                  <a:lnTo>
                    <a:pt x="321" y="608"/>
                  </a:lnTo>
                  <a:lnTo>
                    <a:pt x="324" y="609"/>
                  </a:lnTo>
                  <a:lnTo>
                    <a:pt x="327" y="601"/>
                  </a:lnTo>
                  <a:lnTo>
                    <a:pt x="326" y="598"/>
                  </a:lnTo>
                  <a:lnTo>
                    <a:pt x="327" y="597"/>
                  </a:lnTo>
                  <a:lnTo>
                    <a:pt x="327" y="595"/>
                  </a:lnTo>
                  <a:lnTo>
                    <a:pt x="327" y="594"/>
                  </a:lnTo>
                  <a:lnTo>
                    <a:pt x="328" y="594"/>
                  </a:lnTo>
                  <a:lnTo>
                    <a:pt x="331" y="591"/>
                  </a:lnTo>
                  <a:lnTo>
                    <a:pt x="335" y="591"/>
                  </a:lnTo>
                  <a:lnTo>
                    <a:pt x="340" y="587"/>
                  </a:lnTo>
                  <a:lnTo>
                    <a:pt x="342" y="582"/>
                  </a:lnTo>
                  <a:lnTo>
                    <a:pt x="340" y="575"/>
                  </a:lnTo>
                  <a:lnTo>
                    <a:pt x="340" y="574"/>
                  </a:lnTo>
                  <a:lnTo>
                    <a:pt x="337" y="570"/>
                  </a:lnTo>
                  <a:lnTo>
                    <a:pt x="338" y="566"/>
                  </a:lnTo>
                  <a:lnTo>
                    <a:pt x="343" y="565"/>
                  </a:lnTo>
                  <a:lnTo>
                    <a:pt x="344" y="562"/>
                  </a:lnTo>
                  <a:lnTo>
                    <a:pt x="342" y="562"/>
                  </a:lnTo>
                  <a:lnTo>
                    <a:pt x="345" y="556"/>
                  </a:lnTo>
                  <a:lnTo>
                    <a:pt x="350" y="552"/>
                  </a:lnTo>
                  <a:lnTo>
                    <a:pt x="351" y="55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auto">
            <a:xfrm>
              <a:off x="1037" y="140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auto">
            <a:xfrm>
              <a:off x="1014" y="1405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auto">
            <a:xfrm>
              <a:off x="1375" y="816"/>
              <a:ext cx="449" cy="404"/>
            </a:xfrm>
            <a:custGeom>
              <a:avLst/>
              <a:gdLst/>
              <a:ahLst/>
              <a:cxnLst>
                <a:cxn ang="0">
                  <a:pos x="19" y="169"/>
                </a:cxn>
                <a:cxn ang="0">
                  <a:pos x="12" y="128"/>
                </a:cxn>
                <a:cxn ang="0">
                  <a:pos x="6" y="105"/>
                </a:cxn>
                <a:cxn ang="0">
                  <a:pos x="8" y="83"/>
                </a:cxn>
                <a:cxn ang="0">
                  <a:pos x="36" y="71"/>
                </a:cxn>
                <a:cxn ang="0">
                  <a:pos x="71" y="71"/>
                </a:cxn>
                <a:cxn ang="0">
                  <a:pos x="86" y="85"/>
                </a:cxn>
                <a:cxn ang="0">
                  <a:pos x="133" y="92"/>
                </a:cxn>
                <a:cxn ang="0">
                  <a:pos x="147" y="67"/>
                </a:cxn>
                <a:cxn ang="0">
                  <a:pos x="165" y="44"/>
                </a:cxn>
                <a:cxn ang="0">
                  <a:pos x="183" y="34"/>
                </a:cxn>
                <a:cxn ang="0">
                  <a:pos x="209" y="28"/>
                </a:cxn>
                <a:cxn ang="0">
                  <a:pos x="232" y="27"/>
                </a:cxn>
                <a:cxn ang="0">
                  <a:pos x="267" y="22"/>
                </a:cxn>
                <a:cxn ang="0">
                  <a:pos x="297" y="32"/>
                </a:cxn>
                <a:cxn ang="0">
                  <a:pos x="320" y="22"/>
                </a:cxn>
                <a:cxn ang="0">
                  <a:pos x="358" y="9"/>
                </a:cxn>
                <a:cxn ang="0">
                  <a:pos x="388" y="0"/>
                </a:cxn>
                <a:cxn ang="0">
                  <a:pos x="380" y="19"/>
                </a:cxn>
                <a:cxn ang="0">
                  <a:pos x="382" y="44"/>
                </a:cxn>
                <a:cxn ang="0">
                  <a:pos x="404" y="58"/>
                </a:cxn>
                <a:cxn ang="0">
                  <a:pos x="406" y="85"/>
                </a:cxn>
                <a:cxn ang="0">
                  <a:pos x="444" y="115"/>
                </a:cxn>
                <a:cxn ang="0">
                  <a:pos x="428" y="128"/>
                </a:cxn>
                <a:cxn ang="0">
                  <a:pos x="411" y="134"/>
                </a:cxn>
                <a:cxn ang="0">
                  <a:pos x="388" y="139"/>
                </a:cxn>
                <a:cxn ang="0">
                  <a:pos x="377" y="130"/>
                </a:cxn>
                <a:cxn ang="0">
                  <a:pos x="360" y="130"/>
                </a:cxn>
                <a:cxn ang="0">
                  <a:pos x="343" y="156"/>
                </a:cxn>
                <a:cxn ang="0">
                  <a:pos x="307" y="168"/>
                </a:cxn>
                <a:cxn ang="0">
                  <a:pos x="313" y="188"/>
                </a:cxn>
                <a:cxn ang="0">
                  <a:pos x="307" y="204"/>
                </a:cxn>
                <a:cxn ang="0">
                  <a:pos x="312" y="224"/>
                </a:cxn>
                <a:cxn ang="0">
                  <a:pos x="323" y="239"/>
                </a:cxn>
                <a:cxn ang="0">
                  <a:pos x="338" y="256"/>
                </a:cxn>
                <a:cxn ang="0">
                  <a:pos x="326" y="273"/>
                </a:cxn>
                <a:cxn ang="0">
                  <a:pos x="298" y="281"/>
                </a:cxn>
                <a:cxn ang="0">
                  <a:pos x="278" y="286"/>
                </a:cxn>
                <a:cxn ang="0">
                  <a:pos x="278" y="304"/>
                </a:cxn>
                <a:cxn ang="0">
                  <a:pos x="266" y="322"/>
                </a:cxn>
                <a:cxn ang="0">
                  <a:pos x="241" y="308"/>
                </a:cxn>
                <a:cxn ang="0">
                  <a:pos x="214" y="326"/>
                </a:cxn>
                <a:cxn ang="0">
                  <a:pos x="207" y="337"/>
                </a:cxn>
                <a:cxn ang="0">
                  <a:pos x="196" y="330"/>
                </a:cxn>
                <a:cxn ang="0">
                  <a:pos x="185" y="340"/>
                </a:cxn>
                <a:cxn ang="0">
                  <a:pos x="179" y="354"/>
                </a:cxn>
                <a:cxn ang="0">
                  <a:pos x="176" y="373"/>
                </a:cxn>
                <a:cxn ang="0">
                  <a:pos x="161" y="398"/>
                </a:cxn>
                <a:cxn ang="0">
                  <a:pos x="141" y="396"/>
                </a:cxn>
                <a:cxn ang="0">
                  <a:pos x="125" y="402"/>
                </a:cxn>
                <a:cxn ang="0">
                  <a:pos x="113" y="400"/>
                </a:cxn>
                <a:cxn ang="0">
                  <a:pos x="108" y="375"/>
                </a:cxn>
                <a:cxn ang="0">
                  <a:pos x="95" y="357"/>
                </a:cxn>
                <a:cxn ang="0">
                  <a:pos x="72" y="357"/>
                </a:cxn>
                <a:cxn ang="0">
                  <a:pos x="54" y="368"/>
                </a:cxn>
                <a:cxn ang="0">
                  <a:pos x="32" y="373"/>
                </a:cxn>
                <a:cxn ang="0">
                  <a:pos x="25" y="347"/>
                </a:cxn>
                <a:cxn ang="0">
                  <a:pos x="23" y="330"/>
                </a:cxn>
                <a:cxn ang="0">
                  <a:pos x="18" y="305"/>
                </a:cxn>
                <a:cxn ang="0">
                  <a:pos x="37" y="269"/>
                </a:cxn>
                <a:cxn ang="0">
                  <a:pos x="42" y="243"/>
                </a:cxn>
                <a:cxn ang="0">
                  <a:pos x="28" y="213"/>
                </a:cxn>
                <a:cxn ang="0">
                  <a:pos x="48" y="202"/>
                </a:cxn>
              </a:cxnLst>
              <a:rect l="0" t="0" r="r" b="b"/>
              <a:pathLst>
                <a:path w="449" h="404">
                  <a:moveTo>
                    <a:pt x="51" y="184"/>
                  </a:moveTo>
                  <a:lnTo>
                    <a:pt x="47" y="178"/>
                  </a:lnTo>
                  <a:lnTo>
                    <a:pt x="37" y="173"/>
                  </a:lnTo>
                  <a:lnTo>
                    <a:pt x="30" y="171"/>
                  </a:lnTo>
                  <a:lnTo>
                    <a:pt x="19" y="169"/>
                  </a:lnTo>
                  <a:lnTo>
                    <a:pt x="15" y="165"/>
                  </a:lnTo>
                  <a:lnTo>
                    <a:pt x="14" y="160"/>
                  </a:lnTo>
                  <a:lnTo>
                    <a:pt x="19" y="154"/>
                  </a:lnTo>
                  <a:lnTo>
                    <a:pt x="23" y="136"/>
                  </a:lnTo>
                  <a:lnTo>
                    <a:pt x="12" y="128"/>
                  </a:lnTo>
                  <a:lnTo>
                    <a:pt x="4" y="129"/>
                  </a:lnTo>
                  <a:lnTo>
                    <a:pt x="2" y="120"/>
                  </a:lnTo>
                  <a:lnTo>
                    <a:pt x="0" y="115"/>
                  </a:lnTo>
                  <a:lnTo>
                    <a:pt x="5" y="109"/>
                  </a:lnTo>
                  <a:lnTo>
                    <a:pt x="6" y="105"/>
                  </a:lnTo>
                  <a:lnTo>
                    <a:pt x="4" y="101"/>
                  </a:lnTo>
                  <a:lnTo>
                    <a:pt x="11" y="95"/>
                  </a:lnTo>
                  <a:lnTo>
                    <a:pt x="12" y="96"/>
                  </a:lnTo>
                  <a:lnTo>
                    <a:pt x="9" y="86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8" y="67"/>
                  </a:lnTo>
                  <a:lnTo>
                    <a:pt x="29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51" y="63"/>
                  </a:lnTo>
                  <a:lnTo>
                    <a:pt x="59" y="62"/>
                  </a:lnTo>
                  <a:lnTo>
                    <a:pt x="65" y="66"/>
                  </a:lnTo>
                  <a:lnTo>
                    <a:pt x="67" y="69"/>
                  </a:lnTo>
                  <a:lnTo>
                    <a:pt x="71" y="71"/>
                  </a:lnTo>
                  <a:lnTo>
                    <a:pt x="80" y="75"/>
                  </a:lnTo>
                  <a:lnTo>
                    <a:pt x="73" y="83"/>
                  </a:lnTo>
                  <a:lnTo>
                    <a:pt x="73" y="85"/>
                  </a:lnTo>
                  <a:lnTo>
                    <a:pt x="82" y="86"/>
                  </a:lnTo>
                  <a:lnTo>
                    <a:pt x="86" y="85"/>
                  </a:lnTo>
                  <a:lnTo>
                    <a:pt x="94" y="91"/>
                  </a:lnTo>
                  <a:lnTo>
                    <a:pt x="98" y="89"/>
                  </a:lnTo>
                  <a:lnTo>
                    <a:pt x="108" y="94"/>
                  </a:lnTo>
                  <a:lnTo>
                    <a:pt x="119" y="91"/>
                  </a:lnTo>
                  <a:lnTo>
                    <a:pt x="133" y="92"/>
                  </a:lnTo>
                  <a:lnTo>
                    <a:pt x="135" y="91"/>
                  </a:lnTo>
                  <a:lnTo>
                    <a:pt x="136" y="93"/>
                  </a:lnTo>
                  <a:lnTo>
                    <a:pt x="142" y="81"/>
                  </a:lnTo>
                  <a:lnTo>
                    <a:pt x="149" y="77"/>
                  </a:lnTo>
                  <a:lnTo>
                    <a:pt x="147" y="67"/>
                  </a:lnTo>
                  <a:lnTo>
                    <a:pt x="153" y="56"/>
                  </a:lnTo>
                  <a:lnTo>
                    <a:pt x="154" y="49"/>
                  </a:lnTo>
                  <a:lnTo>
                    <a:pt x="156" y="46"/>
                  </a:lnTo>
                  <a:lnTo>
                    <a:pt x="158" y="45"/>
                  </a:lnTo>
                  <a:lnTo>
                    <a:pt x="165" y="44"/>
                  </a:lnTo>
                  <a:lnTo>
                    <a:pt x="168" y="40"/>
                  </a:lnTo>
                  <a:lnTo>
                    <a:pt x="168" y="35"/>
                  </a:lnTo>
                  <a:lnTo>
                    <a:pt x="176" y="34"/>
                  </a:lnTo>
                  <a:lnTo>
                    <a:pt x="178" y="35"/>
                  </a:lnTo>
                  <a:lnTo>
                    <a:pt x="183" y="34"/>
                  </a:lnTo>
                  <a:lnTo>
                    <a:pt x="194" y="30"/>
                  </a:lnTo>
                  <a:lnTo>
                    <a:pt x="199" y="30"/>
                  </a:lnTo>
                  <a:lnTo>
                    <a:pt x="202" y="27"/>
                  </a:lnTo>
                  <a:lnTo>
                    <a:pt x="205" y="28"/>
                  </a:lnTo>
                  <a:lnTo>
                    <a:pt x="209" y="28"/>
                  </a:lnTo>
                  <a:lnTo>
                    <a:pt x="215" y="34"/>
                  </a:lnTo>
                  <a:lnTo>
                    <a:pt x="221" y="35"/>
                  </a:lnTo>
                  <a:lnTo>
                    <a:pt x="227" y="31"/>
                  </a:lnTo>
                  <a:lnTo>
                    <a:pt x="230" y="27"/>
                  </a:lnTo>
                  <a:lnTo>
                    <a:pt x="232" y="27"/>
                  </a:lnTo>
                  <a:lnTo>
                    <a:pt x="236" y="23"/>
                  </a:lnTo>
                  <a:lnTo>
                    <a:pt x="243" y="26"/>
                  </a:lnTo>
                  <a:lnTo>
                    <a:pt x="247" y="31"/>
                  </a:lnTo>
                  <a:lnTo>
                    <a:pt x="258" y="25"/>
                  </a:lnTo>
                  <a:lnTo>
                    <a:pt x="267" y="22"/>
                  </a:lnTo>
                  <a:lnTo>
                    <a:pt x="275" y="28"/>
                  </a:lnTo>
                  <a:lnTo>
                    <a:pt x="286" y="30"/>
                  </a:lnTo>
                  <a:lnTo>
                    <a:pt x="290" y="34"/>
                  </a:lnTo>
                  <a:lnTo>
                    <a:pt x="292" y="35"/>
                  </a:lnTo>
                  <a:lnTo>
                    <a:pt x="297" y="32"/>
                  </a:lnTo>
                  <a:lnTo>
                    <a:pt x="301" y="28"/>
                  </a:lnTo>
                  <a:lnTo>
                    <a:pt x="306" y="28"/>
                  </a:lnTo>
                  <a:lnTo>
                    <a:pt x="315" y="25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33" y="14"/>
                  </a:lnTo>
                  <a:lnTo>
                    <a:pt x="341" y="13"/>
                  </a:lnTo>
                  <a:lnTo>
                    <a:pt x="346" y="12"/>
                  </a:lnTo>
                  <a:lnTo>
                    <a:pt x="353" y="11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2" y="9"/>
                  </a:lnTo>
                  <a:lnTo>
                    <a:pt x="367" y="3"/>
                  </a:lnTo>
                  <a:lnTo>
                    <a:pt x="373" y="3"/>
                  </a:lnTo>
                  <a:lnTo>
                    <a:pt x="388" y="0"/>
                  </a:lnTo>
                  <a:lnTo>
                    <a:pt x="395" y="3"/>
                  </a:lnTo>
                  <a:lnTo>
                    <a:pt x="397" y="7"/>
                  </a:lnTo>
                  <a:lnTo>
                    <a:pt x="392" y="10"/>
                  </a:lnTo>
                  <a:lnTo>
                    <a:pt x="391" y="17"/>
                  </a:lnTo>
                  <a:lnTo>
                    <a:pt x="380" y="19"/>
                  </a:lnTo>
                  <a:lnTo>
                    <a:pt x="373" y="22"/>
                  </a:lnTo>
                  <a:lnTo>
                    <a:pt x="372" y="24"/>
                  </a:lnTo>
                  <a:lnTo>
                    <a:pt x="376" y="32"/>
                  </a:lnTo>
                  <a:lnTo>
                    <a:pt x="377" y="38"/>
                  </a:lnTo>
                  <a:lnTo>
                    <a:pt x="382" y="44"/>
                  </a:lnTo>
                  <a:lnTo>
                    <a:pt x="378" y="50"/>
                  </a:lnTo>
                  <a:lnTo>
                    <a:pt x="389" y="55"/>
                  </a:lnTo>
                  <a:lnTo>
                    <a:pt x="393" y="62"/>
                  </a:lnTo>
                  <a:lnTo>
                    <a:pt x="397" y="58"/>
                  </a:lnTo>
                  <a:lnTo>
                    <a:pt x="404" y="58"/>
                  </a:lnTo>
                  <a:lnTo>
                    <a:pt x="408" y="66"/>
                  </a:lnTo>
                  <a:lnTo>
                    <a:pt x="412" y="71"/>
                  </a:lnTo>
                  <a:lnTo>
                    <a:pt x="409" y="75"/>
                  </a:lnTo>
                  <a:lnTo>
                    <a:pt x="408" y="81"/>
                  </a:lnTo>
                  <a:lnTo>
                    <a:pt x="406" y="85"/>
                  </a:lnTo>
                  <a:lnTo>
                    <a:pt x="409" y="87"/>
                  </a:lnTo>
                  <a:lnTo>
                    <a:pt x="417" y="89"/>
                  </a:lnTo>
                  <a:lnTo>
                    <a:pt x="423" y="92"/>
                  </a:lnTo>
                  <a:lnTo>
                    <a:pt x="429" y="106"/>
                  </a:lnTo>
                  <a:lnTo>
                    <a:pt x="444" y="115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43" y="119"/>
                  </a:lnTo>
                  <a:lnTo>
                    <a:pt x="433" y="127"/>
                  </a:lnTo>
                  <a:lnTo>
                    <a:pt x="428" y="128"/>
                  </a:lnTo>
                  <a:lnTo>
                    <a:pt x="429" y="132"/>
                  </a:lnTo>
                  <a:lnTo>
                    <a:pt x="424" y="134"/>
                  </a:lnTo>
                  <a:lnTo>
                    <a:pt x="419" y="131"/>
                  </a:lnTo>
                  <a:lnTo>
                    <a:pt x="414" y="131"/>
                  </a:lnTo>
                  <a:lnTo>
                    <a:pt x="411" y="134"/>
                  </a:lnTo>
                  <a:lnTo>
                    <a:pt x="401" y="132"/>
                  </a:lnTo>
                  <a:lnTo>
                    <a:pt x="397" y="136"/>
                  </a:lnTo>
                  <a:lnTo>
                    <a:pt x="394" y="137"/>
                  </a:lnTo>
                  <a:lnTo>
                    <a:pt x="388" y="142"/>
                  </a:lnTo>
                  <a:lnTo>
                    <a:pt x="388" y="139"/>
                  </a:lnTo>
                  <a:lnTo>
                    <a:pt x="388" y="137"/>
                  </a:lnTo>
                  <a:lnTo>
                    <a:pt x="386" y="134"/>
                  </a:lnTo>
                  <a:lnTo>
                    <a:pt x="382" y="130"/>
                  </a:lnTo>
                  <a:lnTo>
                    <a:pt x="377" y="131"/>
                  </a:lnTo>
                  <a:lnTo>
                    <a:pt x="377" y="130"/>
                  </a:lnTo>
                  <a:lnTo>
                    <a:pt x="376" y="129"/>
                  </a:lnTo>
                  <a:lnTo>
                    <a:pt x="360" y="118"/>
                  </a:lnTo>
                  <a:lnTo>
                    <a:pt x="360" y="122"/>
                  </a:lnTo>
                  <a:lnTo>
                    <a:pt x="361" y="128"/>
                  </a:lnTo>
                  <a:lnTo>
                    <a:pt x="360" y="130"/>
                  </a:lnTo>
                  <a:lnTo>
                    <a:pt x="356" y="138"/>
                  </a:lnTo>
                  <a:lnTo>
                    <a:pt x="356" y="141"/>
                  </a:lnTo>
                  <a:lnTo>
                    <a:pt x="349" y="154"/>
                  </a:lnTo>
                  <a:lnTo>
                    <a:pt x="345" y="158"/>
                  </a:lnTo>
                  <a:lnTo>
                    <a:pt x="343" y="156"/>
                  </a:lnTo>
                  <a:lnTo>
                    <a:pt x="338" y="156"/>
                  </a:lnTo>
                  <a:lnTo>
                    <a:pt x="335" y="160"/>
                  </a:lnTo>
                  <a:lnTo>
                    <a:pt x="329" y="160"/>
                  </a:lnTo>
                  <a:lnTo>
                    <a:pt x="309" y="166"/>
                  </a:lnTo>
                  <a:lnTo>
                    <a:pt x="307" y="168"/>
                  </a:lnTo>
                  <a:lnTo>
                    <a:pt x="306" y="175"/>
                  </a:lnTo>
                  <a:lnTo>
                    <a:pt x="314" y="176"/>
                  </a:lnTo>
                  <a:lnTo>
                    <a:pt x="322" y="179"/>
                  </a:lnTo>
                  <a:lnTo>
                    <a:pt x="319" y="184"/>
                  </a:lnTo>
                  <a:lnTo>
                    <a:pt x="313" y="188"/>
                  </a:lnTo>
                  <a:lnTo>
                    <a:pt x="311" y="193"/>
                  </a:lnTo>
                  <a:lnTo>
                    <a:pt x="312" y="193"/>
                  </a:lnTo>
                  <a:lnTo>
                    <a:pt x="311" y="205"/>
                  </a:lnTo>
                  <a:lnTo>
                    <a:pt x="308" y="203"/>
                  </a:lnTo>
                  <a:lnTo>
                    <a:pt x="307" y="204"/>
                  </a:lnTo>
                  <a:lnTo>
                    <a:pt x="303" y="207"/>
                  </a:lnTo>
                  <a:lnTo>
                    <a:pt x="297" y="209"/>
                  </a:lnTo>
                  <a:lnTo>
                    <a:pt x="303" y="215"/>
                  </a:lnTo>
                  <a:lnTo>
                    <a:pt x="310" y="220"/>
                  </a:lnTo>
                  <a:lnTo>
                    <a:pt x="312" y="224"/>
                  </a:lnTo>
                  <a:lnTo>
                    <a:pt x="310" y="231"/>
                  </a:lnTo>
                  <a:lnTo>
                    <a:pt x="312" y="234"/>
                  </a:lnTo>
                  <a:lnTo>
                    <a:pt x="318" y="234"/>
                  </a:lnTo>
                  <a:lnTo>
                    <a:pt x="322" y="232"/>
                  </a:lnTo>
                  <a:lnTo>
                    <a:pt x="323" y="239"/>
                  </a:lnTo>
                  <a:lnTo>
                    <a:pt x="329" y="239"/>
                  </a:lnTo>
                  <a:lnTo>
                    <a:pt x="331" y="240"/>
                  </a:lnTo>
                  <a:lnTo>
                    <a:pt x="327" y="248"/>
                  </a:lnTo>
                  <a:lnTo>
                    <a:pt x="334" y="255"/>
                  </a:lnTo>
                  <a:lnTo>
                    <a:pt x="338" y="256"/>
                  </a:lnTo>
                  <a:lnTo>
                    <a:pt x="336" y="263"/>
                  </a:lnTo>
                  <a:lnTo>
                    <a:pt x="331" y="261"/>
                  </a:lnTo>
                  <a:lnTo>
                    <a:pt x="329" y="268"/>
                  </a:lnTo>
                  <a:lnTo>
                    <a:pt x="325" y="272"/>
                  </a:lnTo>
                  <a:lnTo>
                    <a:pt x="326" y="273"/>
                  </a:lnTo>
                  <a:lnTo>
                    <a:pt x="323" y="277"/>
                  </a:lnTo>
                  <a:lnTo>
                    <a:pt x="312" y="280"/>
                  </a:lnTo>
                  <a:lnTo>
                    <a:pt x="309" y="281"/>
                  </a:lnTo>
                  <a:lnTo>
                    <a:pt x="307" y="282"/>
                  </a:lnTo>
                  <a:lnTo>
                    <a:pt x="298" y="281"/>
                  </a:lnTo>
                  <a:lnTo>
                    <a:pt x="295" y="284"/>
                  </a:lnTo>
                  <a:lnTo>
                    <a:pt x="292" y="281"/>
                  </a:lnTo>
                  <a:lnTo>
                    <a:pt x="290" y="281"/>
                  </a:lnTo>
                  <a:lnTo>
                    <a:pt x="282" y="285"/>
                  </a:lnTo>
                  <a:lnTo>
                    <a:pt x="278" y="286"/>
                  </a:lnTo>
                  <a:lnTo>
                    <a:pt x="282" y="294"/>
                  </a:lnTo>
                  <a:lnTo>
                    <a:pt x="284" y="298"/>
                  </a:lnTo>
                  <a:lnTo>
                    <a:pt x="280" y="298"/>
                  </a:lnTo>
                  <a:lnTo>
                    <a:pt x="275" y="301"/>
                  </a:lnTo>
                  <a:lnTo>
                    <a:pt x="278" y="304"/>
                  </a:lnTo>
                  <a:lnTo>
                    <a:pt x="275" y="306"/>
                  </a:lnTo>
                  <a:lnTo>
                    <a:pt x="279" y="315"/>
                  </a:lnTo>
                  <a:lnTo>
                    <a:pt x="278" y="316"/>
                  </a:lnTo>
                  <a:lnTo>
                    <a:pt x="278" y="320"/>
                  </a:lnTo>
                  <a:lnTo>
                    <a:pt x="266" y="322"/>
                  </a:lnTo>
                  <a:lnTo>
                    <a:pt x="267" y="320"/>
                  </a:lnTo>
                  <a:lnTo>
                    <a:pt x="258" y="320"/>
                  </a:lnTo>
                  <a:lnTo>
                    <a:pt x="255" y="309"/>
                  </a:lnTo>
                  <a:lnTo>
                    <a:pt x="249" y="308"/>
                  </a:lnTo>
                  <a:lnTo>
                    <a:pt x="241" y="308"/>
                  </a:lnTo>
                  <a:lnTo>
                    <a:pt x="238" y="308"/>
                  </a:lnTo>
                  <a:lnTo>
                    <a:pt x="233" y="312"/>
                  </a:lnTo>
                  <a:lnTo>
                    <a:pt x="228" y="317"/>
                  </a:lnTo>
                  <a:lnTo>
                    <a:pt x="213" y="316"/>
                  </a:lnTo>
                  <a:lnTo>
                    <a:pt x="214" y="326"/>
                  </a:lnTo>
                  <a:lnTo>
                    <a:pt x="214" y="327"/>
                  </a:lnTo>
                  <a:lnTo>
                    <a:pt x="208" y="328"/>
                  </a:lnTo>
                  <a:lnTo>
                    <a:pt x="208" y="331"/>
                  </a:lnTo>
                  <a:lnTo>
                    <a:pt x="206" y="332"/>
                  </a:lnTo>
                  <a:lnTo>
                    <a:pt x="207" y="337"/>
                  </a:lnTo>
                  <a:lnTo>
                    <a:pt x="205" y="337"/>
                  </a:lnTo>
                  <a:lnTo>
                    <a:pt x="202" y="336"/>
                  </a:lnTo>
                  <a:lnTo>
                    <a:pt x="199" y="331"/>
                  </a:lnTo>
                  <a:lnTo>
                    <a:pt x="197" y="332"/>
                  </a:lnTo>
                  <a:lnTo>
                    <a:pt x="196" y="330"/>
                  </a:lnTo>
                  <a:lnTo>
                    <a:pt x="196" y="334"/>
                  </a:lnTo>
                  <a:lnTo>
                    <a:pt x="189" y="336"/>
                  </a:lnTo>
                  <a:lnTo>
                    <a:pt x="188" y="334"/>
                  </a:lnTo>
                  <a:lnTo>
                    <a:pt x="188" y="336"/>
                  </a:lnTo>
                  <a:lnTo>
                    <a:pt x="185" y="340"/>
                  </a:lnTo>
                  <a:lnTo>
                    <a:pt x="186" y="343"/>
                  </a:lnTo>
                  <a:lnTo>
                    <a:pt x="182" y="345"/>
                  </a:lnTo>
                  <a:lnTo>
                    <a:pt x="184" y="347"/>
                  </a:lnTo>
                  <a:lnTo>
                    <a:pt x="183" y="351"/>
                  </a:lnTo>
                  <a:lnTo>
                    <a:pt x="179" y="354"/>
                  </a:lnTo>
                  <a:lnTo>
                    <a:pt x="179" y="360"/>
                  </a:lnTo>
                  <a:lnTo>
                    <a:pt x="174" y="362"/>
                  </a:lnTo>
                  <a:lnTo>
                    <a:pt x="173" y="364"/>
                  </a:lnTo>
                  <a:lnTo>
                    <a:pt x="173" y="369"/>
                  </a:lnTo>
                  <a:lnTo>
                    <a:pt x="176" y="373"/>
                  </a:lnTo>
                  <a:lnTo>
                    <a:pt x="169" y="372"/>
                  </a:lnTo>
                  <a:lnTo>
                    <a:pt x="170" y="376"/>
                  </a:lnTo>
                  <a:lnTo>
                    <a:pt x="169" y="388"/>
                  </a:lnTo>
                  <a:lnTo>
                    <a:pt x="164" y="392"/>
                  </a:lnTo>
                  <a:lnTo>
                    <a:pt x="161" y="398"/>
                  </a:lnTo>
                  <a:lnTo>
                    <a:pt x="158" y="399"/>
                  </a:lnTo>
                  <a:lnTo>
                    <a:pt x="155" y="399"/>
                  </a:lnTo>
                  <a:lnTo>
                    <a:pt x="153" y="399"/>
                  </a:lnTo>
                  <a:lnTo>
                    <a:pt x="144" y="392"/>
                  </a:lnTo>
                  <a:lnTo>
                    <a:pt x="141" y="396"/>
                  </a:lnTo>
                  <a:lnTo>
                    <a:pt x="135" y="395"/>
                  </a:lnTo>
                  <a:lnTo>
                    <a:pt x="136" y="391"/>
                  </a:lnTo>
                  <a:lnTo>
                    <a:pt x="132" y="395"/>
                  </a:lnTo>
                  <a:lnTo>
                    <a:pt x="132" y="397"/>
                  </a:lnTo>
                  <a:lnTo>
                    <a:pt x="125" y="402"/>
                  </a:lnTo>
                  <a:lnTo>
                    <a:pt x="126" y="397"/>
                  </a:lnTo>
                  <a:lnTo>
                    <a:pt x="124" y="401"/>
                  </a:lnTo>
                  <a:lnTo>
                    <a:pt x="123" y="401"/>
                  </a:lnTo>
                  <a:lnTo>
                    <a:pt x="119" y="404"/>
                  </a:lnTo>
                  <a:lnTo>
                    <a:pt x="113" y="400"/>
                  </a:lnTo>
                  <a:lnTo>
                    <a:pt x="115" y="397"/>
                  </a:lnTo>
                  <a:lnTo>
                    <a:pt x="105" y="392"/>
                  </a:lnTo>
                  <a:lnTo>
                    <a:pt x="99" y="391"/>
                  </a:lnTo>
                  <a:lnTo>
                    <a:pt x="103" y="381"/>
                  </a:lnTo>
                  <a:lnTo>
                    <a:pt x="108" y="375"/>
                  </a:lnTo>
                  <a:lnTo>
                    <a:pt x="105" y="369"/>
                  </a:lnTo>
                  <a:lnTo>
                    <a:pt x="107" y="366"/>
                  </a:lnTo>
                  <a:lnTo>
                    <a:pt x="108" y="365"/>
                  </a:lnTo>
                  <a:lnTo>
                    <a:pt x="98" y="360"/>
                  </a:lnTo>
                  <a:lnTo>
                    <a:pt x="95" y="357"/>
                  </a:lnTo>
                  <a:lnTo>
                    <a:pt x="88" y="359"/>
                  </a:lnTo>
                  <a:lnTo>
                    <a:pt x="83" y="356"/>
                  </a:lnTo>
                  <a:lnTo>
                    <a:pt x="79" y="360"/>
                  </a:lnTo>
                  <a:lnTo>
                    <a:pt x="77" y="357"/>
                  </a:lnTo>
                  <a:lnTo>
                    <a:pt x="72" y="357"/>
                  </a:lnTo>
                  <a:lnTo>
                    <a:pt x="67" y="356"/>
                  </a:lnTo>
                  <a:lnTo>
                    <a:pt x="65" y="357"/>
                  </a:lnTo>
                  <a:lnTo>
                    <a:pt x="60" y="360"/>
                  </a:lnTo>
                  <a:lnTo>
                    <a:pt x="58" y="361"/>
                  </a:lnTo>
                  <a:lnTo>
                    <a:pt x="54" y="368"/>
                  </a:lnTo>
                  <a:lnTo>
                    <a:pt x="53" y="366"/>
                  </a:lnTo>
                  <a:lnTo>
                    <a:pt x="46" y="368"/>
                  </a:lnTo>
                  <a:lnTo>
                    <a:pt x="42" y="372"/>
                  </a:lnTo>
                  <a:lnTo>
                    <a:pt x="33" y="373"/>
                  </a:lnTo>
                  <a:lnTo>
                    <a:pt x="32" y="373"/>
                  </a:lnTo>
                  <a:lnTo>
                    <a:pt x="30" y="366"/>
                  </a:lnTo>
                  <a:lnTo>
                    <a:pt x="33" y="364"/>
                  </a:lnTo>
                  <a:lnTo>
                    <a:pt x="29" y="362"/>
                  </a:lnTo>
                  <a:lnTo>
                    <a:pt x="25" y="361"/>
                  </a:lnTo>
                  <a:lnTo>
                    <a:pt x="25" y="347"/>
                  </a:lnTo>
                  <a:lnTo>
                    <a:pt x="23" y="343"/>
                  </a:lnTo>
                  <a:lnTo>
                    <a:pt x="25" y="341"/>
                  </a:lnTo>
                  <a:lnTo>
                    <a:pt x="26" y="339"/>
                  </a:lnTo>
                  <a:lnTo>
                    <a:pt x="25" y="333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1" y="320"/>
                  </a:lnTo>
                  <a:lnTo>
                    <a:pt x="14" y="318"/>
                  </a:lnTo>
                  <a:lnTo>
                    <a:pt x="15" y="313"/>
                  </a:lnTo>
                  <a:lnTo>
                    <a:pt x="18" y="305"/>
                  </a:lnTo>
                  <a:lnTo>
                    <a:pt x="21" y="304"/>
                  </a:lnTo>
                  <a:lnTo>
                    <a:pt x="21" y="295"/>
                  </a:lnTo>
                  <a:lnTo>
                    <a:pt x="27" y="290"/>
                  </a:lnTo>
                  <a:lnTo>
                    <a:pt x="33" y="284"/>
                  </a:lnTo>
                  <a:lnTo>
                    <a:pt x="37" y="269"/>
                  </a:lnTo>
                  <a:lnTo>
                    <a:pt x="38" y="266"/>
                  </a:lnTo>
                  <a:lnTo>
                    <a:pt x="33" y="258"/>
                  </a:lnTo>
                  <a:lnTo>
                    <a:pt x="40" y="247"/>
                  </a:lnTo>
                  <a:lnTo>
                    <a:pt x="40" y="246"/>
                  </a:lnTo>
                  <a:lnTo>
                    <a:pt x="42" y="243"/>
                  </a:lnTo>
                  <a:lnTo>
                    <a:pt x="41" y="235"/>
                  </a:lnTo>
                  <a:lnTo>
                    <a:pt x="38" y="231"/>
                  </a:lnTo>
                  <a:lnTo>
                    <a:pt x="41" y="226"/>
                  </a:lnTo>
                  <a:lnTo>
                    <a:pt x="38" y="219"/>
                  </a:lnTo>
                  <a:lnTo>
                    <a:pt x="28" y="213"/>
                  </a:lnTo>
                  <a:lnTo>
                    <a:pt x="30" y="210"/>
                  </a:lnTo>
                  <a:lnTo>
                    <a:pt x="33" y="209"/>
                  </a:lnTo>
                  <a:lnTo>
                    <a:pt x="35" y="207"/>
                  </a:lnTo>
                  <a:lnTo>
                    <a:pt x="40" y="204"/>
                  </a:lnTo>
                  <a:lnTo>
                    <a:pt x="48" y="202"/>
                  </a:lnTo>
                  <a:lnTo>
                    <a:pt x="52" y="196"/>
                  </a:lnTo>
                  <a:lnTo>
                    <a:pt x="50" y="190"/>
                  </a:lnTo>
                  <a:lnTo>
                    <a:pt x="51" y="18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>
              <a:off x="607" y="1132"/>
              <a:ext cx="243" cy="1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9" y="6"/>
                </a:cxn>
                <a:cxn ang="0">
                  <a:pos x="140" y="14"/>
                </a:cxn>
                <a:cxn ang="0">
                  <a:pos x="126" y="24"/>
                </a:cxn>
                <a:cxn ang="0">
                  <a:pos x="113" y="21"/>
                </a:cxn>
                <a:cxn ang="0">
                  <a:pos x="94" y="26"/>
                </a:cxn>
                <a:cxn ang="0">
                  <a:pos x="82" y="36"/>
                </a:cxn>
                <a:cxn ang="0">
                  <a:pos x="69" y="34"/>
                </a:cxn>
                <a:cxn ang="0">
                  <a:pos x="52" y="18"/>
                </a:cxn>
                <a:cxn ang="0">
                  <a:pos x="41" y="32"/>
                </a:cxn>
                <a:cxn ang="0">
                  <a:pos x="19" y="40"/>
                </a:cxn>
                <a:cxn ang="0">
                  <a:pos x="8" y="40"/>
                </a:cxn>
                <a:cxn ang="0">
                  <a:pos x="0" y="55"/>
                </a:cxn>
                <a:cxn ang="0">
                  <a:pos x="3" y="70"/>
                </a:cxn>
                <a:cxn ang="0">
                  <a:pos x="16" y="86"/>
                </a:cxn>
                <a:cxn ang="0">
                  <a:pos x="22" y="92"/>
                </a:cxn>
                <a:cxn ang="0">
                  <a:pos x="30" y="95"/>
                </a:cxn>
                <a:cxn ang="0">
                  <a:pos x="41" y="100"/>
                </a:cxn>
                <a:cxn ang="0">
                  <a:pos x="41" y="119"/>
                </a:cxn>
                <a:cxn ang="0">
                  <a:pos x="43" y="138"/>
                </a:cxn>
                <a:cxn ang="0">
                  <a:pos x="52" y="145"/>
                </a:cxn>
                <a:cxn ang="0">
                  <a:pos x="68" y="135"/>
                </a:cxn>
                <a:cxn ang="0">
                  <a:pos x="76" y="142"/>
                </a:cxn>
                <a:cxn ang="0">
                  <a:pos x="99" y="138"/>
                </a:cxn>
                <a:cxn ang="0">
                  <a:pos x="120" y="131"/>
                </a:cxn>
                <a:cxn ang="0">
                  <a:pos x="133" y="126"/>
                </a:cxn>
                <a:cxn ang="0">
                  <a:pos x="150" y="115"/>
                </a:cxn>
                <a:cxn ang="0">
                  <a:pos x="172" y="118"/>
                </a:cxn>
                <a:cxn ang="0">
                  <a:pos x="187" y="123"/>
                </a:cxn>
                <a:cxn ang="0">
                  <a:pos x="197" y="122"/>
                </a:cxn>
                <a:cxn ang="0">
                  <a:pos x="200" y="123"/>
                </a:cxn>
                <a:cxn ang="0">
                  <a:pos x="227" y="110"/>
                </a:cxn>
                <a:cxn ang="0">
                  <a:pos x="234" y="108"/>
                </a:cxn>
                <a:cxn ang="0">
                  <a:pos x="242" y="99"/>
                </a:cxn>
                <a:cxn ang="0">
                  <a:pos x="240" y="91"/>
                </a:cxn>
                <a:cxn ang="0">
                  <a:pos x="236" y="83"/>
                </a:cxn>
                <a:cxn ang="0">
                  <a:pos x="241" y="78"/>
                </a:cxn>
                <a:cxn ang="0">
                  <a:pos x="241" y="69"/>
                </a:cxn>
                <a:cxn ang="0">
                  <a:pos x="227" y="47"/>
                </a:cxn>
                <a:cxn ang="0">
                  <a:pos x="229" y="37"/>
                </a:cxn>
                <a:cxn ang="0">
                  <a:pos x="220" y="16"/>
                </a:cxn>
                <a:cxn ang="0">
                  <a:pos x="199" y="17"/>
                </a:cxn>
                <a:cxn ang="0">
                  <a:pos x="190" y="8"/>
                </a:cxn>
              </a:cxnLst>
              <a:rect l="0" t="0" r="r" b="b"/>
              <a:pathLst>
                <a:path w="243" h="147">
                  <a:moveTo>
                    <a:pt x="172" y="4"/>
                  </a:moveTo>
                  <a:lnTo>
                    <a:pt x="168" y="3"/>
                  </a:lnTo>
                  <a:lnTo>
                    <a:pt x="165" y="0"/>
                  </a:lnTo>
                  <a:lnTo>
                    <a:pt x="159" y="0"/>
                  </a:lnTo>
                  <a:lnTo>
                    <a:pt x="158" y="8"/>
                  </a:lnTo>
                  <a:lnTo>
                    <a:pt x="149" y="6"/>
                  </a:lnTo>
                  <a:lnTo>
                    <a:pt x="143" y="11"/>
                  </a:lnTo>
                  <a:lnTo>
                    <a:pt x="144" y="13"/>
                  </a:lnTo>
                  <a:lnTo>
                    <a:pt x="140" y="14"/>
                  </a:lnTo>
                  <a:lnTo>
                    <a:pt x="133" y="20"/>
                  </a:lnTo>
                  <a:lnTo>
                    <a:pt x="127" y="21"/>
                  </a:lnTo>
                  <a:lnTo>
                    <a:pt x="126" y="24"/>
                  </a:lnTo>
                  <a:lnTo>
                    <a:pt x="122" y="24"/>
                  </a:lnTo>
                  <a:lnTo>
                    <a:pt x="117" y="21"/>
                  </a:lnTo>
                  <a:lnTo>
                    <a:pt x="113" y="21"/>
                  </a:lnTo>
                  <a:lnTo>
                    <a:pt x="105" y="17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89" y="27"/>
                  </a:lnTo>
                  <a:lnTo>
                    <a:pt x="84" y="36"/>
                  </a:lnTo>
                  <a:lnTo>
                    <a:pt x="82" y="36"/>
                  </a:lnTo>
                  <a:lnTo>
                    <a:pt x="79" y="34"/>
                  </a:lnTo>
                  <a:lnTo>
                    <a:pt x="76" y="31"/>
                  </a:lnTo>
                  <a:lnTo>
                    <a:pt x="69" y="34"/>
                  </a:lnTo>
                  <a:lnTo>
                    <a:pt x="64" y="36"/>
                  </a:lnTo>
                  <a:lnTo>
                    <a:pt x="56" y="24"/>
                  </a:lnTo>
                  <a:lnTo>
                    <a:pt x="52" y="18"/>
                  </a:lnTo>
                  <a:lnTo>
                    <a:pt x="46" y="20"/>
                  </a:lnTo>
                  <a:lnTo>
                    <a:pt x="42" y="26"/>
                  </a:lnTo>
                  <a:lnTo>
                    <a:pt x="41" y="32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19" y="40"/>
                  </a:lnTo>
                  <a:lnTo>
                    <a:pt x="15" y="39"/>
                  </a:lnTo>
                  <a:lnTo>
                    <a:pt x="11" y="44"/>
                  </a:lnTo>
                  <a:lnTo>
                    <a:pt x="8" y="40"/>
                  </a:lnTo>
                  <a:lnTo>
                    <a:pt x="3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0"/>
                  </a:lnTo>
                  <a:lnTo>
                    <a:pt x="2" y="74"/>
                  </a:lnTo>
                  <a:lnTo>
                    <a:pt x="5" y="81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1" y="87"/>
                  </a:lnTo>
                  <a:lnTo>
                    <a:pt x="22" y="92"/>
                  </a:lnTo>
                  <a:lnTo>
                    <a:pt x="23" y="93"/>
                  </a:lnTo>
                  <a:lnTo>
                    <a:pt x="24" y="95"/>
                  </a:lnTo>
                  <a:lnTo>
                    <a:pt x="30" y="95"/>
                  </a:lnTo>
                  <a:lnTo>
                    <a:pt x="35" y="94"/>
                  </a:lnTo>
                  <a:lnTo>
                    <a:pt x="41" y="97"/>
                  </a:lnTo>
                  <a:lnTo>
                    <a:pt x="41" y="100"/>
                  </a:lnTo>
                  <a:lnTo>
                    <a:pt x="39" y="104"/>
                  </a:lnTo>
                  <a:lnTo>
                    <a:pt x="38" y="115"/>
                  </a:lnTo>
                  <a:lnTo>
                    <a:pt x="41" y="119"/>
                  </a:lnTo>
                  <a:lnTo>
                    <a:pt x="40" y="130"/>
                  </a:lnTo>
                  <a:lnTo>
                    <a:pt x="42" y="135"/>
                  </a:lnTo>
                  <a:lnTo>
                    <a:pt x="43" y="138"/>
                  </a:lnTo>
                  <a:lnTo>
                    <a:pt x="52" y="139"/>
                  </a:lnTo>
                  <a:lnTo>
                    <a:pt x="54" y="141"/>
                  </a:lnTo>
                  <a:lnTo>
                    <a:pt x="52" y="145"/>
                  </a:lnTo>
                  <a:lnTo>
                    <a:pt x="63" y="147"/>
                  </a:lnTo>
                  <a:lnTo>
                    <a:pt x="66" y="145"/>
                  </a:lnTo>
                  <a:lnTo>
                    <a:pt x="68" y="135"/>
                  </a:lnTo>
                  <a:lnTo>
                    <a:pt x="71" y="133"/>
                  </a:lnTo>
                  <a:lnTo>
                    <a:pt x="73" y="144"/>
                  </a:lnTo>
                  <a:lnTo>
                    <a:pt x="76" y="142"/>
                  </a:lnTo>
                  <a:lnTo>
                    <a:pt x="85" y="144"/>
                  </a:lnTo>
                  <a:lnTo>
                    <a:pt x="89" y="146"/>
                  </a:lnTo>
                  <a:lnTo>
                    <a:pt x="99" y="138"/>
                  </a:lnTo>
                  <a:lnTo>
                    <a:pt x="100" y="134"/>
                  </a:lnTo>
                  <a:lnTo>
                    <a:pt x="111" y="134"/>
                  </a:lnTo>
                  <a:lnTo>
                    <a:pt x="120" y="131"/>
                  </a:lnTo>
                  <a:lnTo>
                    <a:pt x="122" y="133"/>
                  </a:lnTo>
                  <a:lnTo>
                    <a:pt x="130" y="128"/>
                  </a:lnTo>
                  <a:lnTo>
                    <a:pt x="133" y="126"/>
                  </a:lnTo>
                  <a:lnTo>
                    <a:pt x="137" y="122"/>
                  </a:lnTo>
                  <a:lnTo>
                    <a:pt x="141" y="116"/>
                  </a:lnTo>
                  <a:lnTo>
                    <a:pt x="150" y="115"/>
                  </a:lnTo>
                  <a:lnTo>
                    <a:pt x="156" y="116"/>
                  </a:lnTo>
                  <a:lnTo>
                    <a:pt x="163" y="111"/>
                  </a:lnTo>
                  <a:lnTo>
                    <a:pt x="172" y="118"/>
                  </a:lnTo>
                  <a:lnTo>
                    <a:pt x="172" y="120"/>
                  </a:lnTo>
                  <a:lnTo>
                    <a:pt x="177" y="118"/>
                  </a:lnTo>
                  <a:lnTo>
                    <a:pt x="187" y="123"/>
                  </a:lnTo>
                  <a:lnTo>
                    <a:pt x="190" y="122"/>
                  </a:lnTo>
                  <a:lnTo>
                    <a:pt x="192" y="122"/>
                  </a:lnTo>
                  <a:lnTo>
                    <a:pt x="197" y="122"/>
                  </a:lnTo>
                  <a:lnTo>
                    <a:pt x="198" y="125"/>
                  </a:lnTo>
                  <a:lnTo>
                    <a:pt x="198" y="123"/>
                  </a:lnTo>
                  <a:lnTo>
                    <a:pt x="200" y="123"/>
                  </a:lnTo>
                  <a:lnTo>
                    <a:pt x="212" y="115"/>
                  </a:lnTo>
                  <a:lnTo>
                    <a:pt x="223" y="109"/>
                  </a:lnTo>
                  <a:lnTo>
                    <a:pt x="227" y="110"/>
                  </a:lnTo>
                  <a:lnTo>
                    <a:pt x="232" y="110"/>
                  </a:lnTo>
                  <a:lnTo>
                    <a:pt x="234" y="111"/>
                  </a:lnTo>
                  <a:lnTo>
                    <a:pt x="234" y="108"/>
                  </a:lnTo>
                  <a:lnTo>
                    <a:pt x="233" y="107"/>
                  </a:lnTo>
                  <a:lnTo>
                    <a:pt x="240" y="99"/>
                  </a:lnTo>
                  <a:lnTo>
                    <a:pt x="242" y="99"/>
                  </a:lnTo>
                  <a:lnTo>
                    <a:pt x="243" y="97"/>
                  </a:lnTo>
                  <a:lnTo>
                    <a:pt x="239" y="93"/>
                  </a:lnTo>
                  <a:lnTo>
                    <a:pt x="240" y="91"/>
                  </a:lnTo>
                  <a:lnTo>
                    <a:pt x="238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40" y="80"/>
                  </a:lnTo>
                  <a:lnTo>
                    <a:pt x="240" y="79"/>
                  </a:lnTo>
                  <a:lnTo>
                    <a:pt x="241" y="78"/>
                  </a:lnTo>
                  <a:lnTo>
                    <a:pt x="242" y="73"/>
                  </a:lnTo>
                  <a:lnTo>
                    <a:pt x="241" y="71"/>
                  </a:lnTo>
                  <a:lnTo>
                    <a:pt x="241" y="69"/>
                  </a:lnTo>
                  <a:lnTo>
                    <a:pt x="234" y="67"/>
                  </a:lnTo>
                  <a:lnTo>
                    <a:pt x="228" y="57"/>
                  </a:lnTo>
                  <a:lnTo>
                    <a:pt x="227" y="47"/>
                  </a:lnTo>
                  <a:lnTo>
                    <a:pt x="229" y="45"/>
                  </a:lnTo>
                  <a:lnTo>
                    <a:pt x="227" y="41"/>
                  </a:lnTo>
                  <a:lnTo>
                    <a:pt x="229" y="37"/>
                  </a:lnTo>
                  <a:lnTo>
                    <a:pt x="228" y="33"/>
                  </a:lnTo>
                  <a:lnTo>
                    <a:pt x="227" y="18"/>
                  </a:lnTo>
                  <a:lnTo>
                    <a:pt x="220" y="16"/>
                  </a:lnTo>
                  <a:lnTo>
                    <a:pt x="214" y="18"/>
                  </a:lnTo>
                  <a:lnTo>
                    <a:pt x="203" y="13"/>
                  </a:lnTo>
                  <a:lnTo>
                    <a:pt x="199" y="17"/>
                  </a:lnTo>
                  <a:lnTo>
                    <a:pt x="194" y="15"/>
                  </a:lnTo>
                  <a:lnTo>
                    <a:pt x="194" y="10"/>
                  </a:lnTo>
                  <a:lnTo>
                    <a:pt x="190" y="8"/>
                  </a:lnTo>
                  <a:lnTo>
                    <a:pt x="184" y="2"/>
                  </a:lnTo>
                  <a:lnTo>
                    <a:pt x="172" y="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auto">
            <a:xfrm>
              <a:off x="893" y="2482"/>
              <a:ext cx="362" cy="682"/>
            </a:xfrm>
            <a:custGeom>
              <a:avLst/>
              <a:gdLst/>
              <a:ahLst/>
              <a:cxnLst>
                <a:cxn ang="0">
                  <a:pos x="74" y="338"/>
                </a:cxn>
                <a:cxn ang="0">
                  <a:pos x="59" y="358"/>
                </a:cxn>
                <a:cxn ang="0">
                  <a:pos x="70" y="387"/>
                </a:cxn>
                <a:cxn ang="0">
                  <a:pos x="75" y="386"/>
                </a:cxn>
                <a:cxn ang="0">
                  <a:pos x="88" y="413"/>
                </a:cxn>
                <a:cxn ang="0">
                  <a:pos x="89" y="441"/>
                </a:cxn>
                <a:cxn ang="0">
                  <a:pos x="76" y="439"/>
                </a:cxn>
                <a:cxn ang="0">
                  <a:pos x="69" y="467"/>
                </a:cxn>
                <a:cxn ang="0">
                  <a:pos x="57" y="529"/>
                </a:cxn>
                <a:cxn ang="0">
                  <a:pos x="60" y="550"/>
                </a:cxn>
                <a:cxn ang="0">
                  <a:pos x="59" y="599"/>
                </a:cxn>
                <a:cxn ang="0">
                  <a:pos x="69" y="626"/>
                </a:cxn>
                <a:cxn ang="0">
                  <a:pos x="46" y="621"/>
                </a:cxn>
                <a:cxn ang="0">
                  <a:pos x="69" y="631"/>
                </a:cxn>
                <a:cxn ang="0">
                  <a:pos x="81" y="623"/>
                </a:cxn>
                <a:cxn ang="0">
                  <a:pos x="94" y="637"/>
                </a:cxn>
                <a:cxn ang="0">
                  <a:pos x="102" y="669"/>
                </a:cxn>
                <a:cxn ang="0">
                  <a:pos x="113" y="674"/>
                </a:cxn>
                <a:cxn ang="0">
                  <a:pos x="138" y="673"/>
                </a:cxn>
                <a:cxn ang="0">
                  <a:pos x="167" y="667"/>
                </a:cxn>
                <a:cxn ang="0">
                  <a:pos x="188" y="616"/>
                </a:cxn>
                <a:cxn ang="0">
                  <a:pos x="220" y="586"/>
                </a:cxn>
                <a:cxn ang="0">
                  <a:pos x="270" y="601"/>
                </a:cxn>
                <a:cxn ang="0">
                  <a:pos x="294" y="613"/>
                </a:cxn>
                <a:cxn ang="0">
                  <a:pos x="307" y="590"/>
                </a:cxn>
                <a:cxn ang="0">
                  <a:pos x="322" y="503"/>
                </a:cxn>
                <a:cxn ang="0">
                  <a:pos x="326" y="447"/>
                </a:cxn>
                <a:cxn ang="0">
                  <a:pos x="332" y="382"/>
                </a:cxn>
                <a:cxn ang="0">
                  <a:pos x="336" y="351"/>
                </a:cxn>
                <a:cxn ang="0">
                  <a:pos x="320" y="280"/>
                </a:cxn>
                <a:cxn ang="0">
                  <a:pos x="356" y="204"/>
                </a:cxn>
                <a:cxn ang="0">
                  <a:pos x="340" y="158"/>
                </a:cxn>
                <a:cxn ang="0">
                  <a:pos x="334" y="119"/>
                </a:cxn>
                <a:cxn ang="0">
                  <a:pos x="325" y="108"/>
                </a:cxn>
                <a:cxn ang="0">
                  <a:pos x="308" y="98"/>
                </a:cxn>
                <a:cxn ang="0">
                  <a:pos x="294" y="93"/>
                </a:cxn>
                <a:cxn ang="0">
                  <a:pos x="310" y="81"/>
                </a:cxn>
                <a:cxn ang="0">
                  <a:pos x="323" y="72"/>
                </a:cxn>
                <a:cxn ang="0">
                  <a:pos x="305" y="67"/>
                </a:cxn>
                <a:cxn ang="0">
                  <a:pos x="296" y="67"/>
                </a:cxn>
                <a:cxn ang="0">
                  <a:pos x="307" y="44"/>
                </a:cxn>
                <a:cxn ang="0">
                  <a:pos x="295" y="30"/>
                </a:cxn>
                <a:cxn ang="0">
                  <a:pos x="279" y="46"/>
                </a:cxn>
                <a:cxn ang="0">
                  <a:pos x="272" y="23"/>
                </a:cxn>
                <a:cxn ang="0">
                  <a:pos x="256" y="20"/>
                </a:cxn>
                <a:cxn ang="0">
                  <a:pos x="242" y="17"/>
                </a:cxn>
                <a:cxn ang="0">
                  <a:pos x="226" y="4"/>
                </a:cxn>
                <a:cxn ang="0">
                  <a:pos x="218" y="15"/>
                </a:cxn>
                <a:cxn ang="0">
                  <a:pos x="196" y="34"/>
                </a:cxn>
                <a:cxn ang="0">
                  <a:pos x="158" y="70"/>
                </a:cxn>
                <a:cxn ang="0">
                  <a:pos x="93" y="120"/>
                </a:cxn>
                <a:cxn ang="0">
                  <a:pos x="22" y="86"/>
                </a:cxn>
                <a:cxn ang="0">
                  <a:pos x="10" y="127"/>
                </a:cxn>
                <a:cxn ang="0">
                  <a:pos x="13" y="166"/>
                </a:cxn>
                <a:cxn ang="0">
                  <a:pos x="12" y="183"/>
                </a:cxn>
                <a:cxn ang="0">
                  <a:pos x="28" y="191"/>
                </a:cxn>
                <a:cxn ang="0">
                  <a:pos x="52" y="225"/>
                </a:cxn>
                <a:cxn ang="0">
                  <a:pos x="74" y="281"/>
                </a:cxn>
              </a:cxnLst>
              <a:rect l="0" t="0" r="r" b="b"/>
              <a:pathLst>
                <a:path w="362" h="682">
                  <a:moveTo>
                    <a:pt x="72" y="285"/>
                  </a:moveTo>
                  <a:lnTo>
                    <a:pt x="71" y="292"/>
                  </a:lnTo>
                  <a:lnTo>
                    <a:pt x="70" y="299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73" y="322"/>
                  </a:lnTo>
                  <a:lnTo>
                    <a:pt x="75" y="332"/>
                  </a:lnTo>
                  <a:lnTo>
                    <a:pt x="74" y="338"/>
                  </a:lnTo>
                  <a:lnTo>
                    <a:pt x="71" y="341"/>
                  </a:lnTo>
                  <a:lnTo>
                    <a:pt x="65" y="344"/>
                  </a:lnTo>
                  <a:lnTo>
                    <a:pt x="58" y="346"/>
                  </a:lnTo>
                  <a:lnTo>
                    <a:pt x="57" y="344"/>
                  </a:lnTo>
                  <a:lnTo>
                    <a:pt x="51" y="349"/>
                  </a:lnTo>
                  <a:lnTo>
                    <a:pt x="58" y="351"/>
                  </a:lnTo>
                  <a:lnTo>
                    <a:pt x="59" y="355"/>
                  </a:lnTo>
                  <a:lnTo>
                    <a:pt x="59" y="358"/>
                  </a:lnTo>
                  <a:lnTo>
                    <a:pt x="54" y="366"/>
                  </a:lnTo>
                  <a:lnTo>
                    <a:pt x="55" y="382"/>
                  </a:lnTo>
                  <a:lnTo>
                    <a:pt x="58" y="388"/>
                  </a:lnTo>
                  <a:lnTo>
                    <a:pt x="63" y="392"/>
                  </a:lnTo>
                  <a:lnTo>
                    <a:pt x="63" y="397"/>
                  </a:lnTo>
                  <a:lnTo>
                    <a:pt x="64" y="399"/>
                  </a:lnTo>
                  <a:lnTo>
                    <a:pt x="67" y="390"/>
                  </a:lnTo>
                  <a:lnTo>
                    <a:pt x="70" y="387"/>
                  </a:lnTo>
                  <a:lnTo>
                    <a:pt x="66" y="389"/>
                  </a:lnTo>
                  <a:lnTo>
                    <a:pt x="66" y="388"/>
                  </a:lnTo>
                  <a:lnTo>
                    <a:pt x="64" y="389"/>
                  </a:lnTo>
                  <a:lnTo>
                    <a:pt x="66" y="386"/>
                  </a:lnTo>
                  <a:lnTo>
                    <a:pt x="72" y="382"/>
                  </a:lnTo>
                  <a:lnTo>
                    <a:pt x="77" y="382"/>
                  </a:lnTo>
                  <a:lnTo>
                    <a:pt x="79" y="384"/>
                  </a:lnTo>
                  <a:lnTo>
                    <a:pt x="75" y="386"/>
                  </a:lnTo>
                  <a:lnTo>
                    <a:pt x="83" y="387"/>
                  </a:lnTo>
                  <a:lnTo>
                    <a:pt x="86" y="392"/>
                  </a:lnTo>
                  <a:lnTo>
                    <a:pt x="87" y="393"/>
                  </a:lnTo>
                  <a:lnTo>
                    <a:pt x="89" y="408"/>
                  </a:lnTo>
                  <a:lnTo>
                    <a:pt x="94" y="409"/>
                  </a:lnTo>
                  <a:lnTo>
                    <a:pt x="90" y="411"/>
                  </a:lnTo>
                  <a:lnTo>
                    <a:pt x="89" y="409"/>
                  </a:lnTo>
                  <a:lnTo>
                    <a:pt x="88" y="413"/>
                  </a:lnTo>
                  <a:lnTo>
                    <a:pt x="81" y="429"/>
                  </a:lnTo>
                  <a:lnTo>
                    <a:pt x="88" y="418"/>
                  </a:lnTo>
                  <a:lnTo>
                    <a:pt x="78" y="436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84" y="441"/>
                  </a:lnTo>
                  <a:lnTo>
                    <a:pt x="85" y="443"/>
                  </a:lnTo>
                  <a:lnTo>
                    <a:pt x="89" y="441"/>
                  </a:lnTo>
                  <a:lnTo>
                    <a:pt x="90" y="445"/>
                  </a:lnTo>
                  <a:lnTo>
                    <a:pt x="91" y="447"/>
                  </a:lnTo>
                  <a:lnTo>
                    <a:pt x="87" y="446"/>
                  </a:lnTo>
                  <a:lnTo>
                    <a:pt x="82" y="447"/>
                  </a:lnTo>
                  <a:lnTo>
                    <a:pt x="82" y="445"/>
                  </a:lnTo>
                  <a:lnTo>
                    <a:pt x="77" y="441"/>
                  </a:lnTo>
                  <a:lnTo>
                    <a:pt x="75" y="439"/>
                  </a:lnTo>
                  <a:lnTo>
                    <a:pt x="76" y="439"/>
                  </a:lnTo>
                  <a:lnTo>
                    <a:pt x="69" y="424"/>
                  </a:lnTo>
                  <a:lnTo>
                    <a:pt x="66" y="427"/>
                  </a:lnTo>
                  <a:lnTo>
                    <a:pt x="66" y="440"/>
                  </a:lnTo>
                  <a:lnTo>
                    <a:pt x="66" y="448"/>
                  </a:lnTo>
                  <a:lnTo>
                    <a:pt x="66" y="451"/>
                  </a:lnTo>
                  <a:lnTo>
                    <a:pt x="67" y="455"/>
                  </a:lnTo>
                  <a:lnTo>
                    <a:pt x="67" y="462"/>
                  </a:lnTo>
                  <a:lnTo>
                    <a:pt x="69" y="467"/>
                  </a:lnTo>
                  <a:lnTo>
                    <a:pt x="70" y="471"/>
                  </a:lnTo>
                  <a:lnTo>
                    <a:pt x="67" y="486"/>
                  </a:lnTo>
                  <a:lnTo>
                    <a:pt x="54" y="507"/>
                  </a:lnTo>
                  <a:lnTo>
                    <a:pt x="53" y="512"/>
                  </a:lnTo>
                  <a:lnTo>
                    <a:pt x="54" y="515"/>
                  </a:lnTo>
                  <a:lnTo>
                    <a:pt x="55" y="517"/>
                  </a:lnTo>
                  <a:lnTo>
                    <a:pt x="59" y="518"/>
                  </a:lnTo>
                  <a:lnTo>
                    <a:pt x="57" y="529"/>
                  </a:lnTo>
                  <a:lnTo>
                    <a:pt x="51" y="534"/>
                  </a:lnTo>
                  <a:lnTo>
                    <a:pt x="52" y="538"/>
                  </a:lnTo>
                  <a:lnTo>
                    <a:pt x="51" y="537"/>
                  </a:lnTo>
                  <a:lnTo>
                    <a:pt x="52" y="539"/>
                  </a:lnTo>
                  <a:lnTo>
                    <a:pt x="53" y="543"/>
                  </a:lnTo>
                  <a:lnTo>
                    <a:pt x="54" y="545"/>
                  </a:lnTo>
                  <a:lnTo>
                    <a:pt x="57" y="547"/>
                  </a:lnTo>
                  <a:lnTo>
                    <a:pt x="60" y="550"/>
                  </a:lnTo>
                  <a:lnTo>
                    <a:pt x="63" y="556"/>
                  </a:lnTo>
                  <a:lnTo>
                    <a:pt x="63" y="564"/>
                  </a:lnTo>
                  <a:lnTo>
                    <a:pt x="54" y="574"/>
                  </a:lnTo>
                  <a:lnTo>
                    <a:pt x="50" y="578"/>
                  </a:lnTo>
                  <a:lnTo>
                    <a:pt x="50" y="585"/>
                  </a:lnTo>
                  <a:lnTo>
                    <a:pt x="51" y="586"/>
                  </a:lnTo>
                  <a:lnTo>
                    <a:pt x="54" y="587"/>
                  </a:lnTo>
                  <a:lnTo>
                    <a:pt x="59" y="599"/>
                  </a:lnTo>
                  <a:lnTo>
                    <a:pt x="58" y="593"/>
                  </a:lnTo>
                  <a:lnTo>
                    <a:pt x="63" y="599"/>
                  </a:lnTo>
                  <a:lnTo>
                    <a:pt x="63" y="606"/>
                  </a:lnTo>
                  <a:lnTo>
                    <a:pt x="64" y="612"/>
                  </a:lnTo>
                  <a:lnTo>
                    <a:pt x="70" y="610"/>
                  </a:lnTo>
                  <a:lnTo>
                    <a:pt x="74" y="620"/>
                  </a:lnTo>
                  <a:lnTo>
                    <a:pt x="71" y="627"/>
                  </a:lnTo>
                  <a:lnTo>
                    <a:pt x="69" y="626"/>
                  </a:lnTo>
                  <a:lnTo>
                    <a:pt x="65" y="617"/>
                  </a:lnTo>
                  <a:lnTo>
                    <a:pt x="62" y="614"/>
                  </a:lnTo>
                  <a:lnTo>
                    <a:pt x="62" y="613"/>
                  </a:lnTo>
                  <a:lnTo>
                    <a:pt x="53" y="616"/>
                  </a:lnTo>
                  <a:lnTo>
                    <a:pt x="49" y="612"/>
                  </a:lnTo>
                  <a:lnTo>
                    <a:pt x="47" y="616"/>
                  </a:lnTo>
                  <a:lnTo>
                    <a:pt x="47" y="619"/>
                  </a:lnTo>
                  <a:lnTo>
                    <a:pt x="46" y="621"/>
                  </a:lnTo>
                  <a:lnTo>
                    <a:pt x="50" y="638"/>
                  </a:lnTo>
                  <a:lnTo>
                    <a:pt x="52" y="640"/>
                  </a:lnTo>
                  <a:lnTo>
                    <a:pt x="58" y="656"/>
                  </a:lnTo>
                  <a:lnTo>
                    <a:pt x="62" y="656"/>
                  </a:lnTo>
                  <a:lnTo>
                    <a:pt x="65" y="652"/>
                  </a:lnTo>
                  <a:lnTo>
                    <a:pt x="67" y="646"/>
                  </a:lnTo>
                  <a:lnTo>
                    <a:pt x="70" y="632"/>
                  </a:lnTo>
                  <a:lnTo>
                    <a:pt x="69" y="631"/>
                  </a:lnTo>
                  <a:lnTo>
                    <a:pt x="75" y="626"/>
                  </a:lnTo>
                  <a:lnTo>
                    <a:pt x="73" y="626"/>
                  </a:lnTo>
                  <a:lnTo>
                    <a:pt x="73" y="624"/>
                  </a:lnTo>
                  <a:lnTo>
                    <a:pt x="75" y="620"/>
                  </a:lnTo>
                  <a:lnTo>
                    <a:pt x="77" y="620"/>
                  </a:lnTo>
                  <a:lnTo>
                    <a:pt x="79" y="620"/>
                  </a:lnTo>
                  <a:lnTo>
                    <a:pt x="81" y="621"/>
                  </a:lnTo>
                  <a:lnTo>
                    <a:pt x="81" y="623"/>
                  </a:lnTo>
                  <a:lnTo>
                    <a:pt x="79" y="625"/>
                  </a:lnTo>
                  <a:lnTo>
                    <a:pt x="81" y="626"/>
                  </a:lnTo>
                  <a:lnTo>
                    <a:pt x="83" y="626"/>
                  </a:lnTo>
                  <a:lnTo>
                    <a:pt x="82" y="624"/>
                  </a:lnTo>
                  <a:lnTo>
                    <a:pt x="88" y="632"/>
                  </a:lnTo>
                  <a:lnTo>
                    <a:pt x="88" y="629"/>
                  </a:lnTo>
                  <a:lnTo>
                    <a:pt x="90" y="631"/>
                  </a:lnTo>
                  <a:lnTo>
                    <a:pt x="94" y="637"/>
                  </a:lnTo>
                  <a:lnTo>
                    <a:pt x="91" y="643"/>
                  </a:lnTo>
                  <a:lnTo>
                    <a:pt x="95" y="651"/>
                  </a:lnTo>
                  <a:lnTo>
                    <a:pt x="97" y="657"/>
                  </a:lnTo>
                  <a:lnTo>
                    <a:pt x="100" y="656"/>
                  </a:lnTo>
                  <a:lnTo>
                    <a:pt x="101" y="656"/>
                  </a:lnTo>
                  <a:lnTo>
                    <a:pt x="102" y="658"/>
                  </a:lnTo>
                  <a:lnTo>
                    <a:pt x="103" y="666"/>
                  </a:lnTo>
                  <a:lnTo>
                    <a:pt x="102" y="669"/>
                  </a:lnTo>
                  <a:lnTo>
                    <a:pt x="100" y="675"/>
                  </a:lnTo>
                  <a:lnTo>
                    <a:pt x="108" y="674"/>
                  </a:lnTo>
                  <a:lnTo>
                    <a:pt x="108" y="680"/>
                  </a:lnTo>
                  <a:lnTo>
                    <a:pt x="107" y="682"/>
                  </a:lnTo>
                  <a:lnTo>
                    <a:pt x="110" y="682"/>
                  </a:lnTo>
                  <a:lnTo>
                    <a:pt x="111" y="678"/>
                  </a:lnTo>
                  <a:lnTo>
                    <a:pt x="110" y="674"/>
                  </a:lnTo>
                  <a:lnTo>
                    <a:pt x="113" y="674"/>
                  </a:lnTo>
                  <a:lnTo>
                    <a:pt x="113" y="671"/>
                  </a:lnTo>
                  <a:lnTo>
                    <a:pt x="113" y="670"/>
                  </a:lnTo>
                  <a:lnTo>
                    <a:pt x="120" y="668"/>
                  </a:lnTo>
                  <a:lnTo>
                    <a:pt x="123" y="666"/>
                  </a:lnTo>
                  <a:lnTo>
                    <a:pt x="125" y="663"/>
                  </a:lnTo>
                  <a:lnTo>
                    <a:pt x="126" y="662"/>
                  </a:lnTo>
                  <a:lnTo>
                    <a:pt x="136" y="669"/>
                  </a:lnTo>
                  <a:lnTo>
                    <a:pt x="138" y="673"/>
                  </a:lnTo>
                  <a:lnTo>
                    <a:pt x="143" y="676"/>
                  </a:lnTo>
                  <a:lnTo>
                    <a:pt x="143" y="673"/>
                  </a:lnTo>
                  <a:lnTo>
                    <a:pt x="144" y="674"/>
                  </a:lnTo>
                  <a:lnTo>
                    <a:pt x="147" y="678"/>
                  </a:lnTo>
                  <a:lnTo>
                    <a:pt x="149" y="679"/>
                  </a:lnTo>
                  <a:lnTo>
                    <a:pt x="155" y="679"/>
                  </a:lnTo>
                  <a:lnTo>
                    <a:pt x="166" y="669"/>
                  </a:lnTo>
                  <a:lnTo>
                    <a:pt x="167" y="667"/>
                  </a:lnTo>
                  <a:lnTo>
                    <a:pt x="184" y="650"/>
                  </a:lnTo>
                  <a:lnTo>
                    <a:pt x="185" y="648"/>
                  </a:lnTo>
                  <a:lnTo>
                    <a:pt x="187" y="647"/>
                  </a:lnTo>
                  <a:lnTo>
                    <a:pt x="189" y="648"/>
                  </a:lnTo>
                  <a:lnTo>
                    <a:pt x="190" y="645"/>
                  </a:lnTo>
                  <a:lnTo>
                    <a:pt x="190" y="638"/>
                  </a:lnTo>
                  <a:lnTo>
                    <a:pt x="194" y="627"/>
                  </a:lnTo>
                  <a:lnTo>
                    <a:pt x="188" y="616"/>
                  </a:lnTo>
                  <a:lnTo>
                    <a:pt x="187" y="610"/>
                  </a:lnTo>
                  <a:lnTo>
                    <a:pt x="191" y="599"/>
                  </a:lnTo>
                  <a:lnTo>
                    <a:pt x="199" y="588"/>
                  </a:lnTo>
                  <a:lnTo>
                    <a:pt x="207" y="584"/>
                  </a:lnTo>
                  <a:lnTo>
                    <a:pt x="217" y="591"/>
                  </a:lnTo>
                  <a:lnTo>
                    <a:pt x="220" y="591"/>
                  </a:lnTo>
                  <a:lnTo>
                    <a:pt x="220" y="590"/>
                  </a:lnTo>
                  <a:lnTo>
                    <a:pt x="220" y="586"/>
                  </a:lnTo>
                  <a:lnTo>
                    <a:pt x="223" y="584"/>
                  </a:lnTo>
                  <a:lnTo>
                    <a:pt x="235" y="579"/>
                  </a:lnTo>
                  <a:lnTo>
                    <a:pt x="240" y="582"/>
                  </a:lnTo>
                  <a:lnTo>
                    <a:pt x="249" y="585"/>
                  </a:lnTo>
                  <a:lnTo>
                    <a:pt x="254" y="587"/>
                  </a:lnTo>
                  <a:lnTo>
                    <a:pt x="259" y="591"/>
                  </a:lnTo>
                  <a:lnTo>
                    <a:pt x="267" y="598"/>
                  </a:lnTo>
                  <a:lnTo>
                    <a:pt x="270" y="601"/>
                  </a:lnTo>
                  <a:lnTo>
                    <a:pt x="272" y="603"/>
                  </a:lnTo>
                  <a:lnTo>
                    <a:pt x="272" y="602"/>
                  </a:lnTo>
                  <a:lnTo>
                    <a:pt x="276" y="605"/>
                  </a:lnTo>
                  <a:lnTo>
                    <a:pt x="279" y="608"/>
                  </a:lnTo>
                  <a:lnTo>
                    <a:pt x="286" y="606"/>
                  </a:lnTo>
                  <a:lnTo>
                    <a:pt x="291" y="606"/>
                  </a:lnTo>
                  <a:lnTo>
                    <a:pt x="294" y="611"/>
                  </a:lnTo>
                  <a:lnTo>
                    <a:pt x="294" y="613"/>
                  </a:lnTo>
                  <a:lnTo>
                    <a:pt x="297" y="616"/>
                  </a:lnTo>
                  <a:lnTo>
                    <a:pt x="298" y="610"/>
                  </a:lnTo>
                  <a:lnTo>
                    <a:pt x="302" y="606"/>
                  </a:lnTo>
                  <a:lnTo>
                    <a:pt x="305" y="605"/>
                  </a:lnTo>
                  <a:lnTo>
                    <a:pt x="307" y="601"/>
                  </a:lnTo>
                  <a:lnTo>
                    <a:pt x="307" y="599"/>
                  </a:lnTo>
                  <a:lnTo>
                    <a:pt x="309" y="593"/>
                  </a:lnTo>
                  <a:lnTo>
                    <a:pt x="307" y="590"/>
                  </a:lnTo>
                  <a:lnTo>
                    <a:pt x="307" y="576"/>
                  </a:lnTo>
                  <a:lnTo>
                    <a:pt x="316" y="559"/>
                  </a:lnTo>
                  <a:lnTo>
                    <a:pt x="321" y="558"/>
                  </a:lnTo>
                  <a:lnTo>
                    <a:pt x="313" y="552"/>
                  </a:lnTo>
                  <a:lnTo>
                    <a:pt x="316" y="532"/>
                  </a:lnTo>
                  <a:lnTo>
                    <a:pt x="318" y="526"/>
                  </a:lnTo>
                  <a:lnTo>
                    <a:pt x="323" y="511"/>
                  </a:lnTo>
                  <a:lnTo>
                    <a:pt x="322" y="503"/>
                  </a:lnTo>
                  <a:lnTo>
                    <a:pt x="321" y="495"/>
                  </a:lnTo>
                  <a:lnTo>
                    <a:pt x="323" y="488"/>
                  </a:lnTo>
                  <a:lnTo>
                    <a:pt x="324" y="487"/>
                  </a:lnTo>
                  <a:lnTo>
                    <a:pt x="325" y="469"/>
                  </a:lnTo>
                  <a:lnTo>
                    <a:pt x="324" y="463"/>
                  </a:lnTo>
                  <a:lnTo>
                    <a:pt x="323" y="459"/>
                  </a:lnTo>
                  <a:lnTo>
                    <a:pt x="325" y="453"/>
                  </a:lnTo>
                  <a:lnTo>
                    <a:pt x="326" y="447"/>
                  </a:lnTo>
                  <a:lnTo>
                    <a:pt x="329" y="444"/>
                  </a:lnTo>
                  <a:lnTo>
                    <a:pt x="330" y="439"/>
                  </a:lnTo>
                  <a:lnTo>
                    <a:pt x="330" y="437"/>
                  </a:lnTo>
                  <a:lnTo>
                    <a:pt x="329" y="417"/>
                  </a:lnTo>
                  <a:lnTo>
                    <a:pt x="330" y="414"/>
                  </a:lnTo>
                  <a:lnTo>
                    <a:pt x="334" y="401"/>
                  </a:lnTo>
                  <a:lnTo>
                    <a:pt x="332" y="397"/>
                  </a:lnTo>
                  <a:lnTo>
                    <a:pt x="332" y="382"/>
                  </a:lnTo>
                  <a:lnTo>
                    <a:pt x="336" y="380"/>
                  </a:lnTo>
                  <a:lnTo>
                    <a:pt x="338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2" y="374"/>
                  </a:lnTo>
                  <a:lnTo>
                    <a:pt x="333" y="363"/>
                  </a:lnTo>
                  <a:lnTo>
                    <a:pt x="334" y="361"/>
                  </a:lnTo>
                  <a:lnTo>
                    <a:pt x="336" y="351"/>
                  </a:lnTo>
                  <a:lnTo>
                    <a:pt x="340" y="344"/>
                  </a:lnTo>
                  <a:lnTo>
                    <a:pt x="342" y="334"/>
                  </a:lnTo>
                  <a:lnTo>
                    <a:pt x="336" y="330"/>
                  </a:lnTo>
                  <a:lnTo>
                    <a:pt x="330" y="323"/>
                  </a:lnTo>
                  <a:lnTo>
                    <a:pt x="325" y="316"/>
                  </a:lnTo>
                  <a:lnTo>
                    <a:pt x="321" y="308"/>
                  </a:lnTo>
                  <a:lnTo>
                    <a:pt x="319" y="295"/>
                  </a:lnTo>
                  <a:lnTo>
                    <a:pt x="320" y="280"/>
                  </a:lnTo>
                  <a:lnTo>
                    <a:pt x="330" y="264"/>
                  </a:lnTo>
                  <a:lnTo>
                    <a:pt x="343" y="250"/>
                  </a:lnTo>
                  <a:lnTo>
                    <a:pt x="348" y="248"/>
                  </a:lnTo>
                  <a:lnTo>
                    <a:pt x="353" y="233"/>
                  </a:lnTo>
                  <a:lnTo>
                    <a:pt x="355" y="232"/>
                  </a:lnTo>
                  <a:lnTo>
                    <a:pt x="358" y="223"/>
                  </a:lnTo>
                  <a:lnTo>
                    <a:pt x="362" y="209"/>
                  </a:lnTo>
                  <a:lnTo>
                    <a:pt x="356" y="204"/>
                  </a:lnTo>
                  <a:lnTo>
                    <a:pt x="355" y="195"/>
                  </a:lnTo>
                  <a:lnTo>
                    <a:pt x="348" y="191"/>
                  </a:lnTo>
                  <a:lnTo>
                    <a:pt x="346" y="185"/>
                  </a:lnTo>
                  <a:lnTo>
                    <a:pt x="344" y="174"/>
                  </a:lnTo>
                  <a:lnTo>
                    <a:pt x="345" y="170"/>
                  </a:lnTo>
                  <a:lnTo>
                    <a:pt x="345" y="169"/>
                  </a:lnTo>
                  <a:lnTo>
                    <a:pt x="345" y="163"/>
                  </a:lnTo>
                  <a:lnTo>
                    <a:pt x="340" y="158"/>
                  </a:lnTo>
                  <a:lnTo>
                    <a:pt x="337" y="152"/>
                  </a:lnTo>
                  <a:lnTo>
                    <a:pt x="337" y="143"/>
                  </a:lnTo>
                  <a:lnTo>
                    <a:pt x="333" y="141"/>
                  </a:lnTo>
                  <a:lnTo>
                    <a:pt x="329" y="133"/>
                  </a:lnTo>
                  <a:lnTo>
                    <a:pt x="331" y="128"/>
                  </a:lnTo>
                  <a:lnTo>
                    <a:pt x="333" y="127"/>
                  </a:lnTo>
                  <a:lnTo>
                    <a:pt x="331" y="122"/>
                  </a:lnTo>
                  <a:lnTo>
                    <a:pt x="334" y="119"/>
                  </a:lnTo>
                  <a:lnTo>
                    <a:pt x="338" y="120"/>
                  </a:lnTo>
                  <a:lnTo>
                    <a:pt x="340" y="118"/>
                  </a:lnTo>
                  <a:lnTo>
                    <a:pt x="335" y="117"/>
                  </a:lnTo>
                  <a:lnTo>
                    <a:pt x="332" y="114"/>
                  </a:lnTo>
                  <a:lnTo>
                    <a:pt x="329" y="114"/>
                  </a:lnTo>
                  <a:lnTo>
                    <a:pt x="326" y="115"/>
                  </a:lnTo>
                  <a:lnTo>
                    <a:pt x="325" y="111"/>
                  </a:lnTo>
                  <a:lnTo>
                    <a:pt x="325" y="108"/>
                  </a:lnTo>
                  <a:lnTo>
                    <a:pt x="323" y="108"/>
                  </a:lnTo>
                  <a:lnTo>
                    <a:pt x="321" y="107"/>
                  </a:lnTo>
                  <a:lnTo>
                    <a:pt x="321" y="106"/>
                  </a:lnTo>
                  <a:lnTo>
                    <a:pt x="317" y="103"/>
                  </a:lnTo>
                  <a:lnTo>
                    <a:pt x="323" y="97"/>
                  </a:lnTo>
                  <a:lnTo>
                    <a:pt x="317" y="96"/>
                  </a:lnTo>
                  <a:lnTo>
                    <a:pt x="310" y="101"/>
                  </a:lnTo>
                  <a:lnTo>
                    <a:pt x="308" y="98"/>
                  </a:lnTo>
                  <a:lnTo>
                    <a:pt x="308" y="97"/>
                  </a:lnTo>
                  <a:lnTo>
                    <a:pt x="306" y="96"/>
                  </a:lnTo>
                  <a:lnTo>
                    <a:pt x="302" y="97"/>
                  </a:lnTo>
                  <a:lnTo>
                    <a:pt x="302" y="96"/>
                  </a:lnTo>
                  <a:lnTo>
                    <a:pt x="293" y="97"/>
                  </a:lnTo>
                  <a:lnTo>
                    <a:pt x="291" y="96"/>
                  </a:lnTo>
                  <a:lnTo>
                    <a:pt x="297" y="95"/>
                  </a:lnTo>
                  <a:lnTo>
                    <a:pt x="294" y="93"/>
                  </a:lnTo>
                  <a:lnTo>
                    <a:pt x="299" y="92"/>
                  </a:lnTo>
                  <a:lnTo>
                    <a:pt x="302" y="94"/>
                  </a:lnTo>
                  <a:lnTo>
                    <a:pt x="308" y="94"/>
                  </a:lnTo>
                  <a:lnTo>
                    <a:pt x="308" y="89"/>
                  </a:lnTo>
                  <a:lnTo>
                    <a:pt x="309" y="88"/>
                  </a:lnTo>
                  <a:lnTo>
                    <a:pt x="309" y="86"/>
                  </a:lnTo>
                  <a:lnTo>
                    <a:pt x="311" y="83"/>
                  </a:lnTo>
                  <a:lnTo>
                    <a:pt x="310" y="81"/>
                  </a:lnTo>
                  <a:lnTo>
                    <a:pt x="311" y="76"/>
                  </a:lnTo>
                  <a:lnTo>
                    <a:pt x="313" y="75"/>
                  </a:lnTo>
                  <a:lnTo>
                    <a:pt x="317" y="72"/>
                  </a:lnTo>
                  <a:lnTo>
                    <a:pt x="319" y="74"/>
                  </a:lnTo>
                  <a:lnTo>
                    <a:pt x="323" y="76"/>
                  </a:lnTo>
                  <a:lnTo>
                    <a:pt x="325" y="76"/>
                  </a:lnTo>
                  <a:lnTo>
                    <a:pt x="326" y="73"/>
                  </a:lnTo>
                  <a:lnTo>
                    <a:pt x="323" y="72"/>
                  </a:lnTo>
                  <a:lnTo>
                    <a:pt x="318" y="71"/>
                  </a:lnTo>
                  <a:lnTo>
                    <a:pt x="312" y="67"/>
                  </a:lnTo>
                  <a:lnTo>
                    <a:pt x="310" y="69"/>
                  </a:lnTo>
                  <a:lnTo>
                    <a:pt x="309" y="70"/>
                  </a:lnTo>
                  <a:lnTo>
                    <a:pt x="308" y="72"/>
                  </a:lnTo>
                  <a:lnTo>
                    <a:pt x="306" y="71"/>
                  </a:lnTo>
                  <a:lnTo>
                    <a:pt x="305" y="72"/>
                  </a:lnTo>
                  <a:lnTo>
                    <a:pt x="305" y="67"/>
                  </a:lnTo>
                  <a:lnTo>
                    <a:pt x="306" y="64"/>
                  </a:lnTo>
                  <a:lnTo>
                    <a:pt x="305" y="62"/>
                  </a:lnTo>
                  <a:lnTo>
                    <a:pt x="301" y="64"/>
                  </a:lnTo>
                  <a:lnTo>
                    <a:pt x="298" y="65"/>
                  </a:lnTo>
                  <a:lnTo>
                    <a:pt x="298" y="67"/>
                  </a:lnTo>
                  <a:lnTo>
                    <a:pt x="296" y="70"/>
                  </a:lnTo>
                  <a:lnTo>
                    <a:pt x="294" y="70"/>
                  </a:lnTo>
                  <a:lnTo>
                    <a:pt x="296" y="67"/>
                  </a:lnTo>
                  <a:lnTo>
                    <a:pt x="298" y="58"/>
                  </a:lnTo>
                  <a:lnTo>
                    <a:pt x="299" y="57"/>
                  </a:lnTo>
                  <a:lnTo>
                    <a:pt x="300" y="54"/>
                  </a:lnTo>
                  <a:lnTo>
                    <a:pt x="298" y="52"/>
                  </a:lnTo>
                  <a:lnTo>
                    <a:pt x="301" y="48"/>
                  </a:lnTo>
                  <a:lnTo>
                    <a:pt x="303" y="50"/>
                  </a:lnTo>
                  <a:lnTo>
                    <a:pt x="307" y="46"/>
                  </a:lnTo>
                  <a:lnTo>
                    <a:pt x="307" y="44"/>
                  </a:lnTo>
                  <a:lnTo>
                    <a:pt x="305" y="39"/>
                  </a:lnTo>
                  <a:lnTo>
                    <a:pt x="300" y="40"/>
                  </a:lnTo>
                  <a:lnTo>
                    <a:pt x="301" y="35"/>
                  </a:lnTo>
                  <a:lnTo>
                    <a:pt x="298" y="34"/>
                  </a:lnTo>
                  <a:lnTo>
                    <a:pt x="300" y="33"/>
                  </a:lnTo>
                  <a:lnTo>
                    <a:pt x="299" y="30"/>
                  </a:lnTo>
                  <a:lnTo>
                    <a:pt x="296" y="28"/>
                  </a:lnTo>
                  <a:lnTo>
                    <a:pt x="295" y="30"/>
                  </a:lnTo>
                  <a:lnTo>
                    <a:pt x="296" y="33"/>
                  </a:lnTo>
                  <a:lnTo>
                    <a:pt x="291" y="33"/>
                  </a:lnTo>
                  <a:lnTo>
                    <a:pt x="288" y="33"/>
                  </a:lnTo>
                  <a:lnTo>
                    <a:pt x="285" y="34"/>
                  </a:lnTo>
                  <a:lnTo>
                    <a:pt x="286" y="36"/>
                  </a:lnTo>
                  <a:lnTo>
                    <a:pt x="285" y="37"/>
                  </a:lnTo>
                  <a:lnTo>
                    <a:pt x="282" y="45"/>
                  </a:lnTo>
                  <a:lnTo>
                    <a:pt x="279" y="46"/>
                  </a:lnTo>
                  <a:lnTo>
                    <a:pt x="278" y="35"/>
                  </a:lnTo>
                  <a:lnTo>
                    <a:pt x="279" y="35"/>
                  </a:lnTo>
                  <a:lnTo>
                    <a:pt x="277" y="30"/>
                  </a:lnTo>
                  <a:lnTo>
                    <a:pt x="275" y="28"/>
                  </a:lnTo>
                  <a:lnTo>
                    <a:pt x="272" y="28"/>
                  </a:lnTo>
                  <a:lnTo>
                    <a:pt x="273" y="26"/>
                  </a:lnTo>
                  <a:lnTo>
                    <a:pt x="275" y="23"/>
                  </a:lnTo>
                  <a:lnTo>
                    <a:pt x="272" y="23"/>
                  </a:lnTo>
                  <a:lnTo>
                    <a:pt x="269" y="22"/>
                  </a:lnTo>
                  <a:lnTo>
                    <a:pt x="267" y="21"/>
                  </a:lnTo>
                  <a:lnTo>
                    <a:pt x="265" y="21"/>
                  </a:lnTo>
                  <a:lnTo>
                    <a:pt x="263" y="15"/>
                  </a:lnTo>
                  <a:lnTo>
                    <a:pt x="260" y="14"/>
                  </a:lnTo>
                  <a:lnTo>
                    <a:pt x="256" y="16"/>
                  </a:lnTo>
                  <a:lnTo>
                    <a:pt x="258" y="18"/>
                  </a:lnTo>
                  <a:lnTo>
                    <a:pt x="256" y="20"/>
                  </a:lnTo>
                  <a:lnTo>
                    <a:pt x="252" y="16"/>
                  </a:lnTo>
                  <a:lnTo>
                    <a:pt x="251" y="18"/>
                  </a:lnTo>
                  <a:lnTo>
                    <a:pt x="247" y="18"/>
                  </a:lnTo>
                  <a:lnTo>
                    <a:pt x="248" y="16"/>
                  </a:lnTo>
                  <a:lnTo>
                    <a:pt x="247" y="12"/>
                  </a:lnTo>
                  <a:lnTo>
                    <a:pt x="244" y="15"/>
                  </a:lnTo>
                  <a:lnTo>
                    <a:pt x="247" y="20"/>
                  </a:lnTo>
                  <a:lnTo>
                    <a:pt x="242" y="17"/>
                  </a:lnTo>
                  <a:lnTo>
                    <a:pt x="244" y="12"/>
                  </a:lnTo>
                  <a:lnTo>
                    <a:pt x="243" y="6"/>
                  </a:lnTo>
                  <a:lnTo>
                    <a:pt x="237" y="2"/>
                  </a:lnTo>
                  <a:lnTo>
                    <a:pt x="235" y="0"/>
                  </a:lnTo>
                  <a:lnTo>
                    <a:pt x="230" y="1"/>
                  </a:lnTo>
                  <a:lnTo>
                    <a:pt x="229" y="2"/>
                  </a:lnTo>
                  <a:lnTo>
                    <a:pt x="227" y="5"/>
                  </a:lnTo>
                  <a:lnTo>
                    <a:pt x="226" y="4"/>
                  </a:lnTo>
                  <a:lnTo>
                    <a:pt x="225" y="2"/>
                  </a:lnTo>
                  <a:lnTo>
                    <a:pt x="220" y="4"/>
                  </a:lnTo>
                  <a:lnTo>
                    <a:pt x="218" y="4"/>
                  </a:lnTo>
                  <a:lnTo>
                    <a:pt x="216" y="3"/>
                  </a:lnTo>
                  <a:lnTo>
                    <a:pt x="214" y="5"/>
                  </a:lnTo>
                  <a:lnTo>
                    <a:pt x="217" y="6"/>
                  </a:lnTo>
                  <a:lnTo>
                    <a:pt x="220" y="7"/>
                  </a:lnTo>
                  <a:lnTo>
                    <a:pt x="218" y="15"/>
                  </a:lnTo>
                  <a:lnTo>
                    <a:pt x="219" y="20"/>
                  </a:lnTo>
                  <a:lnTo>
                    <a:pt x="222" y="23"/>
                  </a:lnTo>
                  <a:lnTo>
                    <a:pt x="219" y="27"/>
                  </a:lnTo>
                  <a:lnTo>
                    <a:pt x="212" y="29"/>
                  </a:lnTo>
                  <a:lnTo>
                    <a:pt x="211" y="30"/>
                  </a:lnTo>
                  <a:lnTo>
                    <a:pt x="209" y="34"/>
                  </a:lnTo>
                  <a:lnTo>
                    <a:pt x="199" y="37"/>
                  </a:lnTo>
                  <a:lnTo>
                    <a:pt x="196" y="34"/>
                  </a:lnTo>
                  <a:lnTo>
                    <a:pt x="190" y="37"/>
                  </a:lnTo>
                  <a:lnTo>
                    <a:pt x="184" y="44"/>
                  </a:lnTo>
                  <a:lnTo>
                    <a:pt x="180" y="48"/>
                  </a:lnTo>
                  <a:lnTo>
                    <a:pt x="171" y="59"/>
                  </a:lnTo>
                  <a:lnTo>
                    <a:pt x="167" y="63"/>
                  </a:lnTo>
                  <a:lnTo>
                    <a:pt x="160" y="65"/>
                  </a:lnTo>
                  <a:lnTo>
                    <a:pt x="160" y="68"/>
                  </a:lnTo>
                  <a:lnTo>
                    <a:pt x="158" y="70"/>
                  </a:lnTo>
                  <a:lnTo>
                    <a:pt x="156" y="76"/>
                  </a:lnTo>
                  <a:lnTo>
                    <a:pt x="143" y="93"/>
                  </a:lnTo>
                  <a:lnTo>
                    <a:pt x="136" y="97"/>
                  </a:lnTo>
                  <a:lnTo>
                    <a:pt x="123" y="97"/>
                  </a:lnTo>
                  <a:lnTo>
                    <a:pt x="122" y="97"/>
                  </a:lnTo>
                  <a:lnTo>
                    <a:pt x="106" y="108"/>
                  </a:lnTo>
                  <a:lnTo>
                    <a:pt x="105" y="111"/>
                  </a:lnTo>
                  <a:lnTo>
                    <a:pt x="93" y="120"/>
                  </a:lnTo>
                  <a:lnTo>
                    <a:pt x="71" y="124"/>
                  </a:lnTo>
                  <a:lnTo>
                    <a:pt x="70" y="124"/>
                  </a:lnTo>
                  <a:lnTo>
                    <a:pt x="61" y="119"/>
                  </a:lnTo>
                  <a:lnTo>
                    <a:pt x="55" y="119"/>
                  </a:lnTo>
                  <a:lnTo>
                    <a:pt x="38" y="117"/>
                  </a:lnTo>
                  <a:lnTo>
                    <a:pt x="22" y="100"/>
                  </a:lnTo>
                  <a:lnTo>
                    <a:pt x="19" y="91"/>
                  </a:lnTo>
                  <a:lnTo>
                    <a:pt x="22" y="86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8" y="93"/>
                  </a:lnTo>
                  <a:lnTo>
                    <a:pt x="11" y="96"/>
                  </a:lnTo>
                  <a:lnTo>
                    <a:pt x="17" y="103"/>
                  </a:lnTo>
                  <a:lnTo>
                    <a:pt x="17" y="107"/>
                  </a:lnTo>
                  <a:lnTo>
                    <a:pt x="12" y="120"/>
                  </a:lnTo>
                  <a:lnTo>
                    <a:pt x="10" y="127"/>
                  </a:lnTo>
                  <a:lnTo>
                    <a:pt x="8" y="129"/>
                  </a:lnTo>
                  <a:lnTo>
                    <a:pt x="5" y="133"/>
                  </a:lnTo>
                  <a:lnTo>
                    <a:pt x="5" y="142"/>
                  </a:lnTo>
                  <a:lnTo>
                    <a:pt x="2" y="146"/>
                  </a:lnTo>
                  <a:lnTo>
                    <a:pt x="0" y="150"/>
                  </a:lnTo>
                  <a:lnTo>
                    <a:pt x="7" y="159"/>
                  </a:lnTo>
                  <a:lnTo>
                    <a:pt x="14" y="164"/>
                  </a:lnTo>
                  <a:lnTo>
                    <a:pt x="13" y="166"/>
                  </a:lnTo>
                  <a:lnTo>
                    <a:pt x="10" y="177"/>
                  </a:lnTo>
                  <a:lnTo>
                    <a:pt x="5" y="178"/>
                  </a:lnTo>
                  <a:lnTo>
                    <a:pt x="1" y="181"/>
                  </a:lnTo>
                  <a:lnTo>
                    <a:pt x="4" y="194"/>
                  </a:lnTo>
                  <a:lnTo>
                    <a:pt x="5" y="198"/>
                  </a:lnTo>
                  <a:lnTo>
                    <a:pt x="6" y="192"/>
                  </a:lnTo>
                  <a:lnTo>
                    <a:pt x="7" y="189"/>
                  </a:lnTo>
                  <a:lnTo>
                    <a:pt x="12" y="183"/>
                  </a:lnTo>
                  <a:lnTo>
                    <a:pt x="13" y="181"/>
                  </a:lnTo>
                  <a:lnTo>
                    <a:pt x="17" y="187"/>
                  </a:lnTo>
                  <a:lnTo>
                    <a:pt x="16" y="189"/>
                  </a:lnTo>
                  <a:lnTo>
                    <a:pt x="15" y="190"/>
                  </a:lnTo>
                  <a:lnTo>
                    <a:pt x="14" y="195"/>
                  </a:lnTo>
                  <a:lnTo>
                    <a:pt x="23" y="194"/>
                  </a:lnTo>
                  <a:lnTo>
                    <a:pt x="25" y="191"/>
                  </a:lnTo>
                  <a:lnTo>
                    <a:pt x="28" y="191"/>
                  </a:lnTo>
                  <a:lnTo>
                    <a:pt x="30" y="190"/>
                  </a:lnTo>
                  <a:lnTo>
                    <a:pt x="36" y="191"/>
                  </a:lnTo>
                  <a:lnTo>
                    <a:pt x="37" y="198"/>
                  </a:lnTo>
                  <a:lnTo>
                    <a:pt x="38" y="201"/>
                  </a:lnTo>
                  <a:lnTo>
                    <a:pt x="43" y="216"/>
                  </a:lnTo>
                  <a:lnTo>
                    <a:pt x="47" y="216"/>
                  </a:lnTo>
                  <a:lnTo>
                    <a:pt x="50" y="217"/>
                  </a:lnTo>
                  <a:lnTo>
                    <a:pt x="52" y="225"/>
                  </a:lnTo>
                  <a:lnTo>
                    <a:pt x="57" y="242"/>
                  </a:lnTo>
                  <a:lnTo>
                    <a:pt x="52" y="257"/>
                  </a:lnTo>
                  <a:lnTo>
                    <a:pt x="52" y="261"/>
                  </a:lnTo>
                  <a:lnTo>
                    <a:pt x="61" y="262"/>
                  </a:lnTo>
                  <a:lnTo>
                    <a:pt x="64" y="265"/>
                  </a:lnTo>
                  <a:lnTo>
                    <a:pt x="67" y="267"/>
                  </a:lnTo>
                  <a:lnTo>
                    <a:pt x="72" y="276"/>
                  </a:lnTo>
                  <a:lnTo>
                    <a:pt x="74" y="281"/>
                  </a:lnTo>
                  <a:lnTo>
                    <a:pt x="72" y="28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>
              <a:off x="909" y="2521"/>
              <a:ext cx="30" cy="37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3" y="0"/>
                </a:cxn>
                <a:cxn ang="0">
                  <a:pos x="24" y="3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26" y="12"/>
                </a:cxn>
                <a:cxn ang="0">
                  <a:pos x="26" y="17"/>
                </a:cxn>
                <a:cxn ang="0">
                  <a:pos x="25" y="20"/>
                </a:cxn>
                <a:cxn ang="0">
                  <a:pos x="14" y="15"/>
                </a:cxn>
                <a:cxn ang="0">
                  <a:pos x="11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9" y="31"/>
                </a:cxn>
                <a:cxn ang="0">
                  <a:pos x="11" y="36"/>
                </a:cxn>
                <a:cxn ang="0">
                  <a:pos x="7" y="37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2" y="21"/>
                </a:cxn>
                <a:cxn ang="0">
                  <a:pos x="9" y="19"/>
                </a:cxn>
                <a:cxn ang="0">
                  <a:pos x="13" y="13"/>
                </a:cxn>
                <a:cxn ang="0">
                  <a:pos x="15" y="11"/>
                </a:cxn>
                <a:cxn ang="0">
                  <a:pos x="13" y="5"/>
                </a:cxn>
                <a:cxn ang="0">
                  <a:pos x="21" y="2"/>
                </a:cxn>
              </a:cxnLst>
              <a:rect l="0" t="0" r="r" b="b"/>
              <a:pathLst>
                <a:path w="30" h="37">
                  <a:moveTo>
                    <a:pt x="21" y="2"/>
                  </a:moveTo>
                  <a:lnTo>
                    <a:pt x="23" y="0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5" y="20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9" y="31"/>
                  </a:lnTo>
                  <a:lnTo>
                    <a:pt x="11" y="36"/>
                  </a:lnTo>
                  <a:lnTo>
                    <a:pt x="7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2" y="21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3" y="5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auto">
            <a:xfrm>
              <a:off x="911" y="3073"/>
              <a:ext cx="19" cy="2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7" y="24"/>
                </a:cxn>
                <a:cxn ang="0">
                  <a:pos x="14" y="26"/>
                </a:cxn>
                <a:cxn ang="0">
                  <a:pos x="11" y="25"/>
                </a:cxn>
                <a:cxn ang="0">
                  <a:pos x="6" y="21"/>
                </a:cxn>
                <a:cxn ang="0">
                  <a:pos x="7" y="19"/>
                </a:cxn>
                <a:cxn ang="0">
                  <a:pos x="6" y="18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7"/>
                </a:cxn>
              </a:cxnLst>
              <a:rect l="0" t="0" r="r" b="b"/>
              <a:pathLst>
                <a:path w="19" h="26">
                  <a:moveTo>
                    <a:pt x="2" y="7"/>
                  </a:moveTo>
                  <a:lnTo>
                    <a:pt x="6" y="6"/>
                  </a:lnTo>
                  <a:lnTo>
                    <a:pt x="9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3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auto">
            <a:xfrm>
              <a:off x="1158" y="2479"/>
              <a:ext cx="24" cy="27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3" y="21"/>
                </a:cxn>
                <a:cxn ang="0">
                  <a:pos x="16" y="19"/>
                </a:cxn>
                <a:cxn ang="0">
                  <a:pos x="18" y="18"/>
                </a:cxn>
                <a:cxn ang="0">
                  <a:pos x="14" y="15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3" y="12"/>
                </a:cxn>
                <a:cxn ang="0">
                  <a:pos x="16" y="9"/>
                </a:cxn>
                <a:cxn ang="0">
                  <a:pos x="14" y="14"/>
                </a:cxn>
                <a:cxn ang="0">
                  <a:pos x="17" y="13"/>
                </a:cxn>
                <a:cxn ang="0">
                  <a:pos x="18" y="13"/>
                </a:cxn>
                <a:cxn ang="0">
                  <a:pos x="20" y="6"/>
                </a:cxn>
                <a:cxn ang="0">
                  <a:pos x="23" y="8"/>
                </a:cxn>
                <a:cxn ang="0">
                  <a:pos x="24" y="13"/>
                </a:cxn>
                <a:cxn ang="0">
                  <a:pos x="22" y="17"/>
                </a:cxn>
                <a:cxn ang="0">
                  <a:pos x="21" y="24"/>
                </a:cxn>
                <a:cxn ang="0">
                  <a:pos x="23" y="24"/>
                </a:cxn>
                <a:cxn ang="0">
                  <a:pos x="21" y="27"/>
                </a:cxn>
                <a:cxn ang="0">
                  <a:pos x="19" y="24"/>
                </a:cxn>
                <a:cxn ang="0">
                  <a:pos x="18" y="23"/>
                </a:cxn>
                <a:cxn ang="0">
                  <a:pos x="17" y="21"/>
                </a:cxn>
                <a:cxn ang="0">
                  <a:pos x="13" y="24"/>
                </a:cxn>
              </a:cxnLst>
              <a:rect l="0" t="0" r="r" b="b"/>
              <a:pathLst>
                <a:path w="24" h="27">
                  <a:moveTo>
                    <a:pt x="13" y="24"/>
                  </a:moveTo>
                  <a:lnTo>
                    <a:pt x="13" y="21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20" y="6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2" y="17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4"/>
                  </a:lnTo>
                  <a:lnTo>
                    <a:pt x="18" y="23"/>
                  </a:lnTo>
                  <a:lnTo>
                    <a:pt x="17" y="21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auto">
            <a:xfrm>
              <a:off x="1223" y="2576"/>
              <a:ext cx="14" cy="1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3" y="11"/>
                </a:cxn>
              </a:cxnLst>
              <a:rect l="0" t="0" r="r" b="b"/>
              <a:pathLst>
                <a:path w="14" h="11">
                  <a:moveTo>
                    <a:pt x="3" y="11"/>
                  </a:moveTo>
                  <a:lnTo>
                    <a:pt x="14" y="3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auto">
            <a:xfrm>
              <a:off x="1149" y="2483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4" y="6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2"/>
                  </a:lnTo>
                  <a:lnTo>
                    <a:pt x="4" y="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auto">
            <a:xfrm>
              <a:off x="1230" y="2591"/>
              <a:ext cx="7" cy="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6" y="5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0" y="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auto">
            <a:xfrm>
              <a:off x="1163" y="2496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>
              <a:off x="1155" y="2468"/>
              <a:ext cx="4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auto">
            <a:xfrm>
              <a:off x="1149" y="2468"/>
              <a:ext cx="5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>
              <a:off x="963" y="2866"/>
              <a:ext cx="6" cy="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3" y="1"/>
                </a:cxn>
              </a:cxnLst>
              <a:rect l="0" t="0" r="r" b="b"/>
              <a:pathLst>
                <a:path w="6" h="2">
                  <a:moveTo>
                    <a:pt x="3" y="1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0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auto">
            <a:xfrm>
              <a:off x="1151" y="2473"/>
              <a:ext cx="3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0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>
              <a:off x="928" y="2841"/>
              <a:ext cx="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>
              <a:off x="1191" y="3101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auto">
            <a:xfrm>
              <a:off x="969" y="3103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auto">
            <a:xfrm>
              <a:off x="1207" y="308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auto">
            <a:xfrm>
              <a:off x="910" y="2559"/>
              <a:ext cx="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auto">
            <a:xfrm>
              <a:off x="1200" y="2535"/>
              <a:ext cx="2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auto">
            <a:xfrm>
              <a:off x="1207" y="253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auto">
            <a:xfrm>
              <a:off x="968" y="310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auto">
            <a:xfrm>
              <a:off x="967" y="310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>
              <a:off x="971" y="3102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auto">
            <a:xfrm>
              <a:off x="970" y="3108"/>
              <a:ext cx="2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auto">
            <a:xfrm>
              <a:off x="1603" y="2030"/>
              <a:ext cx="553" cy="466"/>
            </a:xfrm>
            <a:custGeom>
              <a:avLst/>
              <a:gdLst/>
              <a:ahLst/>
              <a:cxnLst>
                <a:cxn ang="0">
                  <a:pos x="518" y="408"/>
                </a:cxn>
                <a:cxn ang="0">
                  <a:pos x="542" y="393"/>
                </a:cxn>
                <a:cxn ang="0">
                  <a:pos x="549" y="371"/>
                </a:cxn>
                <a:cxn ang="0">
                  <a:pos x="546" y="347"/>
                </a:cxn>
                <a:cxn ang="0">
                  <a:pos x="527" y="320"/>
                </a:cxn>
                <a:cxn ang="0">
                  <a:pos x="507" y="310"/>
                </a:cxn>
                <a:cxn ang="0">
                  <a:pos x="484" y="300"/>
                </a:cxn>
                <a:cxn ang="0">
                  <a:pos x="456" y="310"/>
                </a:cxn>
                <a:cxn ang="0">
                  <a:pos x="429" y="290"/>
                </a:cxn>
                <a:cxn ang="0">
                  <a:pos x="411" y="278"/>
                </a:cxn>
                <a:cxn ang="0">
                  <a:pos x="397" y="253"/>
                </a:cxn>
                <a:cxn ang="0">
                  <a:pos x="352" y="238"/>
                </a:cxn>
                <a:cxn ang="0">
                  <a:pos x="338" y="214"/>
                </a:cxn>
                <a:cxn ang="0">
                  <a:pos x="352" y="188"/>
                </a:cxn>
                <a:cxn ang="0">
                  <a:pos x="391" y="200"/>
                </a:cxn>
                <a:cxn ang="0">
                  <a:pos x="414" y="188"/>
                </a:cxn>
                <a:cxn ang="0">
                  <a:pos x="385" y="162"/>
                </a:cxn>
                <a:cxn ang="0">
                  <a:pos x="373" y="132"/>
                </a:cxn>
                <a:cxn ang="0">
                  <a:pos x="372" y="103"/>
                </a:cxn>
                <a:cxn ang="0">
                  <a:pos x="370" y="83"/>
                </a:cxn>
                <a:cxn ang="0">
                  <a:pos x="397" y="77"/>
                </a:cxn>
                <a:cxn ang="0">
                  <a:pos x="414" y="54"/>
                </a:cxn>
                <a:cxn ang="0">
                  <a:pos x="395" y="28"/>
                </a:cxn>
                <a:cxn ang="0">
                  <a:pos x="367" y="52"/>
                </a:cxn>
                <a:cxn ang="0">
                  <a:pos x="340" y="58"/>
                </a:cxn>
                <a:cxn ang="0">
                  <a:pos x="309" y="79"/>
                </a:cxn>
                <a:cxn ang="0">
                  <a:pos x="279" y="94"/>
                </a:cxn>
                <a:cxn ang="0">
                  <a:pos x="260" y="114"/>
                </a:cxn>
                <a:cxn ang="0">
                  <a:pos x="248" y="124"/>
                </a:cxn>
                <a:cxn ang="0">
                  <a:pos x="228" y="124"/>
                </a:cxn>
                <a:cxn ang="0">
                  <a:pos x="219" y="117"/>
                </a:cxn>
                <a:cxn ang="0">
                  <a:pos x="209" y="101"/>
                </a:cxn>
                <a:cxn ang="0">
                  <a:pos x="184" y="100"/>
                </a:cxn>
                <a:cxn ang="0">
                  <a:pos x="180" y="92"/>
                </a:cxn>
                <a:cxn ang="0">
                  <a:pos x="169" y="73"/>
                </a:cxn>
                <a:cxn ang="0">
                  <a:pos x="164" y="53"/>
                </a:cxn>
                <a:cxn ang="0">
                  <a:pos x="139" y="51"/>
                </a:cxn>
                <a:cxn ang="0">
                  <a:pos x="102" y="38"/>
                </a:cxn>
                <a:cxn ang="0">
                  <a:pos x="98" y="3"/>
                </a:cxn>
                <a:cxn ang="0">
                  <a:pos x="69" y="6"/>
                </a:cxn>
                <a:cxn ang="0">
                  <a:pos x="75" y="36"/>
                </a:cxn>
                <a:cxn ang="0">
                  <a:pos x="66" y="57"/>
                </a:cxn>
                <a:cxn ang="0">
                  <a:pos x="43" y="77"/>
                </a:cxn>
                <a:cxn ang="0">
                  <a:pos x="24" y="91"/>
                </a:cxn>
                <a:cxn ang="0">
                  <a:pos x="9" y="114"/>
                </a:cxn>
                <a:cxn ang="0">
                  <a:pos x="57" y="182"/>
                </a:cxn>
                <a:cxn ang="0">
                  <a:pos x="101" y="229"/>
                </a:cxn>
                <a:cxn ang="0">
                  <a:pos x="145" y="261"/>
                </a:cxn>
                <a:cxn ang="0">
                  <a:pos x="167" y="312"/>
                </a:cxn>
                <a:cxn ang="0">
                  <a:pos x="208" y="338"/>
                </a:cxn>
                <a:cxn ang="0">
                  <a:pos x="282" y="408"/>
                </a:cxn>
                <a:cxn ang="0">
                  <a:pos x="352" y="462"/>
                </a:cxn>
                <a:cxn ang="0">
                  <a:pos x="434" y="457"/>
                </a:cxn>
                <a:cxn ang="0">
                  <a:pos x="459" y="466"/>
                </a:cxn>
                <a:cxn ang="0">
                  <a:pos x="499" y="456"/>
                </a:cxn>
                <a:cxn ang="0">
                  <a:pos x="510" y="444"/>
                </a:cxn>
                <a:cxn ang="0">
                  <a:pos x="213" y="268"/>
                </a:cxn>
                <a:cxn ang="0">
                  <a:pos x="260" y="316"/>
                </a:cxn>
                <a:cxn ang="0">
                  <a:pos x="258" y="313"/>
                </a:cxn>
              </a:cxnLst>
              <a:rect l="0" t="0" r="r" b="b"/>
              <a:pathLst>
                <a:path w="553" h="466">
                  <a:moveTo>
                    <a:pt x="521" y="428"/>
                  </a:moveTo>
                  <a:lnTo>
                    <a:pt x="520" y="422"/>
                  </a:lnTo>
                  <a:lnTo>
                    <a:pt x="520" y="418"/>
                  </a:lnTo>
                  <a:lnTo>
                    <a:pt x="522" y="415"/>
                  </a:lnTo>
                  <a:lnTo>
                    <a:pt x="520" y="411"/>
                  </a:lnTo>
                  <a:lnTo>
                    <a:pt x="519" y="410"/>
                  </a:lnTo>
                  <a:lnTo>
                    <a:pt x="518" y="408"/>
                  </a:lnTo>
                  <a:lnTo>
                    <a:pt x="518" y="406"/>
                  </a:lnTo>
                  <a:lnTo>
                    <a:pt x="523" y="403"/>
                  </a:lnTo>
                  <a:lnTo>
                    <a:pt x="527" y="403"/>
                  </a:lnTo>
                  <a:lnTo>
                    <a:pt x="528" y="403"/>
                  </a:lnTo>
                  <a:lnTo>
                    <a:pt x="532" y="399"/>
                  </a:lnTo>
                  <a:lnTo>
                    <a:pt x="540" y="393"/>
                  </a:lnTo>
                  <a:lnTo>
                    <a:pt x="542" y="393"/>
                  </a:lnTo>
                  <a:lnTo>
                    <a:pt x="545" y="387"/>
                  </a:lnTo>
                  <a:lnTo>
                    <a:pt x="541" y="384"/>
                  </a:lnTo>
                  <a:lnTo>
                    <a:pt x="542" y="383"/>
                  </a:lnTo>
                  <a:lnTo>
                    <a:pt x="546" y="379"/>
                  </a:lnTo>
                  <a:lnTo>
                    <a:pt x="551" y="376"/>
                  </a:lnTo>
                  <a:lnTo>
                    <a:pt x="553" y="375"/>
                  </a:lnTo>
                  <a:lnTo>
                    <a:pt x="549" y="371"/>
                  </a:lnTo>
                  <a:lnTo>
                    <a:pt x="552" y="370"/>
                  </a:lnTo>
                  <a:lnTo>
                    <a:pt x="553" y="367"/>
                  </a:lnTo>
                  <a:lnTo>
                    <a:pt x="548" y="362"/>
                  </a:lnTo>
                  <a:lnTo>
                    <a:pt x="546" y="360"/>
                  </a:lnTo>
                  <a:lnTo>
                    <a:pt x="550" y="357"/>
                  </a:lnTo>
                  <a:lnTo>
                    <a:pt x="548" y="349"/>
                  </a:lnTo>
                  <a:lnTo>
                    <a:pt x="546" y="347"/>
                  </a:lnTo>
                  <a:lnTo>
                    <a:pt x="546" y="343"/>
                  </a:lnTo>
                  <a:lnTo>
                    <a:pt x="544" y="338"/>
                  </a:lnTo>
                  <a:lnTo>
                    <a:pt x="542" y="335"/>
                  </a:lnTo>
                  <a:lnTo>
                    <a:pt x="534" y="328"/>
                  </a:lnTo>
                  <a:lnTo>
                    <a:pt x="531" y="324"/>
                  </a:lnTo>
                  <a:lnTo>
                    <a:pt x="530" y="321"/>
                  </a:lnTo>
                  <a:lnTo>
                    <a:pt x="527" y="320"/>
                  </a:lnTo>
                  <a:lnTo>
                    <a:pt x="526" y="317"/>
                  </a:lnTo>
                  <a:lnTo>
                    <a:pt x="526" y="315"/>
                  </a:lnTo>
                  <a:lnTo>
                    <a:pt x="525" y="315"/>
                  </a:lnTo>
                  <a:lnTo>
                    <a:pt x="523" y="316"/>
                  </a:lnTo>
                  <a:lnTo>
                    <a:pt x="517" y="316"/>
                  </a:lnTo>
                  <a:lnTo>
                    <a:pt x="509" y="313"/>
                  </a:lnTo>
                  <a:lnTo>
                    <a:pt x="507" y="310"/>
                  </a:lnTo>
                  <a:lnTo>
                    <a:pt x="503" y="313"/>
                  </a:lnTo>
                  <a:lnTo>
                    <a:pt x="498" y="311"/>
                  </a:lnTo>
                  <a:lnTo>
                    <a:pt x="496" y="309"/>
                  </a:lnTo>
                  <a:lnTo>
                    <a:pt x="494" y="308"/>
                  </a:lnTo>
                  <a:lnTo>
                    <a:pt x="493" y="303"/>
                  </a:lnTo>
                  <a:lnTo>
                    <a:pt x="490" y="297"/>
                  </a:lnTo>
                  <a:lnTo>
                    <a:pt x="484" y="300"/>
                  </a:lnTo>
                  <a:lnTo>
                    <a:pt x="481" y="298"/>
                  </a:lnTo>
                  <a:lnTo>
                    <a:pt x="475" y="293"/>
                  </a:lnTo>
                  <a:lnTo>
                    <a:pt x="469" y="296"/>
                  </a:lnTo>
                  <a:lnTo>
                    <a:pt x="471" y="299"/>
                  </a:lnTo>
                  <a:lnTo>
                    <a:pt x="464" y="303"/>
                  </a:lnTo>
                  <a:lnTo>
                    <a:pt x="459" y="306"/>
                  </a:lnTo>
                  <a:lnTo>
                    <a:pt x="456" y="310"/>
                  </a:lnTo>
                  <a:lnTo>
                    <a:pt x="445" y="304"/>
                  </a:lnTo>
                  <a:lnTo>
                    <a:pt x="445" y="302"/>
                  </a:lnTo>
                  <a:lnTo>
                    <a:pt x="442" y="297"/>
                  </a:lnTo>
                  <a:lnTo>
                    <a:pt x="438" y="296"/>
                  </a:lnTo>
                  <a:lnTo>
                    <a:pt x="437" y="296"/>
                  </a:lnTo>
                  <a:lnTo>
                    <a:pt x="436" y="296"/>
                  </a:lnTo>
                  <a:lnTo>
                    <a:pt x="429" y="290"/>
                  </a:lnTo>
                  <a:lnTo>
                    <a:pt x="422" y="287"/>
                  </a:lnTo>
                  <a:lnTo>
                    <a:pt x="417" y="287"/>
                  </a:lnTo>
                  <a:lnTo>
                    <a:pt x="416" y="291"/>
                  </a:lnTo>
                  <a:lnTo>
                    <a:pt x="414" y="292"/>
                  </a:lnTo>
                  <a:lnTo>
                    <a:pt x="412" y="289"/>
                  </a:lnTo>
                  <a:lnTo>
                    <a:pt x="412" y="285"/>
                  </a:lnTo>
                  <a:lnTo>
                    <a:pt x="411" y="278"/>
                  </a:lnTo>
                  <a:lnTo>
                    <a:pt x="410" y="277"/>
                  </a:lnTo>
                  <a:lnTo>
                    <a:pt x="415" y="267"/>
                  </a:lnTo>
                  <a:lnTo>
                    <a:pt x="414" y="265"/>
                  </a:lnTo>
                  <a:lnTo>
                    <a:pt x="409" y="261"/>
                  </a:lnTo>
                  <a:lnTo>
                    <a:pt x="408" y="262"/>
                  </a:lnTo>
                  <a:lnTo>
                    <a:pt x="402" y="256"/>
                  </a:lnTo>
                  <a:lnTo>
                    <a:pt x="397" y="253"/>
                  </a:lnTo>
                  <a:lnTo>
                    <a:pt x="396" y="254"/>
                  </a:lnTo>
                  <a:lnTo>
                    <a:pt x="393" y="253"/>
                  </a:lnTo>
                  <a:lnTo>
                    <a:pt x="384" y="246"/>
                  </a:lnTo>
                  <a:lnTo>
                    <a:pt x="376" y="243"/>
                  </a:lnTo>
                  <a:lnTo>
                    <a:pt x="355" y="232"/>
                  </a:lnTo>
                  <a:lnTo>
                    <a:pt x="354" y="237"/>
                  </a:lnTo>
                  <a:lnTo>
                    <a:pt x="352" y="238"/>
                  </a:lnTo>
                  <a:lnTo>
                    <a:pt x="350" y="238"/>
                  </a:lnTo>
                  <a:lnTo>
                    <a:pt x="343" y="233"/>
                  </a:lnTo>
                  <a:lnTo>
                    <a:pt x="343" y="231"/>
                  </a:lnTo>
                  <a:lnTo>
                    <a:pt x="339" y="226"/>
                  </a:lnTo>
                  <a:lnTo>
                    <a:pt x="338" y="221"/>
                  </a:lnTo>
                  <a:lnTo>
                    <a:pt x="337" y="217"/>
                  </a:lnTo>
                  <a:lnTo>
                    <a:pt x="338" y="214"/>
                  </a:lnTo>
                  <a:lnTo>
                    <a:pt x="339" y="212"/>
                  </a:lnTo>
                  <a:lnTo>
                    <a:pt x="340" y="207"/>
                  </a:lnTo>
                  <a:lnTo>
                    <a:pt x="340" y="205"/>
                  </a:lnTo>
                  <a:lnTo>
                    <a:pt x="342" y="206"/>
                  </a:lnTo>
                  <a:lnTo>
                    <a:pt x="350" y="200"/>
                  </a:lnTo>
                  <a:lnTo>
                    <a:pt x="353" y="193"/>
                  </a:lnTo>
                  <a:lnTo>
                    <a:pt x="352" y="188"/>
                  </a:lnTo>
                  <a:lnTo>
                    <a:pt x="361" y="191"/>
                  </a:lnTo>
                  <a:lnTo>
                    <a:pt x="369" y="197"/>
                  </a:lnTo>
                  <a:lnTo>
                    <a:pt x="372" y="195"/>
                  </a:lnTo>
                  <a:lnTo>
                    <a:pt x="381" y="200"/>
                  </a:lnTo>
                  <a:lnTo>
                    <a:pt x="384" y="203"/>
                  </a:lnTo>
                  <a:lnTo>
                    <a:pt x="386" y="204"/>
                  </a:lnTo>
                  <a:lnTo>
                    <a:pt x="391" y="200"/>
                  </a:lnTo>
                  <a:lnTo>
                    <a:pt x="395" y="204"/>
                  </a:lnTo>
                  <a:lnTo>
                    <a:pt x="398" y="203"/>
                  </a:lnTo>
                  <a:lnTo>
                    <a:pt x="402" y="195"/>
                  </a:lnTo>
                  <a:lnTo>
                    <a:pt x="402" y="194"/>
                  </a:lnTo>
                  <a:lnTo>
                    <a:pt x="409" y="193"/>
                  </a:lnTo>
                  <a:lnTo>
                    <a:pt x="405" y="190"/>
                  </a:lnTo>
                  <a:lnTo>
                    <a:pt x="414" y="188"/>
                  </a:lnTo>
                  <a:lnTo>
                    <a:pt x="411" y="186"/>
                  </a:lnTo>
                  <a:lnTo>
                    <a:pt x="403" y="180"/>
                  </a:lnTo>
                  <a:lnTo>
                    <a:pt x="405" y="177"/>
                  </a:lnTo>
                  <a:lnTo>
                    <a:pt x="404" y="176"/>
                  </a:lnTo>
                  <a:lnTo>
                    <a:pt x="398" y="174"/>
                  </a:lnTo>
                  <a:lnTo>
                    <a:pt x="392" y="169"/>
                  </a:lnTo>
                  <a:lnTo>
                    <a:pt x="385" y="162"/>
                  </a:lnTo>
                  <a:lnTo>
                    <a:pt x="384" y="160"/>
                  </a:lnTo>
                  <a:lnTo>
                    <a:pt x="381" y="148"/>
                  </a:lnTo>
                  <a:lnTo>
                    <a:pt x="375" y="145"/>
                  </a:lnTo>
                  <a:lnTo>
                    <a:pt x="372" y="141"/>
                  </a:lnTo>
                  <a:lnTo>
                    <a:pt x="369" y="140"/>
                  </a:lnTo>
                  <a:lnTo>
                    <a:pt x="366" y="137"/>
                  </a:lnTo>
                  <a:lnTo>
                    <a:pt x="373" y="132"/>
                  </a:lnTo>
                  <a:lnTo>
                    <a:pt x="374" y="127"/>
                  </a:lnTo>
                  <a:lnTo>
                    <a:pt x="373" y="125"/>
                  </a:lnTo>
                  <a:lnTo>
                    <a:pt x="369" y="123"/>
                  </a:lnTo>
                  <a:lnTo>
                    <a:pt x="357" y="113"/>
                  </a:lnTo>
                  <a:lnTo>
                    <a:pt x="363" y="108"/>
                  </a:lnTo>
                  <a:lnTo>
                    <a:pt x="366" y="108"/>
                  </a:lnTo>
                  <a:lnTo>
                    <a:pt x="372" y="103"/>
                  </a:lnTo>
                  <a:lnTo>
                    <a:pt x="369" y="101"/>
                  </a:lnTo>
                  <a:lnTo>
                    <a:pt x="370" y="94"/>
                  </a:lnTo>
                  <a:lnTo>
                    <a:pt x="368" y="93"/>
                  </a:lnTo>
                  <a:lnTo>
                    <a:pt x="367" y="89"/>
                  </a:lnTo>
                  <a:lnTo>
                    <a:pt x="366" y="86"/>
                  </a:lnTo>
                  <a:lnTo>
                    <a:pt x="368" y="86"/>
                  </a:lnTo>
                  <a:lnTo>
                    <a:pt x="370" y="83"/>
                  </a:lnTo>
                  <a:lnTo>
                    <a:pt x="370" y="78"/>
                  </a:lnTo>
                  <a:lnTo>
                    <a:pt x="375" y="75"/>
                  </a:lnTo>
                  <a:lnTo>
                    <a:pt x="374" y="71"/>
                  </a:lnTo>
                  <a:lnTo>
                    <a:pt x="383" y="75"/>
                  </a:lnTo>
                  <a:lnTo>
                    <a:pt x="387" y="75"/>
                  </a:lnTo>
                  <a:lnTo>
                    <a:pt x="392" y="73"/>
                  </a:lnTo>
                  <a:lnTo>
                    <a:pt x="397" y="77"/>
                  </a:lnTo>
                  <a:lnTo>
                    <a:pt x="404" y="74"/>
                  </a:lnTo>
                  <a:lnTo>
                    <a:pt x="409" y="75"/>
                  </a:lnTo>
                  <a:lnTo>
                    <a:pt x="416" y="71"/>
                  </a:lnTo>
                  <a:lnTo>
                    <a:pt x="417" y="70"/>
                  </a:lnTo>
                  <a:lnTo>
                    <a:pt x="417" y="62"/>
                  </a:lnTo>
                  <a:lnTo>
                    <a:pt x="421" y="56"/>
                  </a:lnTo>
                  <a:lnTo>
                    <a:pt x="414" y="54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408" y="44"/>
                  </a:lnTo>
                  <a:lnTo>
                    <a:pt x="409" y="41"/>
                  </a:lnTo>
                  <a:lnTo>
                    <a:pt x="404" y="38"/>
                  </a:lnTo>
                  <a:lnTo>
                    <a:pt x="397" y="31"/>
                  </a:lnTo>
                  <a:lnTo>
                    <a:pt x="395" y="28"/>
                  </a:lnTo>
                  <a:lnTo>
                    <a:pt x="391" y="29"/>
                  </a:lnTo>
                  <a:lnTo>
                    <a:pt x="387" y="33"/>
                  </a:lnTo>
                  <a:lnTo>
                    <a:pt x="374" y="30"/>
                  </a:lnTo>
                  <a:lnTo>
                    <a:pt x="374" y="36"/>
                  </a:lnTo>
                  <a:lnTo>
                    <a:pt x="370" y="43"/>
                  </a:lnTo>
                  <a:lnTo>
                    <a:pt x="372" y="45"/>
                  </a:lnTo>
                  <a:lnTo>
                    <a:pt x="367" y="52"/>
                  </a:lnTo>
                  <a:lnTo>
                    <a:pt x="367" y="53"/>
                  </a:lnTo>
                  <a:lnTo>
                    <a:pt x="364" y="54"/>
                  </a:lnTo>
                  <a:lnTo>
                    <a:pt x="361" y="51"/>
                  </a:lnTo>
                  <a:lnTo>
                    <a:pt x="355" y="57"/>
                  </a:lnTo>
                  <a:lnTo>
                    <a:pt x="346" y="62"/>
                  </a:lnTo>
                  <a:lnTo>
                    <a:pt x="341" y="61"/>
                  </a:lnTo>
                  <a:lnTo>
                    <a:pt x="340" y="58"/>
                  </a:lnTo>
                  <a:lnTo>
                    <a:pt x="337" y="58"/>
                  </a:lnTo>
                  <a:lnTo>
                    <a:pt x="336" y="63"/>
                  </a:lnTo>
                  <a:lnTo>
                    <a:pt x="322" y="63"/>
                  </a:lnTo>
                  <a:lnTo>
                    <a:pt x="317" y="67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09" y="79"/>
                  </a:lnTo>
                  <a:lnTo>
                    <a:pt x="305" y="79"/>
                  </a:lnTo>
                  <a:lnTo>
                    <a:pt x="303" y="80"/>
                  </a:lnTo>
                  <a:lnTo>
                    <a:pt x="294" y="88"/>
                  </a:lnTo>
                  <a:lnTo>
                    <a:pt x="286" y="87"/>
                  </a:lnTo>
                  <a:lnTo>
                    <a:pt x="284" y="88"/>
                  </a:lnTo>
                  <a:lnTo>
                    <a:pt x="284" y="93"/>
                  </a:lnTo>
                  <a:lnTo>
                    <a:pt x="279" y="94"/>
                  </a:lnTo>
                  <a:lnTo>
                    <a:pt x="278" y="94"/>
                  </a:lnTo>
                  <a:lnTo>
                    <a:pt x="271" y="97"/>
                  </a:lnTo>
                  <a:lnTo>
                    <a:pt x="278" y="105"/>
                  </a:lnTo>
                  <a:lnTo>
                    <a:pt x="274" y="108"/>
                  </a:lnTo>
                  <a:lnTo>
                    <a:pt x="271" y="108"/>
                  </a:lnTo>
                  <a:lnTo>
                    <a:pt x="269" y="109"/>
                  </a:lnTo>
                  <a:lnTo>
                    <a:pt x="260" y="114"/>
                  </a:lnTo>
                  <a:lnTo>
                    <a:pt x="258" y="112"/>
                  </a:lnTo>
                  <a:lnTo>
                    <a:pt x="256" y="105"/>
                  </a:lnTo>
                  <a:lnTo>
                    <a:pt x="250" y="108"/>
                  </a:lnTo>
                  <a:lnTo>
                    <a:pt x="251" y="111"/>
                  </a:lnTo>
                  <a:lnTo>
                    <a:pt x="249" y="117"/>
                  </a:lnTo>
                  <a:lnTo>
                    <a:pt x="250" y="122"/>
                  </a:lnTo>
                  <a:lnTo>
                    <a:pt x="248" y="124"/>
                  </a:lnTo>
                  <a:lnTo>
                    <a:pt x="248" y="125"/>
                  </a:lnTo>
                  <a:lnTo>
                    <a:pt x="243" y="128"/>
                  </a:lnTo>
                  <a:lnTo>
                    <a:pt x="236" y="130"/>
                  </a:lnTo>
                  <a:lnTo>
                    <a:pt x="231" y="136"/>
                  </a:lnTo>
                  <a:lnTo>
                    <a:pt x="230" y="135"/>
                  </a:lnTo>
                  <a:lnTo>
                    <a:pt x="228" y="128"/>
                  </a:lnTo>
                  <a:lnTo>
                    <a:pt x="228" y="124"/>
                  </a:lnTo>
                  <a:lnTo>
                    <a:pt x="223" y="126"/>
                  </a:lnTo>
                  <a:lnTo>
                    <a:pt x="222" y="124"/>
                  </a:lnTo>
                  <a:lnTo>
                    <a:pt x="219" y="127"/>
                  </a:lnTo>
                  <a:lnTo>
                    <a:pt x="217" y="126"/>
                  </a:lnTo>
                  <a:lnTo>
                    <a:pt x="213" y="126"/>
                  </a:lnTo>
                  <a:lnTo>
                    <a:pt x="216" y="123"/>
                  </a:lnTo>
                  <a:lnTo>
                    <a:pt x="219" y="117"/>
                  </a:lnTo>
                  <a:lnTo>
                    <a:pt x="216" y="117"/>
                  </a:lnTo>
                  <a:lnTo>
                    <a:pt x="208" y="118"/>
                  </a:lnTo>
                  <a:lnTo>
                    <a:pt x="207" y="110"/>
                  </a:lnTo>
                  <a:lnTo>
                    <a:pt x="210" y="109"/>
                  </a:lnTo>
                  <a:lnTo>
                    <a:pt x="209" y="106"/>
                  </a:lnTo>
                  <a:lnTo>
                    <a:pt x="207" y="104"/>
                  </a:lnTo>
                  <a:lnTo>
                    <a:pt x="209" y="101"/>
                  </a:lnTo>
                  <a:lnTo>
                    <a:pt x="208" y="99"/>
                  </a:lnTo>
                  <a:lnTo>
                    <a:pt x="201" y="98"/>
                  </a:lnTo>
                  <a:lnTo>
                    <a:pt x="201" y="99"/>
                  </a:lnTo>
                  <a:lnTo>
                    <a:pt x="195" y="104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80" y="99"/>
                  </a:lnTo>
                  <a:lnTo>
                    <a:pt x="184" y="98"/>
                  </a:lnTo>
                  <a:lnTo>
                    <a:pt x="183" y="97"/>
                  </a:lnTo>
                  <a:lnTo>
                    <a:pt x="179" y="94"/>
                  </a:lnTo>
                  <a:lnTo>
                    <a:pt x="177" y="93"/>
                  </a:lnTo>
                  <a:lnTo>
                    <a:pt x="180" y="92"/>
                  </a:lnTo>
                  <a:lnTo>
                    <a:pt x="177" y="90"/>
                  </a:lnTo>
                  <a:lnTo>
                    <a:pt x="175" y="87"/>
                  </a:lnTo>
                  <a:lnTo>
                    <a:pt x="178" y="85"/>
                  </a:lnTo>
                  <a:lnTo>
                    <a:pt x="177" y="80"/>
                  </a:lnTo>
                  <a:lnTo>
                    <a:pt x="175" y="80"/>
                  </a:lnTo>
                  <a:lnTo>
                    <a:pt x="170" y="77"/>
                  </a:lnTo>
                  <a:lnTo>
                    <a:pt x="169" y="73"/>
                  </a:lnTo>
                  <a:lnTo>
                    <a:pt x="172" y="68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9" y="62"/>
                  </a:lnTo>
                  <a:lnTo>
                    <a:pt x="170" y="59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1" y="50"/>
                  </a:lnTo>
                  <a:lnTo>
                    <a:pt x="153" y="46"/>
                  </a:lnTo>
                  <a:lnTo>
                    <a:pt x="149" y="52"/>
                  </a:lnTo>
                  <a:lnTo>
                    <a:pt x="146" y="51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9" y="51"/>
                  </a:lnTo>
                  <a:lnTo>
                    <a:pt x="134" y="52"/>
                  </a:lnTo>
                  <a:lnTo>
                    <a:pt x="129" y="54"/>
                  </a:lnTo>
                  <a:lnTo>
                    <a:pt x="125" y="55"/>
                  </a:lnTo>
                  <a:lnTo>
                    <a:pt x="120" y="50"/>
                  </a:lnTo>
                  <a:lnTo>
                    <a:pt x="106" y="44"/>
                  </a:lnTo>
                  <a:lnTo>
                    <a:pt x="107" y="41"/>
                  </a:lnTo>
                  <a:lnTo>
                    <a:pt x="102" y="38"/>
                  </a:lnTo>
                  <a:lnTo>
                    <a:pt x="107" y="32"/>
                  </a:lnTo>
                  <a:lnTo>
                    <a:pt x="109" y="32"/>
                  </a:lnTo>
                  <a:lnTo>
                    <a:pt x="111" y="29"/>
                  </a:lnTo>
                  <a:lnTo>
                    <a:pt x="114" y="23"/>
                  </a:lnTo>
                  <a:lnTo>
                    <a:pt x="114" y="21"/>
                  </a:lnTo>
                  <a:lnTo>
                    <a:pt x="104" y="18"/>
                  </a:lnTo>
                  <a:lnTo>
                    <a:pt x="98" y="3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80" y="4"/>
                  </a:lnTo>
                  <a:lnTo>
                    <a:pt x="78" y="9"/>
                  </a:lnTo>
                  <a:lnTo>
                    <a:pt x="77" y="12"/>
                  </a:lnTo>
                  <a:lnTo>
                    <a:pt x="70" y="5"/>
                  </a:lnTo>
                  <a:lnTo>
                    <a:pt x="69" y="6"/>
                  </a:lnTo>
                  <a:lnTo>
                    <a:pt x="63" y="15"/>
                  </a:lnTo>
                  <a:lnTo>
                    <a:pt x="68" y="18"/>
                  </a:lnTo>
                  <a:lnTo>
                    <a:pt x="71" y="21"/>
                  </a:lnTo>
                  <a:lnTo>
                    <a:pt x="72" y="23"/>
                  </a:lnTo>
                  <a:lnTo>
                    <a:pt x="80" y="27"/>
                  </a:lnTo>
                  <a:lnTo>
                    <a:pt x="78" y="30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72" y="46"/>
                  </a:lnTo>
                  <a:lnTo>
                    <a:pt x="75" y="48"/>
                  </a:lnTo>
                  <a:lnTo>
                    <a:pt x="77" y="55"/>
                  </a:lnTo>
                  <a:lnTo>
                    <a:pt x="74" y="56"/>
                  </a:lnTo>
                  <a:lnTo>
                    <a:pt x="71" y="58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2" y="66"/>
                  </a:lnTo>
                  <a:lnTo>
                    <a:pt x="57" y="66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46" y="75"/>
                  </a:lnTo>
                  <a:lnTo>
                    <a:pt x="43" y="77"/>
                  </a:lnTo>
                  <a:lnTo>
                    <a:pt x="39" y="77"/>
                  </a:lnTo>
                  <a:lnTo>
                    <a:pt x="36" y="80"/>
                  </a:lnTo>
                  <a:lnTo>
                    <a:pt x="33" y="77"/>
                  </a:lnTo>
                  <a:lnTo>
                    <a:pt x="27" y="78"/>
                  </a:lnTo>
                  <a:lnTo>
                    <a:pt x="28" y="82"/>
                  </a:lnTo>
                  <a:lnTo>
                    <a:pt x="30" y="85"/>
                  </a:lnTo>
                  <a:lnTo>
                    <a:pt x="24" y="91"/>
                  </a:lnTo>
                  <a:lnTo>
                    <a:pt x="26" y="93"/>
                  </a:lnTo>
                  <a:lnTo>
                    <a:pt x="30" y="98"/>
                  </a:lnTo>
                  <a:lnTo>
                    <a:pt x="36" y="100"/>
                  </a:lnTo>
                  <a:lnTo>
                    <a:pt x="36" y="115"/>
                  </a:lnTo>
                  <a:lnTo>
                    <a:pt x="22" y="114"/>
                  </a:lnTo>
                  <a:lnTo>
                    <a:pt x="15" y="115"/>
                  </a:lnTo>
                  <a:lnTo>
                    <a:pt x="9" y="114"/>
                  </a:lnTo>
                  <a:lnTo>
                    <a:pt x="7" y="118"/>
                  </a:lnTo>
                  <a:lnTo>
                    <a:pt x="2" y="125"/>
                  </a:lnTo>
                  <a:lnTo>
                    <a:pt x="0" y="132"/>
                  </a:lnTo>
                  <a:lnTo>
                    <a:pt x="27" y="146"/>
                  </a:lnTo>
                  <a:lnTo>
                    <a:pt x="39" y="156"/>
                  </a:lnTo>
                  <a:lnTo>
                    <a:pt x="52" y="171"/>
                  </a:lnTo>
                  <a:lnTo>
                    <a:pt x="57" y="182"/>
                  </a:lnTo>
                  <a:lnTo>
                    <a:pt x="62" y="191"/>
                  </a:lnTo>
                  <a:lnTo>
                    <a:pt x="61" y="195"/>
                  </a:lnTo>
                  <a:lnTo>
                    <a:pt x="71" y="209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84" y="231"/>
                  </a:lnTo>
                  <a:lnTo>
                    <a:pt x="101" y="229"/>
                  </a:lnTo>
                  <a:lnTo>
                    <a:pt x="111" y="237"/>
                  </a:lnTo>
                  <a:lnTo>
                    <a:pt x="115" y="241"/>
                  </a:lnTo>
                  <a:lnTo>
                    <a:pt x="120" y="242"/>
                  </a:lnTo>
                  <a:lnTo>
                    <a:pt x="126" y="247"/>
                  </a:lnTo>
                  <a:lnTo>
                    <a:pt x="129" y="252"/>
                  </a:lnTo>
                  <a:lnTo>
                    <a:pt x="131" y="253"/>
                  </a:lnTo>
                  <a:lnTo>
                    <a:pt x="145" y="261"/>
                  </a:lnTo>
                  <a:lnTo>
                    <a:pt x="149" y="264"/>
                  </a:lnTo>
                  <a:lnTo>
                    <a:pt x="153" y="269"/>
                  </a:lnTo>
                  <a:lnTo>
                    <a:pt x="156" y="276"/>
                  </a:lnTo>
                  <a:lnTo>
                    <a:pt x="163" y="290"/>
                  </a:lnTo>
                  <a:lnTo>
                    <a:pt x="166" y="301"/>
                  </a:lnTo>
                  <a:lnTo>
                    <a:pt x="165" y="304"/>
                  </a:lnTo>
                  <a:lnTo>
                    <a:pt x="167" y="312"/>
                  </a:lnTo>
                  <a:lnTo>
                    <a:pt x="166" y="312"/>
                  </a:lnTo>
                  <a:lnTo>
                    <a:pt x="168" y="314"/>
                  </a:lnTo>
                  <a:lnTo>
                    <a:pt x="170" y="314"/>
                  </a:lnTo>
                  <a:lnTo>
                    <a:pt x="179" y="318"/>
                  </a:lnTo>
                  <a:lnTo>
                    <a:pt x="188" y="323"/>
                  </a:lnTo>
                  <a:lnTo>
                    <a:pt x="197" y="328"/>
                  </a:lnTo>
                  <a:lnTo>
                    <a:pt x="208" y="338"/>
                  </a:lnTo>
                  <a:lnTo>
                    <a:pt x="222" y="355"/>
                  </a:lnTo>
                  <a:lnTo>
                    <a:pt x="237" y="373"/>
                  </a:lnTo>
                  <a:lnTo>
                    <a:pt x="252" y="398"/>
                  </a:lnTo>
                  <a:lnTo>
                    <a:pt x="254" y="398"/>
                  </a:lnTo>
                  <a:lnTo>
                    <a:pt x="255" y="396"/>
                  </a:lnTo>
                  <a:lnTo>
                    <a:pt x="263" y="395"/>
                  </a:lnTo>
                  <a:lnTo>
                    <a:pt x="282" y="408"/>
                  </a:lnTo>
                  <a:lnTo>
                    <a:pt x="284" y="406"/>
                  </a:lnTo>
                  <a:lnTo>
                    <a:pt x="302" y="407"/>
                  </a:lnTo>
                  <a:lnTo>
                    <a:pt x="315" y="416"/>
                  </a:lnTo>
                  <a:lnTo>
                    <a:pt x="329" y="430"/>
                  </a:lnTo>
                  <a:lnTo>
                    <a:pt x="340" y="455"/>
                  </a:lnTo>
                  <a:lnTo>
                    <a:pt x="343" y="461"/>
                  </a:lnTo>
                  <a:lnTo>
                    <a:pt x="352" y="462"/>
                  </a:lnTo>
                  <a:lnTo>
                    <a:pt x="362" y="452"/>
                  </a:lnTo>
                  <a:lnTo>
                    <a:pt x="376" y="444"/>
                  </a:lnTo>
                  <a:lnTo>
                    <a:pt x="388" y="443"/>
                  </a:lnTo>
                  <a:lnTo>
                    <a:pt x="393" y="440"/>
                  </a:lnTo>
                  <a:lnTo>
                    <a:pt x="413" y="444"/>
                  </a:lnTo>
                  <a:lnTo>
                    <a:pt x="420" y="447"/>
                  </a:lnTo>
                  <a:lnTo>
                    <a:pt x="434" y="457"/>
                  </a:lnTo>
                  <a:lnTo>
                    <a:pt x="435" y="456"/>
                  </a:lnTo>
                  <a:lnTo>
                    <a:pt x="437" y="457"/>
                  </a:lnTo>
                  <a:lnTo>
                    <a:pt x="440" y="461"/>
                  </a:lnTo>
                  <a:lnTo>
                    <a:pt x="443" y="462"/>
                  </a:lnTo>
                  <a:lnTo>
                    <a:pt x="449" y="464"/>
                  </a:lnTo>
                  <a:lnTo>
                    <a:pt x="456" y="466"/>
                  </a:lnTo>
                  <a:lnTo>
                    <a:pt x="459" y="466"/>
                  </a:lnTo>
                  <a:lnTo>
                    <a:pt x="455" y="461"/>
                  </a:lnTo>
                  <a:lnTo>
                    <a:pt x="457" y="455"/>
                  </a:lnTo>
                  <a:lnTo>
                    <a:pt x="468" y="451"/>
                  </a:lnTo>
                  <a:lnTo>
                    <a:pt x="481" y="454"/>
                  </a:lnTo>
                  <a:lnTo>
                    <a:pt x="484" y="453"/>
                  </a:lnTo>
                  <a:lnTo>
                    <a:pt x="496" y="462"/>
                  </a:lnTo>
                  <a:lnTo>
                    <a:pt x="499" y="456"/>
                  </a:lnTo>
                  <a:lnTo>
                    <a:pt x="505" y="454"/>
                  </a:lnTo>
                  <a:lnTo>
                    <a:pt x="508" y="455"/>
                  </a:lnTo>
                  <a:lnTo>
                    <a:pt x="511" y="452"/>
                  </a:lnTo>
                  <a:lnTo>
                    <a:pt x="511" y="450"/>
                  </a:lnTo>
                  <a:lnTo>
                    <a:pt x="514" y="450"/>
                  </a:lnTo>
                  <a:lnTo>
                    <a:pt x="510" y="449"/>
                  </a:lnTo>
                  <a:lnTo>
                    <a:pt x="510" y="444"/>
                  </a:lnTo>
                  <a:lnTo>
                    <a:pt x="516" y="442"/>
                  </a:lnTo>
                  <a:lnTo>
                    <a:pt x="518" y="442"/>
                  </a:lnTo>
                  <a:lnTo>
                    <a:pt x="523" y="440"/>
                  </a:lnTo>
                  <a:lnTo>
                    <a:pt x="523" y="434"/>
                  </a:lnTo>
                  <a:lnTo>
                    <a:pt x="521" y="428"/>
                  </a:lnTo>
                  <a:lnTo>
                    <a:pt x="216" y="269"/>
                  </a:lnTo>
                  <a:lnTo>
                    <a:pt x="213" y="268"/>
                  </a:lnTo>
                  <a:lnTo>
                    <a:pt x="215" y="267"/>
                  </a:lnTo>
                  <a:lnTo>
                    <a:pt x="216" y="267"/>
                  </a:lnTo>
                  <a:lnTo>
                    <a:pt x="216" y="269"/>
                  </a:lnTo>
                  <a:lnTo>
                    <a:pt x="521" y="428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60" y="316"/>
                  </a:lnTo>
                  <a:lnTo>
                    <a:pt x="260" y="315"/>
                  </a:lnTo>
                  <a:lnTo>
                    <a:pt x="259" y="314"/>
                  </a:lnTo>
                  <a:lnTo>
                    <a:pt x="259" y="313"/>
                  </a:lnTo>
                  <a:lnTo>
                    <a:pt x="258" y="312"/>
                  </a:lnTo>
                  <a:lnTo>
                    <a:pt x="258" y="311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521" y="42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auto">
            <a:xfrm>
              <a:off x="1603" y="2030"/>
              <a:ext cx="553" cy="466"/>
            </a:xfrm>
            <a:custGeom>
              <a:avLst/>
              <a:gdLst/>
              <a:ahLst/>
              <a:cxnLst>
                <a:cxn ang="0">
                  <a:pos x="518" y="408"/>
                </a:cxn>
                <a:cxn ang="0">
                  <a:pos x="542" y="393"/>
                </a:cxn>
                <a:cxn ang="0">
                  <a:pos x="549" y="371"/>
                </a:cxn>
                <a:cxn ang="0">
                  <a:pos x="546" y="347"/>
                </a:cxn>
                <a:cxn ang="0">
                  <a:pos x="527" y="320"/>
                </a:cxn>
                <a:cxn ang="0">
                  <a:pos x="507" y="310"/>
                </a:cxn>
                <a:cxn ang="0">
                  <a:pos x="484" y="300"/>
                </a:cxn>
                <a:cxn ang="0">
                  <a:pos x="456" y="310"/>
                </a:cxn>
                <a:cxn ang="0">
                  <a:pos x="429" y="290"/>
                </a:cxn>
                <a:cxn ang="0">
                  <a:pos x="411" y="278"/>
                </a:cxn>
                <a:cxn ang="0">
                  <a:pos x="397" y="253"/>
                </a:cxn>
                <a:cxn ang="0">
                  <a:pos x="352" y="238"/>
                </a:cxn>
                <a:cxn ang="0">
                  <a:pos x="338" y="214"/>
                </a:cxn>
                <a:cxn ang="0">
                  <a:pos x="352" y="188"/>
                </a:cxn>
                <a:cxn ang="0">
                  <a:pos x="391" y="200"/>
                </a:cxn>
                <a:cxn ang="0">
                  <a:pos x="414" y="188"/>
                </a:cxn>
                <a:cxn ang="0">
                  <a:pos x="385" y="162"/>
                </a:cxn>
                <a:cxn ang="0">
                  <a:pos x="373" y="132"/>
                </a:cxn>
                <a:cxn ang="0">
                  <a:pos x="372" y="103"/>
                </a:cxn>
                <a:cxn ang="0">
                  <a:pos x="370" y="83"/>
                </a:cxn>
                <a:cxn ang="0">
                  <a:pos x="397" y="77"/>
                </a:cxn>
                <a:cxn ang="0">
                  <a:pos x="414" y="54"/>
                </a:cxn>
                <a:cxn ang="0">
                  <a:pos x="395" y="28"/>
                </a:cxn>
                <a:cxn ang="0">
                  <a:pos x="367" y="52"/>
                </a:cxn>
                <a:cxn ang="0">
                  <a:pos x="340" y="58"/>
                </a:cxn>
                <a:cxn ang="0">
                  <a:pos x="309" y="79"/>
                </a:cxn>
                <a:cxn ang="0">
                  <a:pos x="279" y="94"/>
                </a:cxn>
                <a:cxn ang="0">
                  <a:pos x="260" y="114"/>
                </a:cxn>
                <a:cxn ang="0">
                  <a:pos x="248" y="124"/>
                </a:cxn>
                <a:cxn ang="0">
                  <a:pos x="228" y="124"/>
                </a:cxn>
                <a:cxn ang="0">
                  <a:pos x="219" y="117"/>
                </a:cxn>
                <a:cxn ang="0">
                  <a:pos x="209" y="101"/>
                </a:cxn>
                <a:cxn ang="0">
                  <a:pos x="184" y="100"/>
                </a:cxn>
                <a:cxn ang="0">
                  <a:pos x="180" y="92"/>
                </a:cxn>
                <a:cxn ang="0">
                  <a:pos x="169" y="73"/>
                </a:cxn>
                <a:cxn ang="0">
                  <a:pos x="164" y="53"/>
                </a:cxn>
                <a:cxn ang="0">
                  <a:pos x="139" y="51"/>
                </a:cxn>
                <a:cxn ang="0">
                  <a:pos x="102" y="38"/>
                </a:cxn>
                <a:cxn ang="0">
                  <a:pos x="98" y="3"/>
                </a:cxn>
                <a:cxn ang="0">
                  <a:pos x="69" y="6"/>
                </a:cxn>
                <a:cxn ang="0">
                  <a:pos x="75" y="36"/>
                </a:cxn>
                <a:cxn ang="0">
                  <a:pos x="66" y="57"/>
                </a:cxn>
                <a:cxn ang="0">
                  <a:pos x="43" y="77"/>
                </a:cxn>
                <a:cxn ang="0">
                  <a:pos x="24" y="91"/>
                </a:cxn>
                <a:cxn ang="0">
                  <a:pos x="9" y="114"/>
                </a:cxn>
                <a:cxn ang="0">
                  <a:pos x="57" y="182"/>
                </a:cxn>
                <a:cxn ang="0">
                  <a:pos x="101" y="229"/>
                </a:cxn>
                <a:cxn ang="0">
                  <a:pos x="145" y="261"/>
                </a:cxn>
                <a:cxn ang="0">
                  <a:pos x="167" y="312"/>
                </a:cxn>
                <a:cxn ang="0">
                  <a:pos x="208" y="338"/>
                </a:cxn>
                <a:cxn ang="0">
                  <a:pos x="282" y="408"/>
                </a:cxn>
                <a:cxn ang="0">
                  <a:pos x="352" y="462"/>
                </a:cxn>
                <a:cxn ang="0">
                  <a:pos x="434" y="457"/>
                </a:cxn>
                <a:cxn ang="0">
                  <a:pos x="459" y="466"/>
                </a:cxn>
                <a:cxn ang="0">
                  <a:pos x="499" y="456"/>
                </a:cxn>
                <a:cxn ang="0">
                  <a:pos x="510" y="444"/>
                </a:cxn>
              </a:cxnLst>
              <a:rect l="0" t="0" r="r" b="b"/>
              <a:pathLst>
                <a:path w="553" h="466">
                  <a:moveTo>
                    <a:pt x="521" y="428"/>
                  </a:moveTo>
                  <a:lnTo>
                    <a:pt x="520" y="422"/>
                  </a:lnTo>
                  <a:lnTo>
                    <a:pt x="520" y="418"/>
                  </a:lnTo>
                  <a:lnTo>
                    <a:pt x="522" y="415"/>
                  </a:lnTo>
                  <a:lnTo>
                    <a:pt x="520" y="411"/>
                  </a:lnTo>
                  <a:lnTo>
                    <a:pt x="519" y="410"/>
                  </a:lnTo>
                  <a:lnTo>
                    <a:pt x="518" y="408"/>
                  </a:lnTo>
                  <a:lnTo>
                    <a:pt x="518" y="406"/>
                  </a:lnTo>
                  <a:lnTo>
                    <a:pt x="523" y="403"/>
                  </a:lnTo>
                  <a:lnTo>
                    <a:pt x="527" y="403"/>
                  </a:lnTo>
                  <a:lnTo>
                    <a:pt x="528" y="403"/>
                  </a:lnTo>
                  <a:lnTo>
                    <a:pt x="532" y="399"/>
                  </a:lnTo>
                  <a:lnTo>
                    <a:pt x="540" y="393"/>
                  </a:lnTo>
                  <a:lnTo>
                    <a:pt x="542" y="393"/>
                  </a:lnTo>
                  <a:lnTo>
                    <a:pt x="545" y="387"/>
                  </a:lnTo>
                  <a:lnTo>
                    <a:pt x="541" y="384"/>
                  </a:lnTo>
                  <a:lnTo>
                    <a:pt x="542" y="383"/>
                  </a:lnTo>
                  <a:lnTo>
                    <a:pt x="546" y="379"/>
                  </a:lnTo>
                  <a:lnTo>
                    <a:pt x="551" y="376"/>
                  </a:lnTo>
                  <a:lnTo>
                    <a:pt x="553" y="375"/>
                  </a:lnTo>
                  <a:lnTo>
                    <a:pt x="549" y="371"/>
                  </a:lnTo>
                  <a:lnTo>
                    <a:pt x="552" y="370"/>
                  </a:lnTo>
                  <a:lnTo>
                    <a:pt x="553" y="367"/>
                  </a:lnTo>
                  <a:lnTo>
                    <a:pt x="548" y="362"/>
                  </a:lnTo>
                  <a:lnTo>
                    <a:pt x="546" y="360"/>
                  </a:lnTo>
                  <a:lnTo>
                    <a:pt x="550" y="357"/>
                  </a:lnTo>
                  <a:lnTo>
                    <a:pt x="548" y="349"/>
                  </a:lnTo>
                  <a:lnTo>
                    <a:pt x="546" y="347"/>
                  </a:lnTo>
                  <a:lnTo>
                    <a:pt x="546" y="343"/>
                  </a:lnTo>
                  <a:lnTo>
                    <a:pt x="544" y="338"/>
                  </a:lnTo>
                  <a:lnTo>
                    <a:pt x="542" y="335"/>
                  </a:lnTo>
                  <a:lnTo>
                    <a:pt x="534" y="328"/>
                  </a:lnTo>
                  <a:lnTo>
                    <a:pt x="531" y="324"/>
                  </a:lnTo>
                  <a:lnTo>
                    <a:pt x="530" y="321"/>
                  </a:lnTo>
                  <a:lnTo>
                    <a:pt x="527" y="320"/>
                  </a:lnTo>
                  <a:lnTo>
                    <a:pt x="526" y="317"/>
                  </a:lnTo>
                  <a:lnTo>
                    <a:pt x="526" y="315"/>
                  </a:lnTo>
                  <a:lnTo>
                    <a:pt x="525" y="315"/>
                  </a:lnTo>
                  <a:lnTo>
                    <a:pt x="523" y="316"/>
                  </a:lnTo>
                  <a:lnTo>
                    <a:pt x="517" y="316"/>
                  </a:lnTo>
                  <a:lnTo>
                    <a:pt x="509" y="313"/>
                  </a:lnTo>
                  <a:lnTo>
                    <a:pt x="507" y="310"/>
                  </a:lnTo>
                  <a:lnTo>
                    <a:pt x="503" y="313"/>
                  </a:lnTo>
                  <a:lnTo>
                    <a:pt x="498" y="311"/>
                  </a:lnTo>
                  <a:lnTo>
                    <a:pt x="496" y="309"/>
                  </a:lnTo>
                  <a:lnTo>
                    <a:pt x="494" y="308"/>
                  </a:lnTo>
                  <a:lnTo>
                    <a:pt x="493" y="303"/>
                  </a:lnTo>
                  <a:lnTo>
                    <a:pt x="490" y="297"/>
                  </a:lnTo>
                  <a:lnTo>
                    <a:pt x="484" y="300"/>
                  </a:lnTo>
                  <a:lnTo>
                    <a:pt x="481" y="298"/>
                  </a:lnTo>
                  <a:lnTo>
                    <a:pt x="475" y="293"/>
                  </a:lnTo>
                  <a:lnTo>
                    <a:pt x="469" y="296"/>
                  </a:lnTo>
                  <a:lnTo>
                    <a:pt x="471" y="299"/>
                  </a:lnTo>
                  <a:lnTo>
                    <a:pt x="464" y="303"/>
                  </a:lnTo>
                  <a:lnTo>
                    <a:pt x="459" y="306"/>
                  </a:lnTo>
                  <a:lnTo>
                    <a:pt x="456" y="310"/>
                  </a:lnTo>
                  <a:lnTo>
                    <a:pt x="445" y="304"/>
                  </a:lnTo>
                  <a:lnTo>
                    <a:pt x="445" y="302"/>
                  </a:lnTo>
                  <a:lnTo>
                    <a:pt x="442" y="297"/>
                  </a:lnTo>
                  <a:lnTo>
                    <a:pt x="438" y="296"/>
                  </a:lnTo>
                  <a:lnTo>
                    <a:pt x="437" y="296"/>
                  </a:lnTo>
                  <a:lnTo>
                    <a:pt x="436" y="296"/>
                  </a:lnTo>
                  <a:lnTo>
                    <a:pt x="429" y="290"/>
                  </a:lnTo>
                  <a:lnTo>
                    <a:pt x="422" y="287"/>
                  </a:lnTo>
                  <a:lnTo>
                    <a:pt x="417" y="287"/>
                  </a:lnTo>
                  <a:lnTo>
                    <a:pt x="416" y="291"/>
                  </a:lnTo>
                  <a:lnTo>
                    <a:pt x="414" y="292"/>
                  </a:lnTo>
                  <a:lnTo>
                    <a:pt x="412" y="289"/>
                  </a:lnTo>
                  <a:lnTo>
                    <a:pt x="412" y="285"/>
                  </a:lnTo>
                  <a:lnTo>
                    <a:pt x="411" y="278"/>
                  </a:lnTo>
                  <a:lnTo>
                    <a:pt x="410" y="277"/>
                  </a:lnTo>
                  <a:lnTo>
                    <a:pt x="415" y="267"/>
                  </a:lnTo>
                  <a:lnTo>
                    <a:pt x="414" y="265"/>
                  </a:lnTo>
                  <a:lnTo>
                    <a:pt x="409" y="261"/>
                  </a:lnTo>
                  <a:lnTo>
                    <a:pt x="408" y="262"/>
                  </a:lnTo>
                  <a:lnTo>
                    <a:pt x="402" y="256"/>
                  </a:lnTo>
                  <a:lnTo>
                    <a:pt x="397" y="253"/>
                  </a:lnTo>
                  <a:lnTo>
                    <a:pt x="396" y="254"/>
                  </a:lnTo>
                  <a:lnTo>
                    <a:pt x="393" y="253"/>
                  </a:lnTo>
                  <a:lnTo>
                    <a:pt x="384" y="246"/>
                  </a:lnTo>
                  <a:lnTo>
                    <a:pt x="376" y="243"/>
                  </a:lnTo>
                  <a:lnTo>
                    <a:pt x="355" y="232"/>
                  </a:lnTo>
                  <a:lnTo>
                    <a:pt x="354" y="237"/>
                  </a:lnTo>
                  <a:lnTo>
                    <a:pt x="352" y="238"/>
                  </a:lnTo>
                  <a:lnTo>
                    <a:pt x="350" y="238"/>
                  </a:lnTo>
                  <a:lnTo>
                    <a:pt x="343" y="233"/>
                  </a:lnTo>
                  <a:lnTo>
                    <a:pt x="343" y="231"/>
                  </a:lnTo>
                  <a:lnTo>
                    <a:pt x="339" y="226"/>
                  </a:lnTo>
                  <a:lnTo>
                    <a:pt x="338" y="221"/>
                  </a:lnTo>
                  <a:lnTo>
                    <a:pt x="337" y="217"/>
                  </a:lnTo>
                  <a:lnTo>
                    <a:pt x="338" y="214"/>
                  </a:lnTo>
                  <a:lnTo>
                    <a:pt x="339" y="212"/>
                  </a:lnTo>
                  <a:lnTo>
                    <a:pt x="340" y="207"/>
                  </a:lnTo>
                  <a:lnTo>
                    <a:pt x="340" y="205"/>
                  </a:lnTo>
                  <a:lnTo>
                    <a:pt x="342" y="206"/>
                  </a:lnTo>
                  <a:lnTo>
                    <a:pt x="350" y="200"/>
                  </a:lnTo>
                  <a:lnTo>
                    <a:pt x="353" y="193"/>
                  </a:lnTo>
                  <a:lnTo>
                    <a:pt x="352" y="188"/>
                  </a:lnTo>
                  <a:lnTo>
                    <a:pt x="361" y="191"/>
                  </a:lnTo>
                  <a:lnTo>
                    <a:pt x="369" y="197"/>
                  </a:lnTo>
                  <a:lnTo>
                    <a:pt x="372" y="195"/>
                  </a:lnTo>
                  <a:lnTo>
                    <a:pt x="381" y="200"/>
                  </a:lnTo>
                  <a:lnTo>
                    <a:pt x="384" y="203"/>
                  </a:lnTo>
                  <a:lnTo>
                    <a:pt x="386" y="204"/>
                  </a:lnTo>
                  <a:lnTo>
                    <a:pt x="391" y="200"/>
                  </a:lnTo>
                  <a:lnTo>
                    <a:pt x="395" y="204"/>
                  </a:lnTo>
                  <a:lnTo>
                    <a:pt x="398" y="203"/>
                  </a:lnTo>
                  <a:lnTo>
                    <a:pt x="402" y="195"/>
                  </a:lnTo>
                  <a:lnTo>
                    <a:pt x="402" y="194"/>
                  </a:lnTo>
                  <a:lnTo>
                    <a:pt x="409" y="193"/>
                  </a:lnTo>
                  <a:lnTo>
                    <a:pt x="405" y="190"/>
                  </a:lnTo>
                  <a:lnTo>
                    <a:pt x="414" y="188"/>
                  </a:lnTo>
                  <a:lnTo>
                    <a:pt x="411" y="186"/>
                  </a:lnTo>
                  <a:lnTo>
                    <a:pt x="403" y="180"/>
                  </a:lnTo>
                  <a:lnTo>
                    <a:pt x="405" y="177"/>
                  </a:lnTo>
                  <a:lnTo>
                    <a:pt x="404" y="176"/>
                  </a:lnTo>
                  <a:lnTo>
                    <a:pt x="398" y="174"/>
                  </a:lnTo>
                  <a:lnTo>
                    <a:pt x="392" y="169"/>
                  </a:lnTo>
                  <a:lnTo>
                    <a:pt x="385" y="162"/>
                  </a:lnTo>
                  <a:lnTo>
                    <a:pt x="384" y="160"/>
                  </a:lnTo>
                  <a:lnTo>
                    <a:pt x="381" y="148"/>
                  </a:lnTo>
                  <a:lnTo>
                    <a:pt x="375" y="145"/>
                  </a:lnTo>
                  <a:lnTo>
                    <a:pt x="372" y="141"/>
                  </a:lnTo>
                  <a:lnTo>
                    <a:pt x="369" y="140"/>
                  </a:lnTo>
                  <a:lnTo>
                    <a:pt x="366" y="137"/>
                  </a:lnTo>
                  <a:lnTo>
                    <a:pt x="373" y="132"/>
                  </a:lnTo>
                  <a:lnTo>
                    <a:pt x="374" y="127"/>
                  </a:lnTo>
                  <a:lnTo>
                    <a:pt x="373" y="125"/>
                  </a:lnTo>
                  <a:lnTo>
                    <a:pt x="369" y="123"/>
                  </a:lnTo>
                  <a:lnTo>
                    <a:pt x="357" y="113"/>
                  </a:lnTo>
                  <a:lnTo>
                    <a:pt x="363" y="108"/>
                  </a:lnTo>
                  <a:lnTo>
                    <a:pt x="366" y="108"/>
                  </a:lnTo>
                  <a:lnTo>
                    <a:pt x="372" y="103"/>
                  </a:lnTo>
                  <a:lnTo>
                    <a:pt x="369" y="101"/>
                  </a:lnTo>
                  <a:lnTo>
                    <a:pt x="370" y="94"/>
                  </a:lnTo>
                  <a:lnTo>
                    <a:pt x="368" y="93"/>
                  </a:lnTo>
                  <a:lnTo>
                    <a:pt x="367" y="89"/>
                  </a:lnTo>
                  <a:lnTo>
                    <a:pt x="366" y="86"/>
                  </a:lnTo>
                  <a:lnTo>
                    <a:pt x="368" y="86"/>
                  </a:lnTo>
                  <a:lnTo>
                    <a:pt x="370" y="83"/>
                  </a:lnTo>
                  <a:lnTo>
                    <a:pt x="370" y="78"/>
                  </a:lnTo>
                  <a:lnTo>
                    <a:pt x="375" y="75"/>
                  </a:lnTo>
                  <a:lnTo>
                    <a:pt x="374" y="71"/>
                  </a:lnTo>
                  <a:lnTo>
                    <a:pt x="383" y="75"/>
                  </a:lnTo>
                  <a:lnTo>
                    <a:pt x="387" y="75"/>
                  </a:lnTo>
                  <a:lnTo>
                    <a:pt x="392" y="73"/>
                  </a:lnTo>
                  <a:lnTo>
                    <a:pt x="397" y="77"/>
                  </a:lnTo>
                  <a:lnTo>
                    <a:pt x="404" y="74"/>
                  </a:lnTo>
                  <a:lnTo>
                    <a:pt x="409" y="75"/>
                  </a:lnTo>
                  <a:lnTo>
                    <a:pt x="416" y="71"/>
                  </a:lnTo>
                  <a:lnTo>
                    <a:pt x="417" y="70"/>
                  </a:lnTo>
                  <a:lnTo>
                    <a:pt x="417" y="62"/>
                  </a:lnTo>
                  <a:lnTo>
                    <a:pt x="421" y="56"/>
                  </a:lnTo>
                  <a:lnTo>
                    <a:pt x="414" y="54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408" y="44"/>
                  </a:lnTo>
                  <a:lnTo>
                    <a:pt x="409" y="41"/>
                  </a:lnTo>
                  <a:lnTo>
                    <a:pt x="404" y="38"/>
                  </a:lnTo>
                  <a:lnTo>
                    <a:pt x="397" y="31"/>
                  </a:lnTo>
                  <a:lnTo>
                    <a:pt x="395" y="28"/>
                  </a:lnTo>
                  <a:lnTo>
                    <a:pt x="391" y="29"/>
                  </a:lnTo>
                  <a:lnTo>
                    <a:pt x="387" y="33"/>
                  </a:lnTo>
                  <a:lnTo>
                    <a:pt x="374" y="30"/>
                  </a:lnTo>
                  <a:lnTo>
                    <a:pt x="374" y="36"/>
                  </a:lnTo>
                  <a:lnTo>
                    <a:pt x="370" y="43"/>
                  </a:lnTo>
                  <a:lnTo>
                    <a:pt x="372" y="45"/>
                  </a:lnTo>
                  <a:lnTo>
                    <a:pt x="367" y="52"/>
                  </a:lnTo>
                  <a:lnTo>
                    <a:pt x="367" y="53"/>
                  </a:lnTo>
                  <a:lnTo>
                    <a:pt x="364" y="54"/>
                  </a:lnTo>
                  <a:lnTo>
                    <a:pt x="361" y="51"/>
                  </a:lnTo>
                  <a:lnTo>
                    <a:pt x="355" y="57"/>
                  </a:lnTo>
                  <a:lnTo>
                    <a:pt x="346" y="62"/>
                  </a:lnTo>
                  <a:lnTo>
                    <a:pt x="341" y="61"/>
                  </a:lnTo>
                  <a:lnTo>
                    <a:pt x="340" y="58"/>
                  </a:lnTo>
                  <a:lnTo>
                    <a:pt x="337" y="58"/>
                  </a:lnTo>
                  <a:lnTo>
                    <a:pt x="336" y="63"/>
                  </a:lnTo>
                  <a:lnTo>
                    <a:pt x="322" y="63"/>
                  </a:lnTo>
                  <a:lnTo>
                    <a:pt x="317" y="67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09" y="79"/>
                  </a:lnTo>
                  <a:lnTo>
                    <a:pt x="305" y="79"/>
                  </a:lnTo>
                  <a:lnTo>
                    <a:pt x="303" y="80"/>
                  </a:lnTo>
                  <a:lnTo>
                    <a:pt x="294" y="88"/>
                  </a:lnTo>
                  <a:lnTo>
                    <a:pt x="286" y="87"/>
                  </a:lnTo>
                  <a:lnTo>
                    <a:pt x="284" y="88"/>
                  </a:lnTo>
                  <a:lnTo>
                    <a:pt x="284" y="93"/>
                  </a:lnTo>
                  <a:lnTo>
                    <a:pt x="279" y="94"/>
                  </a:lnTo>
                  <a:lnTo>
                    <a:pt x="278" y="94"/>
                  </a:lnTo>
                  <a:lnTo>
                    <a:pt x="271" y="97"/>
                  </a:lnTo>
                  <a:lnTo>
                    <a:pt x="278" y="105"/>
                  </a:lnTo>
                  <a:lnTo>
                    <a:pt x="274" y="108"/>
                  </a:lnTo>
                  <a:lnTo>
                    <a:pt x="271" y="108"/>
                  </a:lnTo>
                  <a:lnTo>
                    <a:pt x="269" y="109"/>
                  </a:lnTo>
                  <a:lnTo>
                    <a:pt x="260" y="114"/>
                  </a:lnTo>
                  <a:lnTo>
                    <a:pt x="258" y="112"/>
                  </a:lnTo>
                  <a:lnTo>
                    <a:pt x="256" y="105"/>
                  </a:lnTo>
                  <a:lnTo>
                    <a:pt x="250" y="108"/>
                  </a:lnTo>
                  <a:lnTo>
                    <a:pt x="251" y="111"/>
                  </a:lnTo>
                  <a:lnTo>
                    <a:pt x="249" y="117"/>
                  </a:lnTo>
                  <a:lnTo>
                    <a:pt x="250" y="122"/>
                  </a:lnTo>
                  <a:lnTo>
                    <a:pt x="248" y="124"/>
                  </a:lnTo>
                  <a:lnTo>
                    <a:pt x="248" y="125"/>
                  </a:lnTo>
                  <a:lnTo>
                    <a:pt x="243" y="128"/>
                  </a:lnTo>
                  <a:lnTo>
                    <a:pt x="236" y="130"/>
                  </a:lnTo>
                  <a:lnTo>
                    <a:pt x="231" y="136"/>
                  </a:lnTo>
                  <a:lnTo>
                    <a:pt x="230" y="135"/>
                  </a:lnTo>
                  <a:lnTo>
                    <a:pt x="228" y="128"/>
                  </a:lnTo>
                  <a:lnTo>
                    <a:pt x="228" y="124"/>
                  </a:lnTo>
                  <a:lnTo>
                    <a:pt x="223" y="126"/>
                  </a:lnTo>
                  <a:lnTo>
                    <a:pt x="222" y="124"/>
                  </a:lnTo>
                  <a:lnTo>
                    <a:pt x="219" y="127"/>
                  </a:lnTo>
                  <a:lnTo>
                    <a:pt x="217" y="126"/>
                  </a:lnTo>
                  <a:lnTo>
                    <a:pt x="213" y="126"/>
                  </a:lnTo>
                  <a:lnTo>
                    <a:pt x="216" y="123"/>
                  </a:lnTo>
                  <a:lnTo>
                    <a:pt x="219" y="117"/>
                  </a:lnTo>
                  <a:lnTo>
                    <a:pt x="216" y="117"/>
                  </a:lnTo>
                  <a:lnTo>
                    <a:pt x="208" y="118"/>
                  </a:lnTo>
                  <a:lnTo>
                    <a:pt x="207" y="110"/>
                  </a:lnTo>
                  <a:lnTo>
                    <a:pt x="210" y="109"/>
                  </a:lnTo>
                  <a:lnTo>
                    <a:pt x="209" y="106"/>
                  </a:lnTo>
                  <a:lnTo>
                    <a:pt x="207" y="104"/>
                  </a:lnTo>
                  <a:lnTo>
                    <a:pt x="209" y="101"/>
                  </a:lnTo>
                  <a:lnTo>
                    <a:pt x="208" y="99"/>
                  </a:lnTo>
                  <a:lnTo>
                    <a:pt x="201" y="98"/>
                  </a:lnTo>
                  <a:lnTo>
                    <a:pt x="201" y="99"/>
                  </a:lnTo>
                  <a:lnTo>
                    <a:pt x="195" y="104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80" y="99"/>
                  </a:lnTo>
                  <a:lnTo>
                    <a:pt x="184" y="98"/>
                  </a:lnTo>
                  <a:lnTo>
                    <a:pt x="183" y="97"/>
                  </a:lnTo>
                  <a:lnTo>
                    <a:pt x="179" y="94"/>
                  </a:lnTo>
                  <a:lnTo>
                    <a:pt x="177" y="93"/>
                  </a:lnTo>
                  <a:lnTo>
                    <a:pt x="180" y="92"/>
                  </a:lnTo>
                  <a:lnTo>
                    <a:pt x="177" y="90"/>
                  </a:lnTo>
                  <a:lnTo>
                    <a:pt x="175" y="87"/>
                  </a:lnTo>
                  <a:lnTo>
                    <a:pt x="178" y="85"/>
                  </a:lnTo>
                  <a:lnTo>
                    <a:pt x="177" y="80"/>
                  </a:lnTo>
                  <a:lnTo>
                    <a:pt x="175" y="80"/>
                  </a:lnTo>
                  <a:lnTo>
                    <a:pt x="170" y="77"/>
                  </a:lnTo>
                  <a:lnTo>
                    <a:pt x="169" y="73"/>
                  </a:lnTo>
                  <a:lnTo>
                    <a:pt x="172" y="68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9" y="62"/>
                  </a:lnTo>
                  <a:lnTo>
                    <a:pt x="170" y="59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1" y="50"/>
                  </a:lnTo>
                  <a:lnTo>
                    <a:pt x="153" y="46"/>
                  </a:lnTo>
                  <a:lnTo>
                    <a:pt x="149" y="52"/>
                  </a:lnTo>
                  <a:lnTo>
                    <a:pt x="146" y="51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9" y="51"/>
                  </a:lnTo>
                  <a:lnTo>
                    <a:pt x="134" y="52"/>
                  </a:lnTo>
                  <a:lnTo>
                    <a:pt x="129" y="54"/>
                  </a:lnTo>
                  <a:lnTo>
                    <a:pt x="125" y="55"/>
                  </a:lnTo>
                  <a:lnTo>
                    <a:pt x="120" y="50"/>
                  </a:lnTo>
                  <a:lnTo>
                    <a:pt x="106" y="44"/>
                  </a:lnTo>
                  <a:lnTo>
                    <a:pt x="107" y="41"/>
                  </a:lnTo>
                  <a:lnTo>
                    <a:pt x="102" y="38"/>
                  </a:lnTo>
                  <a:lnTo>
                    <a:pt x="107" y="32"/>
                  </a:lnTo>
                  <a:lnTo>
                    <a:pt x="109" y="32"/>
                  </a:lnTo>
                  <a:lnTo>
                    <a:pt x="111" y="29"/>
                  </a:lnTo>
                  <a:lnTo>
                    <a:pt x="114" y="23"/>
                  </a:lnTo>
                  <a:lnTo>
                    <a:pt x="114" y="21"/>
                  </a:lnTo>
                  <a:lnTo>
                    <a:pt x="104" y="18"/>
                  </a:lnTo>
                  <a:lnTo>
                    <a:pt x="98" y="3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80" y="4"/>
                  </a:lnTo>
                  <a:lnTo>
                    <a:pt x="78" y="9"/>
                  </a:lnTo>
                  <a:lnTo>
                    <a:pt x="77" y="12"/>
                  </a:lnTo>
                  <a:lnTo>
                    <a:pt x="70" y="5"/>
                  </a:lnTo>
                  <a:lnTo>
                    <a:pt x="69" y="6"/>
                  </a:lnTo>
                  <a:lnTo>
                    <a:pt x="63" y="15"/>
                  </a:lnTo>
                  <a:lnTo>
                    <a:pt x="68" y="18"/>
                  </a:lnTo>
                  <a:lnTo>
                    <a:pt x="71" y="21"/>
                  </a:lnTo>
                  <a:lnTo>
                    <a:pt x="72" y="23"/>
                  </a:lnTo>
                  <a:lnTo>
                    <a:pt x="80" y="27"/>
                  </a:lnTo>
                  <a:lnTo>
                    <a:pt x="78" y="30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72" y="46"/>
                  </a:lnTo>
                  <a:lnTo>
                    <a:pt x="75" y="48"/>
                  </a:lnTo>
                  <a:lnTo>
                    <a:pt x="77" y="55"/>
                  </a:lnTo>
                  <a:lnTo>
                    <a:pt x="74" y="56"/>
                  </a:lnTo>
                  <a:lnTo>
                    <a:pt x="71" y="58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2" y="66"/>
                  </a:lnTo>
                  <a:lnTo>
                    <a:pt x="57" y="66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46" y="75"/>
                  </a:lnTo>
                  <a:lnTo>
                    <a:pt x="43" y="77"/>
                  </a:lnTo>
                  <a:lnTo>
                    <a:pt x="39" y="77"/>
                  </a:lnTo>
                  <a:lnTo>
                    <a:pt x="36" y="80"/>
                  </a:lnTo>
                  <a:lnTo>
                    <a:pt x="33" y="77"/>
                  </a:lnTo>
                  <a:lnTo>
                    <a:pt x="27" y="78"/>
                  </a:lnTo>
                  <a:lnTo>
                    <a:pt x="28" y="82"/>
                  </a:lnTo>
                  <a:lnTo>
                    <a:pt x="30" y="85"/>
                  </a:lnTo>
                  <a:lnTo>
                    <a:pt x="24" y="91"/>
                  </a:lnTo>
                  <a:lnTo>
                    <a:pt x="26" y="93"/>
                  </a:lnTo>
                  <a:lnTo>
                    <a:pt x="30" y="98"/>
                  </a:lnTo>
                  <a:lnTo>
                    <a:pt x="36" y="100"/>
                  </a:lnTo>
                  <a:lnTo>
                    <a:pt x="36" y="115"/>
                  </a:lnTo>
                  <a:lnTo>
                    <a:pt x="22" y="114"/>
                  </a:lnTo>
                  <a:lnTo>
                    <a:pt x="15" y="115"/>
                  </a:lnTo>
                  <a:lnTo>
                    <a:pt x="9" y="114"/>
                  </a:lnTo>
                  <a:lnTo>
                    <a:pt x="7" y="118"/>
                  </a:lnTo>
                  <a:lnTo>
                    <a:pt x="2" y="125"/>
                  </a:lnTo>
                  <a:lnTo>
                    <a:pt x="0" y="132"/>
                  </a:lnTo>
                  <a:lnTo>
                    <a:pt x="27" y="146"/>
                  </a:lnTo>
                  <a:lnTo>
                    <a:pt x="39" y="156"/>
                  </a:lnTo>
                  <a:lnTo>
                    <a:pt x="52" y="171"/>
                  </a:lnTo>
                  <a:lnTo>
                    <a:pt x="57" y="182"/>
                  </a:lnTo>
                  <a:lnTo>
                    <a:pt x="62" y="191"/>
                  </a:lnTo>
                  <a:lnTo>
                    <a:pt x="61" y="195"/>
                  </a:lnTo>
                  <a:lnTo>
                    <a:pt x="71" y="209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84" y="231"/>
                  </a:lnTo>
                  <a:lnTo>
                    <a:pt x="101" y="229"/>
                  </a:lnTo>
                  <a:lnTo>
                    <a:pt x="111" y="237"/>
                  </a:lnTo>
                  <a:lnTo>
                    <a:pt x="115" y="241"/>
                  </a:lnTo>
                  <a:lnTo>
                    <a:pt x="120" y="242"/>
                  </a:lnTo>
                  <a:lnTo>
                    <a:pt x="126" y="247"/>
                  </a:lnTo>
                  <a:lnTo>
                    <a:pt x="129" y="252"/>
                  </a:lnTo>
                  <a:lnTo>
                    <a:pt x="131" y="253"/>
                  </a:lnTo>
                  <a:lnTo>
                    <a:pt x="145" y="261"/>
                  </a:lnTo>
                  <a:lnTo>
                    <a:pt x="149" y="264"/>
                  </a:lnTo>
                  <a:lnTo>
                    <a:pt x="153" y="269"/>
                  </a:lnTo>
                  <a:lnTo>
                    <a:pt x="156" y="276"/>
                  </a:lnTo>
                  <a:lnTo>
                    <a:pt x="163" y="290"/>
                  </a:lnTo>
                  <a:lnTo>
                    <a:pt x="166" y="301"/>
                  </a:lnTo>
                  <a:lnTo>
                    <a:pt x="165" y="304"/>
                  </a:lnTo>
                  <a:lnTo>
                    <a:pt x="167" y="312"/>
                  </a:lnTo>
                  <a:lnTo>
                    <a:pt x="166" y="312"/>
                  </a:lnTo>
                  <a:lnTo>
                    <a:pt x="168" y="314"/>
                  </a:lnTo>
                  <a:lnTo>
                    <a:pt x="170" y="314"/>
                  </a:lnTo>
                  <a:lnTo>
                    <a:pt x="179" y="318"/>
                  </a:lnTo>
                  <a:lnTo>
                    <a:pt x="188" y="323"/>
                  </a:lnTo>
                  <a:lnTo>
                    <a:pt x="197" y="328"/>
                  </a:lnTo>
                  <a:lnTo>
                    <a:pt x="208" y="338"/>
                  </a:lnTo>
                  <a:lnTo>
                    <a:pt x="222" y="355"/>
                  </a:lnTo>
                  <a:lnTo>
                    <a:pt x="237" y="373"/>
                  </a:lnTo>
                  <a:lnTo>
                    <a:pt x="252" y="398"/>
                  </a:lnTo>
                  <a:lnTo>
                    <a:pt x="254" y="398"/>
                  </a:lnTo>
                  <a:lnTo>
                    <a:pt x="255" y="396"/>
                  </a:lnTo>
                  <a:lnTo>
                    <a:pt x="263" y="395"/>
                  </a:lnTo>
                  <a:lnTo>
                    <a:pt x="282" y="408"/>
                  </a:lnTo>
                  <a:lnTo>
                    <a:pt x="284" y="406"/>
                  </a:lnTo>
                  <a:lnTo>
                    <a:pt x="302" y="407"/>
                  </a:lnTo>
                  <a:lnTo>
                    <a:pt x="315" y="416"/>
                  </a:lnTo>
                  <a:lnTo>
                    <a:pt x="329" y="430"/>
                  </a:lnTo>
                  <a:lnTo>
                    <a:pt x="340" y="455"/>
                  </a:lnTo>
                  <a:lnTo>
                    <a:pt x="343" y="461"/>
                  </a:lnTo>
                  <a:lnTo>
                    <a:pt x="352" y="462"/>
                  </a:lnTo>
                  <a:lnTo>
                    <a:pt x="362" y="452"/>
                  </a:lnTo>
                  <a:lnTo>
                    <a:pt x="376" y="444"/>
                  </a:lnTo>
                  <a:lnTo>
                    <a:pt x="388" y="443"/>
                  </a:lnTo>
                  <a:lnTo>
                    <a:pt x="393" y="440"/>
                  </a:lnTo>
                  <a:lnTo>
                    <a:pt x="413" y="444"/>
                  </a:lnTo>
                  <a:lnTo>
                    <a:pt x="420" y="447"/>
                  </a:lnTo>
                  <a:lnTo>
                    <a:pt x="434" y="457"/>
                  </a:lnTo>
                  <a:lnTo>
                    <a:pt x="435" y="456"/>
                  </a:lnTo>
                  <a:lnTo>
                    <a:pt x="437" y="457"/>
                  </a:lnTo>
                  <a:lnTo>
                    <a:pt x="440" y="461"/>
                  </a:lnTo>
                  <a:lnTo>
                    <a:pt x="443" y="462"/>
                  </a:lnTo>
                  <a:lnTo>
                    <a:pt x="449" y="464"/>
                  </a:lnTo>
                  <a:lnTo>
                    <a:pt x="456" y="466"/>
                  </a:lnTo>
                  <a:lnTo>
                    <a:pt x="459" y="466"/>
                  </a:lnTo>
                  <a:lnTo>
                    <a:pt x="455" y="461"/>
                  </a:lnTo>
                  <a:lnTo>
                    <a:pt x="457" y="455"/>
                  </a:lnTo>
                  <a:lnTo>
                    <a:pt x="468" y="451"/>
                  </a:lnTo>
                  <a:lnTo>
                    <a:pt x="481" y="454"/>
                  </a:lnTo>
                  <a:lnTo>
                    <a:pt x="484" y="453"/>
                  </a:lnTo>
                  <a:lnTo>
                    <a:pt x="496" y="462"/>
                  </a:lnTo>
                  <a:lnTo>
                    <a:pt x="499" y="456"/>
                  </a:lnTo>
                  <a:lnTo>
                    <a:pt x="505" y="454"/>
                  </a:lnTo>
                  <a:lnTo>
                    <a:pt x="508" y="455"/>
                  </a:lnTo>
                  <a:lnTo>
                    <a:pt x="511" y="452"/>
                  </a:lnTo>
                  <a:lnTo>
                    <a:pt x="511" y="450"/>
                  </a:lnTo>
                  <a:lnTo>
                    <a:pt x="514" y="450"/>
                  </a:lnTo>
                  <a:lnTo>
                    <a:pt x="510" y="449"/>
                  </a:lnTo>
                  <a:lnTo>
                    <a:pt x="510" y="444"/>
                  </a:lnTo>
                  <a:lnTo>
                    <a:pt x="516" y="442"/>
                  </a:lnTo>
                  <a:lnTo>
                    <a:pt x="518" y="442"/>
                  </a:lnTo>
                  <a:lnTo>
                    <a:pt x="523" y="440"/>
                  </a:lnTo>
                  <a:lnTo>
                    <a:pt x="523" y="434"/>
                  </a:lnTo>
                  <a:lnTo>
                    <a:pt x="521" y="42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>
              <a:off x="1816" y="2297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auto">
            <a:xfrm>
              <a:off x="1861" y="2341"/>
              <a:ext cx="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auto">
            <a:xfrm>
              <a:off x="1924" y="2574"/>
              <a:ext cx="11" cy="15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5" y="11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5" y="4"/>
                </a:cxn>
                <a:cxn ang="0">
                  <a:pos x="4" y="12"/>
                </a:cxn>
              </a:cxnLst>
              <a:rect l="0" t="0" r="r" b="b"/>
              <a:pathLst>
                <a:path w="11" h="15">
                  <a:moveTo>
                    <a:pt x="4" y="12"/>
                  </a:moveTo>
                  <a:lnTo>
                    <a:pt x="5" y="11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5" y="4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39" name="Freeform 39"/>
            <p:cNvSpPr>
              <a:spLocks/>
            </p:cNvSpPr>
            <p:nvPr/>
          </p:nvSpPr>
          <p:spPr bwMode="auto">
            <a:xfrm>
              <a:off x="2024" y="2612"/>
              <a:ext cx="5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5" y="2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0" name="Freeform 40"/>
            <p:cNvSpPr>
              <a:spLocks/>
            </p:cNvSpPr>
            <p:nvPr/>
          </p:nvSpPr>
          <p:spPr bwMode="auto">
            <a:xfrm>
              <a:off x="1904" y="2569"/>
              <a:ext cx="2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1" name="Freeform 41"/>
            <p:cNvSpPr>
              <a:spLocks/>
            </p:cNvSpPr>
            <p:nvPr/>
          </p:nvSpPr>
          <p:spPr bwMode="auto">
            <a:xfrm>
              <a:off x="1946" y="2563"/>
              <a:ext cx="3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2" name="Freeform 42"/>
            <p:cNvSpPr>
              <a:spLocks/>
            </p:cNvSpPr>
            <p:nvPr/>
          </p:nvSpPr>
          <p:spPr bwMode="auto">
            <a:xfrm>
              <a:off x="2032" y="2614"/>
              <a:ext cx="3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3" name="Freeform 43"/>
            <p:cNvSpPr>
              <a:spLocks/>
            </p:cNvSpPr>
            <p:nvPr/>
          </p:nvSpPr>
          <p:spPr bwMode="auto">
            <a:xfrm>
              <a:off x="1935" y="2573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4" name="Freeform 44"/>
            <p:cNvSpPr>
              <a:spLocks/>
            </p:cNvSpPr>
            <p:nvPr/>
          </p:nvSpPr>
          <p:spPr bwMode="auto">
            <a:xfrm>
              <a:off x="1120" y="1373"/>
              <a:ext cx="763" cy="399"/>
            </a:xfrm>
            <a:custGeom>
              <a:avLst/>
              <a:gdLst/>
              <a:ahLst/>
              <a:cxnLst>
                <a:cxn ang="0">
                  <a:pos x="402" y="51"/>
                </a:cxn>
                <a:cxn ang="0">
                  <a:pos x="363" y="65"/>
                </a:cxn>
                <a:cxn ang="0">
                  <a:pos x="344" y="57"/>
                </a:cxn>
                <a:cxn ang="0">
                  <a:pos x="321" y="49"/>
                </a:cxn>
                <a:cxn ang="0">
                  <a:pos x="281" y="63"/>
                </a:cxn>
                <a:cxn ang="0">
                  <a:pos x="238" y="44"/>
                </a:cxn>
                <a:cxn ang="0">
                  <a:pos x="205" y="28"/>
                </a:cxn>
                <a:cxn ang="0">
                  <a:pos x="178" y="20"/>
                </a:cxn>
                <a:cxn ang="0">
                  <a:pos x="155" y="8"/>
                </a:cxn>
                <a:cxn ang="0">
                  <a:pos x="139" y="12"/>
                </a:cxn>
                <a:cxn ang="0">
                  <a:pos x="118" y="9"/>
                </a:cxn>
                <a:cxn ang="0">
                  <a:pos x="91" y="2"/>
                </a:cxn>
                <a:cxn ang="0">
                  <a:pos x="72" y="17"/>
                </a:cxn>
                <a:cxn ang="0">
                  <a:pos x="37" y="27"/>
                </a:cxn>
                <a:cxn ang="0">
                  <a:pos x="27" y="54"/>
                </a:cxn>
                <a:cxn ang="0">
                  <a:pos x="26" y="75"/>
                </a:cxn>
                <a:cxn ang="0">
                  <a:pos x="20" y="105"/>
                </a:cxn>
                <a:cxn ang="0">
                  <a:pos x="14" y="132"/>
                </a:cxn>
                <a:cxn ang="0">
                  <a:pos x="10" y="148"/>
                </a:cxn>
                <a:cxn ang="0">
                  <a:pos x="37" y="160"/>
                </a:cxn>
                <a:cxn ang="0">
                  <a:pos x="55" y="161"/>
                </a:cxn>
                <a:cxn ang="0">
                  <a:pos x="59" y="187"/>
                </a:cxn>
                <a:cxn ang="0">
                  <a:pos x="76" y="200"/>
                </a:cxn>
                <a:cxn ang="0">
                  <a:pos x="113" y="216"/>
                </a:cxn>
                <a:cxn ang="0">
                  <a:pos x="155" y="191"/>
                </a:cxn>
                <a:cxn ang="0">
                  <a:pos x="189" y="223"/>
                </a:cxn>
                <a:cxn ang="0">
                  <a:pos x="222" y="242"/>
                </a:cxn>
                <a:cxn ang="0">
                  <a:pos x="273" y="261"/>
                </a:cxn>
                <a:cxn ang="0">
                  <a:pos x="297" y="291"/>
                </a:cxn>
                <a:cxn ang="0">
                  <a:pos x="325" y="280"/>
                </a:cxn>
                <a:cxn ang="0">
                  <a:pos x="361" y="298"/>
                </a:cxn>
                <a:cxn ang="0">
                  <a:pos x="394" y="298"/>
                </a:cxn>
                <a:cxn ang="0">
                  <a:pos x="444" y="296"/>
                </a:cxn>
                <a:cxn ang="0">
                  <a:pos x="459" y="268"/>
                </a:cxn>
                <a:cxn ang="0">
                  <a:pos x="491" y="274"/>
                </a:cxn>
                <a:cxn ang="0">
                  <a:pos x="519" y="285"/>
                </a:cxn>
                <a:cxn ang="0">
                  <a:pos x="540" y="290"/>
                </a:cxn>
                <a:cxn ang="0">
                  <a:pos x="529" y="324"/>
                </a:cxn>
                <a:cxn ang="0">
                  <a:pos x="540" y="360"/>
                </a:cxn>
                <a:cxn ang="0">
                  <a:pos x="584" y="380"/>
                </a:cxn>
                <a:cxn ang="0">
                  <a:pos x="617" y="399"/>
                </a:cxn>
                <a:cxn ang="0">
                  <a:pos x="632" y="364"/>
                </a:cxn>
                <a:cxn ang="0">
                  <a:pos x="649" y="351"/>
                </a:cxn>
                <a:cxn ang="0">
                  <a:pos x="671" y="336"/>
                </a:cxn>
                <a:cxn ang="0">
                  <a:pos x="692" y="337"/>
                </a:cxn>
                <a:cxn ang="0">
                  <a:pos x="707" y="349"/>
                </a:cxn>
                <a:cxn ang="0">
                  <a:pos x="722" y="362"/>
                </a:cxn>
                <a:cxn ang="0">
                  <a:pos x="732" y="374"/>
                </a:cxn>
                <a:cxn ang="0">
                  <a:pos x="760" y="362"/>
                </a:cxn>
                <a:cxn ang="0">
                  <a:pos x="756" y="333"/>
                </a:cxn>
                <a:cxn ang="0">
                  <a:pos x="695" y="275"/>
                </a:cxn>
                <a:cxn ang="0">
                  <a:pos x="660" y="146"/>
                </a:cxn>
                <a:cxn ang="0">
                  <a:pos x="662" y="88"/>
                </a:cxn>
                <a:cxn ang="0">
                  <a:pos x="675" y="90"/>
                </a:cxn>
                <a:cxn ang="0">
                  <a:pos x="658" y="57"/>
                </a:cxn>
                <a:cxn ang="0">
                  <a:pos x="632" y="61"/>
                </a:cxn>
                <a:cxn ang="0">
                  <a:pos x="612" y="46"/>
                </a:cxn>
                <a:cxn ang="0">
                  <a:pos x="552" y="51"/>
                </a:cxn>
                <a:cxn ang="0">
                  <a:pos x="513" y="65"/>
                </a:cxn>
                <a:cxn ang="0">
                  <a:pos x="463" y="54"/>
                </a:cxn>
              </a:cxnLst>
              <a:rect l="0" t="0" r="r" b="b"/>
              <a:pathLst>
                <a:path w="763" h="399">
                  <a:moveTo>
                    <a:pt x="440" y="54"/>
                  </a:moveTo>
                  <a:lnTo>
                    <a:pt x="433" y="56"/>
                  </a:lnTo>
                  <a:lnTo>
                    <a:pt x="431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4" y="54"/>
                  </a:lnTo>
                  <a:lnTo>
                    <a:pt x="407" y="52"/>
                  </a:lnTo>
                  <a:lnTo>
                    <a:pt x="402" y="51"/>
                  </a:lnTo>
                  <a:lnTo>
                    <a:pt x="399" y="54"/>
                  </a:lnTo>
                  <a:lnTo>
                    <a:pt x="392" y="53"/>
                  </a:lnTo>
                  <a:lnTo>
                    <a:pt x="388" y="53"/>
                  </a:lnTo>
                  <a:lnTo>
                    <a:pt x="381" y="56"/>
                  </a:lnTo>
                  <a:lnTo>
                    <a:pt x="376" y="58"/>
                  </a:lnTo>
                  <a:lnTo>
                    <a:pt x="375" y="62"/>
                  </a:lnTo>
                  <a:lnTo>
                    <a:pt x="368" y="62"/>
                  </a:lnTo>
                  <a:lnTo>
                    <a:pt x="363" y="65"/>
                  </a:lnTo>
                  <a:lnTo>
                    <a:pt x="365" y="63"/>
                  </a:lnTo>
                  <a:lnTo>
                    <a:pt x="361" y="64"/>
                  </a:lnTo>
                  <a:lnTo>
                    <a:pt x="360" y="63"/>
                  </a:lnTo>
                  <a:lnTo>
                    <a:pt x="358" y="61"/>
                  </a:lnTo>
                  <a:lnTo>
                    <a:pt x="354" y="61"/>
                  </a:lnTo>
                  <a:lnTo>
                    <a:pt x="349" y="58"/>
                  </a:lnTo>
                  <a:lnTo>
                    <a:pt x="345" y="59"/>
                  </a:lnTo>
                  <a:lnTo>
                    <a:pt x="344" y="57"/>
                  </a:lnTo>
                  <a:lnTo>
                    <a:pt x="338" y="56"/>
                  </a:lnTo>
                  <a:lnTo>
                    <a:pt x="331" y="53"/>
                  </a:lnTo>
                  <a:lnTo>
                    <a:pt x="332" y="51"/>
                  </a:lnTo>
                  <a:lnTo>
                    <a:pt x="329" y="43"/>
                  </a:lnTo>
                  <a:lnTo>
                    <a:pt x="327" y="43"/>
                  </a:lnTo>
                  <a:lnTo>
                    <a:pt x="325" y="46"/>
                  </a:lnTo>
                  <a:lnTo>
                    <a:pt x="321" y="51"/>
                  </a:lnTo>
                  <a:lnTo>
                    <a:pt x="321" y="49"/>
                  </a:lnTo>
                  <a:lnTo>
                    <a:pt x="319" y="44"/>
                  </a:lnTo>
                  <a:lnTo>
                    <a:pt x="311" y="55"/>
                  </a:lnTo>
                  <a:lnTo>
                    <a:pt x="307" y="59"/>
                  </a:lnTo>
                  <a:lnTo>
                    <a:pt x="304" y="62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85" y="65"/>
                  </a:lnTo>
                  <a:lnTo>
                    <a:pt x="281" y="63"/>
                  </a:lnTo>
                  <a:lnTo>
                    <a:pt x="272" y="58"/>
                  </a:lnTo>
                  <a:lnTo>
                    <a:pt x="268" y="57"/>
                  </a:lnTo>
                  <a:lnTo>
                    <a:pt x="263" y="51"/>
                  </a:lnTo>
                  <a:lnTo>
                    <a:pt x="261" y="46"/>
                  </a:lnTo>
                  <a:lnTo>
                    <a:pt x="257" y="44"/>
                  </a:lnTo>
                  <a:lnTo>
                    <a:pt x="249" y="50"/>
                  </a:lnTo>
                  <a:lnTo>
                    <a:pt x="240" y="44"/>
                  </a:lnTo>
                  <a:lnTo>
                    <a:pt x="238" y="44"/>
                  </a:lnTo>
                  <a:lnTo>
                    <a:pt x="238" y="41"/>
                  </a:lnTo>
                  <a:lnTo>
                    <a:pt x="231" y="40"/>
                  </a:lnTo>
                  <a:lnTo>
                    <a:pt x="229" y="39"/>
                  </a:lnTo>
                  <a:lnTo>
                    <a:pt x="224" y="33"/>
                  </a:lnTo>
                  <a:lnTo>
                    <a:pt x="217" y="30"/>
                  </a:lnTo>
                  <a:lnTo>
                    <a:pt x="211" y="31"/>
                  </a:lnTo>
                  <a:lnTo>
                    <a:pt x="209" y="28"/>
                  </a:lnTo>
                  <a:lnTo>
                    <a:pt x="205" y="28"/>
                  </a:lnTo>
                  <a:lnTo>
                    <a:pt x="200" y="31"/>
                  </a:lnTo>
                  <a:lnTo>
                    <a:pt x="198" y="32"/>
                  </a:lnTo>
                  <a:lnTo>
                    <a:pt x="192" y="33"/>
                  </a:lnTo>
                  <a:lnTo>
                    <a:pt x="190" y="28"/>
                  </a:lnTo>
                  <a:lnTo>
                    <a:pt x="182" y="28"/>
                  </a:lnTo>
                  <a:lnTo>
                    <a:pt x="184" y="26"/>
                  </a:lnTo>
                  <a:lnTo>
                    <a:pt x="181" y="21"/>
                  </a:lnTo>
                  <a:lnTo>
                    <a:pt x="178" y="20"/>
                  </a:lnTo>
                  <a:lnTo>
                    <a:pt x="178" y="16"/>
                  </a:lnTo>
                  <a:lnTo>
                    <a:pt x="176" y="10"/>
                  </a:lnTo>
                  <a:lnTo>
                    <a:pt x="169" y="3"/>
                  </a:lnTo>
                  <a:lnTo>
                    <a:pt x="166" y="3"/>
                  </a:lnTo>
                  <a:lnTo>
                    <a:pt x="165" y="4"/>
                  </a:lnTo>
                  <a:lnTo>
                    <a:pt x="160" y="9"/>
                  </a:lnTo>
                  <a:lnTo>
                    <a:pt x="154" y="11"/>
                  </a:lnTo>
                  <a:lnTo>
                    <a:pt x="155" y="8"/>
                  </a:lnTo>
                  <a:lnTo>
                    <a:pt x="156" y="3"/>
                  </a:lnTo>
                  <a:lnTo>
                    <a:pt x="153" y="0"/>
                  </a:lnTo>
                  <a:lnTo>
                    <a:pt x="149" y="3"/>
                  </a:lnTo>
                  <a:lnTo>
                    <a:pt x="145" y="6"/>
                  </a:lnTo>
                  <a:lnTo>
                    <a:pt x="151" y="15"/>
                  </a:lnTo>
                  <a:lnTo>
                    <a:pt x="148" y="19"/>
                  </a:lnTo>
                  <a:lnTo>
                    <a:pt x="140" y="12"/>
                  </a:lnTo>
                  <a:lnTo>
                    <a:pt x="139" y="12"/>
                  </a:lnTo>
                  <a:lnTo>
                    <a:pt x="137" y="17"/>
                  </a:lnTo>
                  <a:lnTo>
                    <a:pt x="134" y="23"/>
                  </a:lnTo>
                  <a:lnTo>
                    <a:pt x="133" y="19"/>
                  </a:lnTo>
                  <a:lnTo>
                    <a:pt x="126" y="15"/>
                  </a:lnTo>
                  <a:lnTo>
                    <a:pt x="121" y="8"/>
                  </a:lnTo>
                  <a:lnTo>
                    <a:pt x="120" y="7"/>
                  </a:lnTo>
                  <a:lnTo>
                    <a:pt x="118" y="8"/>
                  </a:lnTo>
                  <a:lnTo>
                    <a:pt x="118" y="9"/>
                  </a:lnTo>
                  <a:lnTo>
                    <a:pt x="120" y="14"/>
                  </a:lnTo>
                  <a:lnTo>
                    <a:pt x="111" y="22"/>
                  </a:lnTo>
                  <a:lnTo>
                    <a:pt x="102" y="17"/>
                  </a:lnTo>
                  <a:lnTo>
                    <a:pt x="94" y="16"/>
                  </a:lnTo>
                  <a:lnTo>
                    <a:pt x="95" y="10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1" y="2"/>
                  </a:lnTo>
                  <a:lnTo>
                    <a:pt x="89" y="8"/>
                  </a:lnTo>
                  <a:lnTo>
                    <a:pt x="81" y="10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5" y="14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66" y="10"/>
                  </a:lnTo>
                  <a:lnTo>
                    <a:pt x="61" y="11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46" y="17"/>
                  </a:lnTo>
                  <a:lnTo>
                    <a:pt x="42" y="21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7" y="33"/>
                  </a:lnTo>
                  <a:lnTo>
                    <a:pt x="38" y="34"/>
                  </a:lnTo>
                  <a:lnTo>
                    <a:pt x="37" y="37"/>
                  </a:lnTo>
                  <a:lnTo>
                    <a:pt x="33" y="41"/>
                  </a:lnTo>
                  <a:lnTo>
                    <a:pt x="31" y="50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4" y="58"/>
                  </a:lnTo>
                  <a:lnTo>
                    <a:pt x="20" y="59"/>
                  </a:lnTo>
                  <a:lnTo>
                    <a:pt x="21" y="62"/>
                  </a:lnTo>
                  <a:lnTo>
                    <a:pt x="20" y="65"/>
                  </a:lnTo>
                  <a:lnTo>
                    <a:pt x="17" y="70"/>
                  </a:lnTo>
                  <a:lnTo>
                    <a:pt x="21" y="72"/>
                  </a:lnTo>
                  <a:lnTo>
                    <a:pt x="22" y="75"/>
                  </a:lnTo>
                  <a:lnTo>
                    <a:pt x="26" y="75"/>
                  </a:lnTo>
                  <a:lnTo>
                    <a:pt x="27" y="76"/>
                  </a:lnTo>
                  <a:lnTo>
                    <a:pt x="32" y="77"/>
                  </a:lnTo>
                  <a:lnTo>
                    <a:pt x="35" y="90"/>
                  </a:lnTo>
                  <a:lnTo>
                    <a:pt x="36" y="91"/>
                  </a:lnTo>
                  <a:lnTo>
                    <a:pt x="34" y="93"/>
                  </a:lnTo>
                  <a:lnTo>
                    <a:pt x="27" y="97"/>
                  </a:lnTo>
                  <a:lnTo>
                    <a:pt x="26" y="100"/>
                  </a:lnTo>
                  <a:lnTo>
                    <a:pt x="20" y="105"/>
                  </a:lnTo>
                  <a:lnTo>
                    <a:pt x="20" y="109"/>
                  </a:lnTo>
                  <a:lnTo>
                    <a:pt x="27" y="113"/>
                  </a:lnTo>
                  <a:lnTo>
                    <a:pt x="28" y="116"/>
                  </a:lnTo>
                  <a:lnTo>
                    <a:pt x="24" y="125"/>
                  </a:lnTo>
                  <a:lnTo>
                    <a:pt x="27" y="128"/>
                  </a:lnTo>
                  <a:lnTo>
                    <a:pt x="23" y="129"/>
                  </a:lnTo>
                  <a:lnTo>
                    <a:pt x="22" y="132"/>
                  </a:lnTo>
                  <a:lnTo>
                    <a:pt x="14" y="132"/>
                  </a:lnTo>
                  <a:lnTo>
                    <a:pt x="12" y="127"/>
                  </a:lnTo>
                  <a:lnTo>
                    <a:pt x="9" y="121"/>
                  </a:lnTo>
                  <a:lnTo>
                    <a:pt x="9" y="129"/>
                  </a:lnTo>
                  <a:lnTo>
                    <a:pt x="1" y="128"/>
                  </a:lnTo>
                  <a:lnTo>
                    <a:pt x="2" y="134"/>
                  </a:lnTo>
                  <a:lnTo>
                    <a:pt x="0" y="140"/>
                  </a:lnTo>
                  <a:lnTo>
                    <a:pt x="1" y="150"/>
                  </a:lnTo>
                  <a:lnTo>
                    <a:pt x="10" y="148"/>
                  </a:lnTo>
                  <a:lnTo>
                    <a:pt x="13" y="151"/>
                  </a:lnTo>
                  <a:lnTo>
                    <a:pt x="10" y="153"/>
                  </a:lnTo>
                  <a:lnTo>
                    <a:pt x="20" y="155"/>
                  </a:lnTo>
                  <a:lnTo>
                    <a:pt x="20" y="151"/>
                  </a:lnTo>
                  <a:lnTo>
                    <a:pt x="22" y="151"/>
                  </a:lnTo>
                  <a:lnTo>
                    <a:pt x="25" y="155"/>
                  </a:lnTo>
                  <a:lnTo>
                    <a:pt x="34" y="161"/>
                  </a:lnTo>
                  <a:lnTo>
                    <a:pt x="37" y="160"/>
                  </a:lnTo>
                  <a:lnTo>
                    <a:pt x="39" y="160"/>
                  </a:lnTo>
                  <a:lnTo>
                    <a:pt x="42" y="157"/>
                  </a:lnTo>
                  <a:lnTo>
                    <a:pt x="44" y="158"/>
                  </a:lnTo>
                  <a:lnTo>
                    <a:pt x="45" y="153"/>
                  </a:lnTo>
                  <a:lnTo>
                    <a:pt x="47" y="157"/>
                  </a:lnTo>
                  <a:lnTo>
                    <a:pt x="48" y="161"/>
                  </a:lnTo>
                  <a:lnTo>
                    <a:pt x="52" y="163"/>
                  </a:lnTo>
                  <a:lnTo>
                    <a:pt x="55" y="161"/>
                  </a:lnTo>
                  <a:lnTo>
                    <a:pt x="55" y="166"/>
                  </a:lnTo>
                  <a:lnTo>
                    <a:pt x="63" y="166"/>
                  </a:lnTo>
                  <a:lnTo>
                    <a:pt x="63" y="167"/>
                  </a:lnTo>
                  <a:lnTo>
                    <a:pt x="62" y="169"/>
                  </a:lnTo>
                  <a:lnTo>
                    <a:pt x="67" y="174"/>
                  </a:lnTo>
                  <a:lnTo>
                    <a:pt x="63" y="183"/>
                  </a:lnTo>
                  <a:lnTo>
                    <a:pt x="63" y="187"/>
                  </a:lnTo>
                  <a:lnTo>
                    <a:pt x="59" y="187"/>
                  </a:lnTo>
                  <a:lnTo>
                    <a:pt x="59" y="190"/>
                  </a:lnTo>
                  <a:lnTo>
                    <a:pt x="55" y="199"/>
                  </a:lnTo>
                  <a:lnTo>
                    <a:pt x="51" y="206"/>
                  </a:lnTo>
                  <a:lnTo>
                    <a:pt x="59" y="205"/>
                  </a:lnTo>
                  <a:lnTo>
                    <a:pt x="60" y="208"/>
                  </a:lnTo>
                  <a:lnTo>
                    <a:pt x="66" y="205"/>
                  </a:lnTo>
                  <a:lnTo>
                    <a:pt x="76" y="203"/>
                  </a:lnTo>
                  <a:lnTo>
                    <a:pt x="76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7" y="200"/>
                  </a:lnTo>
                  <a:lnTo>
                    <a:pt x="92" y="205"/>
                  </a:lnTo>
                  <a:lnTo>
                    <a:pt x="97" y="208"/>
                  </a:lnTo>
                  <a:lnTo>
                    <a:pt x="103" y="220"/>
                  </a:lnTo>
                  <a:lnTo>
                    <a:pt x="105" y="220"/>
                  </a:lnTo>
                  <a:lnTo>
                    <a:pt x="113" y="216"/>
                  </a:lnTo>
                  <a:lnTo>
                    <a:pt x="117" y="217"/>
                  </a:lnTo>
                  <a:lnTo>
                    <a:pt x="118" y="215"/>
                  </a:lnTo>
                  <a:lnTo>
                    <a:pt x="120" y="214"/>
                  </a:lnTo>
                  <a:lnTo>
                    <a:pt x="120" y="209"/>
                  </a:lnTo>
                  <a:lnTo>
                    <a:pt x="132" y="195"/>
                  </a:lnTo>
                  <a:lnTo>
                    <a:pt x="134" y="192"/>
                  </a:lnTo>
                  <a:lnTo>
                    <a:pt x="150" y="191"/>
                  </a:lnTo>
                  <a:lnTo>
                    <a:pt x="155" y="191"/>
                  </a:lnTo>
                  <a:lnTo>
                    <a:pt x="166" y="193"/>
                  </a:lnTo>
                  <a:lnTo>
                    <a:pt x="166" y="195"/>
                  </a:lnTo>
                  <a:lnTo>
                    <a:pt x="169" y="198"/>
                  </a:lnTo>
                  <a:lnTo>
                    <a:pt x="173" y="200"/>
                  </a:lnTo>
                  <a:lnTo>
                    <a:pt x="170" y="210"/>
                  </a:lnTo>
                  <a:lnTo>
                    <a:pt x="176" y="215"/>
                  </a:lnTo>
                  <a:lnTo>
                    <a:pt x="184" y="219"/>
                  </a:lnTo>
                  <a:lnTo>
                    <a:pt x="189" y="223"/>
                  </a:lnTo>
                  <a:lnTo>
                    <a:pt x="193" y="226"/>
                  </a:lnTo>
                  <a:lnTo>
                    <a:pt x="202" y="225"/>
                  </a:lnTo>
                  <a:lnTo>
                    <a:pt x="207" y="229"/>
                  </a:lnTo>
                  <a:lnTo>
                    <a:pt x="213" y="233"/>
                  </a:lnTo>
                  <a:lnTo>
                    <a:pt x="214" y="235"/>
                  </a:lnTo>
                  <a:lnTo>
                    <a:pt x="215" y="237"/>
                  </a:lnTo>
                  <a:lnTo>
                    <a:pt x="219" y="239"/>
                  </a:lnTo>
                  <a:lnTo>
                    <a:pt x="222" y="242"/>
                  </a:lnTo>
                  <a:lnTo>
                    <a:pt x="227" y="249"/>
                  </a:lnTo>
                  <a:lnTo>
                    <a:pt x="236" y="243"/>
                  </a:lnTo>
                  <a:lnTo>
                    <a:pt x="248" y="249"/>
                  </a:lnTo>
                  <a:lnTo>
                    <a:pt x="254" y="250"/>
                  </a:lnTo>
                  <a:lnTo>
                    <a:pt x="260" y="254"/>
                  </a:lnTo>
                  <a:lnTo>
                    <a:pt x="261" y="258"/>
                  </a:lnTo>
                  <a:lnTo>
                    <a:pt x="266" y="261"/>
                  </a:lnTo>
                  <a:lnTo>
                    <a:pt x="273" y="261"/>
                  </a:lnTo>
                  <a:lnTo>
                    <a:pt x="279" y="264"/>
                  </a:lnTo>
                  <a:lnTo>
                    <a:pt x="278" y="269"/>
                  </a:lnTo>
                  <a:lnTo>
                    <a:pt x="282" y="272"/>
                  </a:lnTo>
                  <a:lnTo>
                    <a:pt x="285" y="276"/>
                  </a:lnTo>
                  <a:lnTo>
                    <a:pt x="284" y="278"/>
                  </a:lnTo>
                  <a:lnTo>
                    <a:pt x="285" y="280"/>
                  </a:lnTo>
                  <a:lnTo>
                    <a:pt x="297" y="289"/>
                  </a:lnTo>
                  <a:lnTo>
                    <a:pt x="297" y="291"/>
                  </a:lnTo>
                  <a:lnTo>
                    <a:pt x="303" y="291"/>
                  </a:lnTo>
                  <a:lnTo>
                    <a:pt x="306" y="291"/>
                  </a:lnTo>
                  <a:lnTo>
                    <a:pt x="306" y="290"/>
                  </a:lnTo>
                  <a:lnTo>
                    <a:pt x="307" y="285"/>
                  </a:lnTo>
                  <a:lnTo>
                    <a:pt x="310" y="280"/>
                  </a:lnTo>
                  <a:lnTo>
                    <a:pt x="317" y="281"/>
                  </a:lnTo>
                  <a:lnTo>
                    <a:pt x="325" y="281"/>
                  </a:lnTo>
                  <a:lnTo>
                    <a:pt x="325" y="280"/>
                  </a:lnTo>
                  <a:lnTo>
                    <a:pt x="335" y="282"/>
                  </a:lnTo>
                  <a:lnTo>
                    <a:pt x="340" y="288"/>
                  </a:lnTo>
                  <a:lnTo>
                    <a:pt x="348" y="292"/>
                  </a:lnTo>
                  <a:lnTo>
                    <a:pt x="352" y="293"/>
                  </a:lnTo>
                  <a:lnTo>
                    <a:pt x="355" y="297"/>
                  </a:lnTo>
                  <a:lnTo>
                    <a:pt x="356" y="297"/>
                  </a:lnTo>
                  <a:lnTo>
                    <a:pt x="358" y="297"/>
                  </a:lnTo>
                  <a:lnTo>
                    <a:pt x="361" y="298"/>
                  </a:lnTo>
                  <a:lnTo>
                    <a:pt x="366" y="303"/>
                  </a:lnTo>
                  <a:lnTo>
                    <a:pt x="366" y="307"/>
                  </a:lnTo>
                  <a:lnTo>
                    <a:pt x="369" y="308"/>
                  </a:lnTo>
                  <a:lnTo>
                    <a:pt x="380" y="295"/>
                  </a:lnTo>
                  <a:lnTo>
                    <a:pt x="388" y="286"/>
                  </a:lnTo>
                  <a:lnTo>
                    <a:pt x="390" y="288"/>
                  </a:lnTo>
                  <a:lnTo>
                    <a:pt x="388" y="295"/>
                  </a:lnTo>
                  <a:lnTo>
                    <a:pt x="394" y="298"/>
                  </a:lnTo>
                  <a:lnTo>
                    <a:pt x="398" y="299"/>
                  </a:lnTo>
                  <a:lnTo>
                    <a:pt x="407" y="299"/>
                  </a:lnTo>
                  <a:lnTo>
                    <a:pt x="408" y="298"/>
                  </a:lnTo>
                  <a:lnTo>
                    <a:pt x="414" y="295"/>
                  </a:lnTo>
                  <a:lnTo>
                    <a:pt x="427" y="296"/>
                  </a:lnTo>
                  <a:lnTo>
                    <a:pt x="429" y="297"/>
                  </a:lnTo>
                  <a:lnTo>
                    <a:pt x="440" y="297"/>
                  </a:lnTo>
                  <a:lnTo>
                    <a:pt x="444" y="296"/>
                  </a:lnTo>
                  <a:lnTo>
                    <a:pt x="443" y="293"/>
                  </a:lnTo>
                  <a:lnTo>
                    <a:pt x="433" y="288"/>
                  </a:lnTo>
                  <a:lnTo>
                    <a:pt x="428" y="282"/>
                  </a:lnTo>
                  <a:lnTo>
                    <a:pt x="446" y="280"/>
                  </a:lnTo>
                  <a:lnTo>
                    <a:pt x="448" y="280"/>
                  </a:lnTo>
                  <a:lnTo>
                    <a:pt x="450" y="276"/>
                  </a:lnTo>
                  <a:lnTo>
                    <a:pt x="456" y="274"/>
                  </a:lnTo>
                  <a:lnTo>
                    <a:pt x="459" y="268"/>
                  </a:lnTo>
                  <a:lnTo>
                    <a:pt x="466" y="267"/>
                  </a:lnTo>
                  <a:lnTo>
                    <a:pt x="470" y="267"/>
                  </a:lnTo>
                  <a:lnTo>
                    <a:pt x="470" y="265"/>
                  </a:lnTo>
                  <a:lnTo>
                    <a:pt x="478" y="257"/>
                  </a:lnTo>
                  <a:lnTo>
                    <a:pt x="484" y="265"/>
                  </a:lnTo>
                  <a:lnTo>
                    <a:pt x="484" y="270"/>
                  </a:lnTo>
                  <a:lnTo>
                    <a:pt x="486" y="270"/>
                  </a:lnTo>
                  <a:lnTo>
                    <a:pt x="491" y="274"/>
                  </a:lnTo>
                  <a:lnTo>
                    <a:pt x="496" y="279"/>
                  </a:lnTo>
                  <a:lnTo>
                    <a:pt x="499" y="281"/>
                  </a:lnTo>
                  <a:lnTo>
                    <a:pt x="499" y="280"/>
                  </a:lnTo>
                  <a:lnTo>
                    <a:pt x="504" y="281"/>
                  </a:lnTo>
                  <a:lnTo>
                    <a:pt x="507" y="278"/>
                  </a:lnTo>
                  <a:lnTo>
                    <a:pt x="517" y="279"/>
                  </a:lnTo>
                  <a:lnTo>
                    <a:pt x="518" y="280"/>
                  </a:lnTo>
                  <a:lnTo>
                    <a:pt x="519" y="285"/>
                  </a:lnTo>
                  <a:lnTo>
                    <a:pt x="516" y="288"/>
                  </a:lnTo>
                  <a:lnTo>
                    <a:pt x="513" y="292"/>
                  </a:lnTo>
                  <a:lnTo>
                    <a:pt x="513" y="293"/>
                  </a:lnTo>
                  <a:lnTo>
                    <a:pt x="519" y="291"/>
                  </a:lnTo>
                  <a:lnTo>
                    <a:pt x="525" y="296"/>
                  </a:lnTo>
                  <a:lnTo>
                    <a:pt x="528" y="296"/>
                  </a:lnTo>
                  <a:lnTo>
                    <a:pt x="533" y="290"/>
                  </a:lnTo>
                  <a:lnTo>
                    <a:pt x="540" y="290"/>
                  </a:lnTo>
                  <a:lnTo>
                    <a:pt x="547" y="290"/>
                  </a:lnTo>
                  <a:lnTo>
                    <a:pt x="549" y="291"/>
                  </a:lnTo>
                  <a:lnTo>
                    <a:pt x="547" y="292"/>
                  </a:lnTo>
                  <a:lnTo>
                    <a:pt x="543" y="301"/>
                  </a:lnTo>
                  <a:lnTo>
                    <a:pt x="537" y="312"/>
                  </a:lnTo>
                  <a:lnTo>
                    <a:pt x="533" y="320"/>
                  </a:lnTo>
                  <a:lnTo>
                    <a:pt x="528" y="321"/>
                  </a:lnTo>
                  <a:lnTo>
                    <a:pt x="529" y="324"/>
                  </a:lnTo>
                  <a:lnTo>
                    <a:pt x="527" y="325"/>
                  </a:lnTo>
                  <a:lnTo>
                    <a:pt x="526" y="327"/>
                  </a:lnTo>
                  <a:lnTo>
                    <a:pt x="528" y="333"/>
                  </a:lnTo>
                  <a:lnTo>
                    <a:pt x="535" y="338"/>
                  </a:lnTo>
                  <a:lnTo>
                    <a:pt x="533" y="343"/>
                  </a:lnTo>
                  <a:lnTo>
                    <a:pt x="540" y="347"/>
                  </a:lnTo>
                  <a:lnTo>
                    <a:pt x="540" y="354"/>
                  </a:lnTo>
                  <a:lnTo>
                    <a:pt x="540" y="360"/>
                  </a:lnTo>
                  <a:lnTo>
                    <a:pt x="550" y="367"/>
                  </a:lnTo>
                  <a:lnTo>
                    <a:pt x="556" y="370"/>
                  </a:lnTo>
                  <a:lnTo>
                    <a:pt x="561" y="374"/>
                  </a:lnTo>
                  <a:lnTo>
                    <a:pt x="567" y="380"/>
                  </a:lnTo>
                  <a:lnTo>
                    <a:pt x="568" y="380"/>
                  </a:lnTo>
                  <a:lnTo>
                    <a:pt x="575" y="379"/>
                  </a:lnTo>
                  <a:lnTo>
                    <a:pt x="579" y="380"/>
                  </a:lnTo>
                  <a:lnTo>
                    <a:pt x="584" y="380"/>
                  </a:lnTo>
                  <a:lnTo>
                    <a:pt x="584" y="383"/>
                  </a:lnTo>
                  <a:lnTo>
                    <a:pt x="591" y="386"/>
                  </a:lnTo>
                  <a:lnTo>
                    <a:pt x="590" y="387"/>
                  </a:lnTo>
                  <a:lnTo>
                    <a:pt x="598" y="393"/>
                  </a:lnTo>
                  <a:lnTo>
                    <a:pt x="604" y="393"/>
                  </a:lnTo>
                  <a:lnTo>
                    <a:pt x="611" y="395"/>
                  </a:lnTo>
                  <a:lnTo>
                    <a:pt x="614" y="397"/>
                  </a:lnTo>
                  <a:lnTo>
                    <a:pt x="617" y="399"/>
                  </a:lnTo>
                  <a:lnTo>
                    <a:pt x="624" y="396"/>
                  </a:lnTo>
                  <a:lnTo>
                    <a:pt x="622" y="392"/>
                  </a:lnTo>
                  <a:lnTo>
                    <a:pt x="623" y="385"/>
                  </a:lnTo>
                  <a:lnTo>
                    <a:pt x="626" y="383"/>
                  </a:lnTo>
                  <a:lnTo>
                    <a:pt x="626" y="379"/>
                  </a:lnTo>
                  <a:lnTo>
                    <a:pt x="633" y="373"/>
                  </a:lnTo>
                  <a:lnTo>
                    <a:pt x="631" y="369"/>
                  </a:lnTo>
                  <a:lnTo>
                    <a:pt x="632" y="364"/>
                  </a:lnTo>
                  <a:lnTo>
                    <a:pt x="635" y="360"/>
                  </a:lnTo>
                  <a:lnTo>
                    <a:pt x="637" y="355"/>
                  </a:lnTo>
                  <a:lnTo>
                    <a:pt x="635" y="352"/>
                  </a:lnTo>
                  <a:lnTo>
                    <a:pt x="636" y="347"/>
                  </a:lnTo>
                  <a:lnTo>
                    <a:pt x="637" y="347"/>
                  </a:lnTo>
                  <a:lnTo>
                    <a:pt x="644" y="349"/>
                  </a:lnTo>
                  <a:lnTo>
                    <a:pt x="645" y="350"/>
                  </a:lnTo>
                  <a:lnTo>
                    <a:pt x="649" y="351"/>
                  </a:lnTo>
                  <a:lnTo>
                    <a:pt x="649" y="349"/>
                  </a:lnTo>
                  <a:lnTo>
                    <a:pt x="651" y="349"/>
                  </a:lnTo>
                  <a:lnTo>
                    <a:pt x="656" y="350"/>
                  </a:lnTo>
                  <a:lnTo>
                    <a:pt x="656" y="348"/>
                  </a:lnTo>
                  <a:lnTo>
                    <a:pt x="659" y="346"/>
                  </a:lnTo>
                  <a:lnTo>
                    <a:pt x="664" y="346"/>
                  </a:lnTo>
                  <a:lnTo>
                    <a:pt x="669" y="340"/>
                  </a:lnTo>
                  <a:lnTo>
                    <a:pt x="671" y="336"/>
                  </a:lnTo>
                  <a:lnTo>
                    <a:pt x="675" y="338"/>
                  </a:lnTo>
                  <a:lnTo>
                    <a:pt x="678" y="339"/>
                  </a:lnTo>
                  <a:lnTo>
                    <a:pt x="681" y="336"/>
                  </a:lnTo>
                  <a:lnTo>
                    <a:pt x="685" y="336"/>
                  </a:lnTo>
                  <a:lnTo>
                    <a:pt x="686" y="336"/>
                  </a:lnTo>
                  <a:lnTo>
                    <a:pt x="688" y="338"/>
                  </a:lnTo>
                  <a:lnTo>
                    <a:pt x="690" y="338"/>
                  </a:lnTo>
                  <a:lnTo>
                    <a:pt x="692" y="337"/>
                  </a:lnTo>
                  <a:lnTo>
                    <a:pt x="695" y="337"/>
                  </a:lnTo>
                  <a:lnTo>
                    <a:pt x="698" y="334"/>
                  </a:lnTo>
                  <a:lnTo>
                    <a:pt x="711" y="328"/>
                  </a:lnTo>
                  <a:lnTo>
                    <a:pt x="711" y="333"/>
                  </a:lnTo>
                  <a:lnTo>
                    <a:pt x="710" y="338"/>
                  </a:lnTo>
                  <a:lnTo>
                    <a:pt x="713" y="343"/>
                  </a:lnTo>
                  <a:lnTo>
                    <a:pt x="709" y="348"/>
                  </a:lnTo>
                  <a:lnTo>
                    <a:pt x="707" y="349"/>
                  </a:lnTo>
                  <a:lnTo>
                    <a:pt x="715" y="355"/>
                  </a:lnTo>
                  <a:lnTo>
                    <a:pt x="716" y="355"/>
                  </a:lnTo>
                  <a:lnTo>
                    <a:pt x="716" y="359"/>
                  </a:lnTo>
                  <a:lnTo>
                    <a:pt x="715" y="360"/>
                  </a:lnTo>
                  <a:lnTo>
                    <a:pt x="716" y="362"/>
                  </a:lnTo>
                  <a:lnTo>
                    <a:pt x="717" y="364"/>
                  </a:lnTo>
                  <a:lnTo>
                    <a:pt x="719" y="363"/>
                  </a:lnTo>
                  <a:lnTo>
                    <a:pt x="722" y="362"/>
                  </a:lnTo>
                  <a:lnTo>
                    <a:pt x="723" y="358"/>
                  </a:lnTo>
                  <a:lnTo>
                    <a:pt x="728" y="357"/>
                  </a:lnTo>
                  <a:lnTo>
                    <a:pt x="728" y="363"/>
                  </a:lnTo>
                  <a:lnTo>
                    <a:pt x="731" y="364"/>
                  </a:lnTo>
                  <a:lnTo>
                    <a:pt x="731" y="370"/>
                  </a:lnTo>
                  <a:lnTo>
                    <a:pt x="733" y="369"/>
                  </a:lnTo>
                  <a:lnTo>
                    <a:pt x="734" y="370"/>
                  </a:lnTo>
                  <a:lnTo>
                    <a:pt x="732" y="374"/>
                  </a:lnTo>
                  <a:lnTo>
                    <a:pt x="734" y="375"/>
                  </a:lnTo>
                  <a:lnTo>
                    <a:pt x="739" y="375"/>
                  </a:lnTo>
                  <a:lnTo>
                    <a:pt x="749" y="375"/>
                  </a:lnTo>
                  <a:lnTo>
                    <a:pt x="747" y="368"/>
                  </a:lnTo>
                  <a:lnTo>
                    <a:pt x="752" y="368"/>
                  </a:lnTo>
                  <a:lnTo>
                    <a:pt x="756" y="364"/>
                  </a:lnTo>
                  <a:lnTo>
                    <a:pt x="758" y="363"/>
                  </a:lnTo>
                  <a:lnTo>
                    <a:pt x="760" y="362"/>
                  </a:lnTo>
                  <a:lnTo>
                    <a:pt x="756" y="359"/>
                  </a:lnTo>
                  <a:lnTo>
                    <a:pt x="760" y="356"/>
                  </a:lnTo>
                  <a:lnTo>
                    <a:pt x="758" y="350"/>
                  </a:lnTo>
                  <a:lnTo>
                    <a:pt x="758" y="345"/>
                  </a:lnTo>
                  <a:lnTo>
                    <a:pt x="761" y="342"/>
                  </a:lnTo>
                  <a:lnTo>
                    <a:pt x="762" y="338"/>
                  </a:lnTo>
                  <a:lnTo>
                    <a:pt x="763" y="334"/>
                  </a:lnTo>
                  <a:lnTo>
                    <a:pt x="756" y="333"/>
                  </a:lnTo>
                  <a:lnTo>
                    <a:pt x="749" y="329"/>
                  </a:lnTo>
                  <a:lnTo>
                    <a:pt x="737" y="319"/>
                  </a:lnTo>
                  <a:lnTo>
                    <a:pt x="725" y="303"/>
                  </a:lnTo>
                  <a:lnTo>
                    <a:pt x="722" y="304"/>
                  </a:lnTo>
                  <a:lnTo>
                    <a:pt x="709" y="292"/>
                  </a:lnTo>
                  <a:lnTo>
                    <a:pt x="697" y="279"/>
                  </a:lnTo>
                  <a:lnTo>
                    <a:pt x="696" y="277"/>
                  </a:lnTo>
                  <a:lnTo>
                    <a:pt x="695" y="275"/>
                  </a:lnTo>
                  <a:lnTo>
                    <a:pt x="683" y="262"/>
                  </a:lnTo>
                  <a:lnTo>
                    <a:pt x="676" y="239"/>
                  </a:lnTo>
                  <a:lnTo>
                    <a:pt x="671" y="222"/>
                  </a:lnTo>
                  <a:lnTo>
                    <a:pt x="670" y="210"/>
                  </a:lnTo>
                  <a:lnTo>
                    <a:pt x="666" y="200"/>
                  </a:lnTo>
                  <a:lnTo>
                    <a:pt x="662" y="185"/>
                  </a:lnTo>
                  <a:lnTo>
                    <a:pt x="662" y="151"/>
                  </a:lnTo>
                  <a:lnTo>
                    <a:pt x="660" y="146"/>
                  </a:lnTo>
                  <a:lnTo>
                    <a:pt x="660" y="148"/>
                  </a:lnTo>
                  <a:lnTo>
                    <a:pt x="658" y="147"/>
                  </a:lnTo>
                  <a:lnTo>
                    <a:pt x="653" y="132"/>
                  </a:lnTo>
                  <a:lnTo>
                    <a:pt x="655" y="109"/>
                  </a:lnTo>
                  <a:lnTo>
                    <a:pt x="661" y="91"/>
                  </a:lnTo>
                  <a:lnTo>
                    <a:pt x="661" y="90"/>
                  </a:lnTo>
                  <a:lnTo>
                    <a:pt x="657" y="92"/>
                  </a:lnTo>
                  <a:lnTo>
                    <a:pt x="662" y="88"/>
                  </a:lnTo>
                  <a:lnTo>
                    <a:pt x="662" y="85"/>
                  </a:lnTo>
                  <a:lnTo>
                    <a:pt x="667" y="82"/>
                  </a:lnTo>
                  <a:lnTo>
                    <a:pt x="673" y="84"/>
                  </a:lnTo>
                  <a:lnTo>
                    <a:pt x="675" y="91"/>
                  </a:lnTo>
                  <a:lnTo>
                    <a:pt x="679" y="96"/>
                  </a:lnTo>
                  <a:lnTo>
                    <a:pt x="676" y="96"/>
                  </a:lnTo>
                  <a:lnTo>
                    <a:pt x="686" y="99"/>
                  </a:lnTo>
                  <a:lnTo>
                    <a:pt x="675" y="90"/>
                  </a:lnTo>
                  <a:lnTo>
                    <a:pt x="674" y="82"/>
                  </a:lnTo>
                  <a:lnTo>
                    <a:pt x="666" y="80"/>
                  </a:lnTo>
                  <a:lnTo>
                    <a:pt x="662" y="76"/>
                  </a:lnTo>
                  <a:lnTo>
                    <a:pt x="662" y="70"/>
                  </a:lnTo>
                  <a:lnTo>
                    <a:pt x="662" y="66"/>
                  </a:lnTo>
                  <a:lnTo>
                    <a:pt x="664" y="61"/>
                  </a:lnTo>
                  <a:lnTo>
                    <a:pt x="661" y="56"/>
                  </a:lnTo>
                  <a:lnTo>
                    <a:pt x="658" y="57"/>
                  </a:lnTo>
                  <a:lnTo>
                    <a:pt x="657" y="55"/>
                  </a:lnTo>
                  <a:lnTo>
                    <a:pt x="656" y="57"/>
                  </a:lnTo>
                  <a:lnTo>
                    <a:pt x="653" y="57"/>
                  </a:lnTo>
                  <a:lnTo>
                    <a:pt x="650" y="61"/>
                  </a:lnTo>
                  <a:lnTo>
                    <a:pt x="641" y="61"/>
                  </a:lnTo>
                  <a:lnTo>
                    <a:pt x="637" y="56"/>
                  </a:lnTo>
                  <a:lnTo>
                    <a:pt x="635" y="59"/>
                  </a:lnTo>
                  <a:lnTo>
                    <a:pt x="632" y="61"/>
                  </a:lnTo>
                  <a:lnTo>
                    <a:pt x="626" y="55"/>
                  </a:lnTo>
                  <a:lnTo>
                    <a:pt x="626" y="52"/>
                  </a:lnTo>
                  <a:lnTo>
                    <a:pt x="623" y="51"/>
                  </a:lnTo>
                  <a:lnTo>
                    <a:pt x="623" y="47"/>
                  </a:lnTo>
                  <a:lnTo>
                    <a:pt x="620" y="49"/>
                  </a:lnTo>
                  <a:lnTo>
                    <a:pt x="619" y="47"/>
                  </a:lnTo>
                  <a:lnTo>
                    <a:pt x="614" y="49"/>
                  </a:lnTo>
                  <a:lnTo>
                    <a:pt x="612" y="46"/>
                  </a:lnTo>
                  <a:lnTo>
                    <a:pt x="604" y="46"/>
                  </a:lnTo>
                  <a:lnTo>
                    <a:pt x="599" y="44"/>
                  </a:lnTo>
                  <a:lnTo>
                    <a:pt x="593" y="43"/>
                  </a:lnTo>
                  <a:lnTo>
                    <a:pt x="586" y="46"/>
                  </a:lnTo>
                  <a:lnTo>
                    <a:pt x="568" y="47"/>
                  </a:lnTo>
                  <a:lnTo>
                    <a:pt x="566" y="47"/>
                  </a:lnTo>
                  <a:lnTo>
                    <a:pt x="558" y="46"/>
                  </a:lnTo>
                  <a:lnTo>
                    <a:pt x="552" y="51"/>
                  </a:lnTo>
                  <a:lnTo>
                    <a:pt x="546" y="52"/>
                  </a:lnTo>
                  <a:lnTo>
                    <a:pt x="545" y="54"/>
                  </a:lnTo>
                  <a:lnTo>
                    <a:pt x="546" y="58"/>
                  </a:lnTo>
                  <a:lnTo>
                    <a:pt x="542" y="61"/>
                  </a:lnTo>
                  <a:lnTo>
                    <a:pt x="528" y="66"/>
                  </a:lnTo>
                  <a:lnTo>
                    <a:pt x="521" y="72"/>
                  </a:lnTo>
                  <a:lnTo>
                    <a:pt x="514" y="70"/>
                  </a:lnTo>
                  <a:lnTo>
                    <a:pt x="513" y="65"/>
                  </a:lnTo>
                  <a:lnTo>
                    <a:pt x="505" y="59"/>
                  </a:lnTo>
                  <a:lnTo>
                    <a:pt x="499" y="57"/>
                  </a:lnTo>
                  <a:lnTo>
                    <a:pt x="486" y="58"/>
                  </a:lnTo>
                  <a:lnTo>
                    <a:pt x="479" y="59"/>
                  </a:lnTo>
                  <a:lnTo>
                    <a:pt x="479" y="54"/>
                  </a:lnTo>
                  <a:lnTo>
                    <a:pt x="472" y="54"/>
                  </a:lnTo>
                  <a:lnTo>
                    <a:pt x="468" y="52"/>
                  </a:lnTo>
                  <a:lnTo>
                    <a:pt x="463" y="54"/>
                  </a:lnTo>
                  <a:lnTo>
                    <a:pt x="457" y="51"/>
                  </a:lnTo>
                  <a:lnTo>
                    <a:pt x="454" y="52"/>
                  </a:lnTo>
                  <a:lnTo>
                    <a:pt x="452" y="51"/>
                  </a:lnTo>
                  <a:lnTo>
                    <a:pt x="452" y="52"/>
                  </a:lnTo>
                  <a:lnTo>
                    <a:pt x="448" y="52"/>
                  </a:lnTo>
                  <a:lnTo>
                    <a:pt x="445" y="56"/>
                  </a:lnTo>
                  <a:lnTo>
                    <a:pt x="440" y="5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5" name="Freeform 45"/>
            <p:cNvSpPr>
              <a:spLocks/>
            </p:cNvSpPr>
            <p:nvPr/>
          </p:nvSpPr>
          <p:spPr bwMode="auto">
            <a:xfrm>
              <a:off x="1141" y="1497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6" name="Freeform 46"/>
            <p:cNvSpPr>
              <a:spLocks/>
            </p:cNvSpPr>
            <p:nvPr/>
          </p:nvSpPr>
          <p:spPr bwMode="auto">
            <a:xfrm>
              <a:off x="1142" y="150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>
              <a:off x="1790" y="943"/>
              <a:ext cx="342" cy="304"/>
            </a:xfrm>
            <a:custGeom>
              <a:avLst/>
              <a:gdLst/>
              <a:ahLst/>
              <a:cxnLst>
                <a:cxn ang="0">
                  <a:pos x="144" y="238"/>
                </a:cxn>
                <a:cxn ang="0">
                  <a:pos x="141" y="245"/>
                </a:cxn>
                <a:cxn ang="0">
                  <a:pos x="147" y="261"/>
                </a:cxn>
                <a:cxn ang="0">
                  <a:pos x="157" y="272"/>
                </a:cxn>
                <a:cxn ang="0">
                  <a:pos x="164" y="284"/>
                </a:cxn>
                <a:cxn ang="0">
                  <a:pos x="167" y="273"/>
                </a:cxn>
                <a:cxn ang="0">
                  <a:pos x="166" y="261"/>
                </a:cxn>
                <a:cxn ang="0">
                  <a:pos x="170" y="253"/>
                </a:cxn>
                <a:cxn ang="0">
                  <a:pos x="179" y="256"/>
                </a:cxn>
                <a:cxn ang="0">
                  <a:pos x="193" y="250"/>
                </a:cxn>
                <a:cxn ang="0">
                  <a:pos x="216" y="258"/>
                </a:cxn>
                <a:cxn ang="0">
                  <a:pos x="226" y="275"/>
                </a:cxn>
                <a:cxn ang="0">
                  <a:pos x="263" y="263"/>
                </a:cxn>
                <a:cxn ang="0">
                  <a:pos x="262" y="246"/>
                </a:cxn>
                <a:cxn ang="0">
                  <a:pos x="271" y="247"/>
                </a:cxn>
                <a:cxn ang="0">
                  <a:pos x="310" y="282"/>
                </a:cxn>
                <a:cxn ang="0">
                  <a:pos x="314" y="295"/>
                </a:cxn>
                <a:cxn ang="0">
                  <a:pos x="300" y="298"/>
                </a:cxn>
                <a:cxn ang="0">
                  <a:pos x="329" y="301"/>
                </a:cxn>
                <a:cxn ang="0">
                  <a:pos x="324" y="273"/>
                </a:cxn>
                <a:cxn ang="0">
                  <a:pos x="289" y="244"/>
                </a:cxn>
                <a:cxn ang="0">
                  <a:pos x="271" y="222"/>
                </a:cxn>
                <a:cxn ang="0">
                  <a:pos x="273" y="188"/>
                </a:cxn>
                <a:cxn ang="0">
                  <a:pos x="256" y="190"/>
                </a:cxn>
                <a:cxn ang="0">
                  <a:pos x="256" y="171"/>
                </a:cxn>
                <a:cxn ang="0">
                  <a:pos x="275" y="152"/>
                </a:cxn>
                <a:cxn ang="0">
                  <a:pos x="279" y="132"/>
                </a:cxn>
                <a:cxn ang="0">
                  <a:pos x="252" y="121"/>
                </a:cxn>
                <a:cxn ang="0">
                  <a:pos x="234" y="123"/>
                </a:cxn>
                <a:cxn ang="0">
                  <a:pos x="227" y="99"/>
                </a:cxn>
                <a:cxn ang="0">
                  <a:pos x="241" y="89"/>
                </a:cxn>
                <a:cxn ang="0">
                  <a:pos x="257" y="75"/>
                </a:cxn>
                <a:cxn ang="0">
                  <a:pos x="293" y="59"/>
                </a:cxn>
                <a:cxn ang="0">
                  <a:pos x="299" y="35"/>
                </a:cxn>
                <a:cxn ang="0">
                  <a:pos x="258" y="28"/>
                </a:cxn>
                <a:cxn ang="0">
                  <a:pos x="227" y="19"/>
                </a:cxn>
                <a:cxn ang="0">
                  <a:pos x="205" y="25"/>
                </a:cxn>
                <a:cxn ang="0">
                  <a:pos x="166" y="13"/>
                </a:cxn>
                <a:cxn ang="0">
                  <a:pos x="110" y="11"/>
                </a:cxn>
                <a:cxn ang="0">
                  <a:pos x="88" y="3"/>
                </a:cxn>
                <a:cxn ang="0">
                  <a:pos x="92" y="29"/>
                </a:cxn>
                <a:cxn ang="0">
                  <a:pos x="65" y="41"/>
                </a:cxn>
                <a:cxn ang="0">
                  <a:pos x="53" y="49"/>
                </a:cxn>
                <a:cxn ang="0">
                  <a:pos x="37" y="62"/>
                </a:cxn>
                <a:cxn ang="0">
                  <a:pos x="28" y="77"/>
                </a:cxn>
                <a:cxn ang="0">
                  <a:pos x="12" y="89"/>
                </a:cxn>
                <a:cxn ang="0">
                  <a:pos x="3" y="103"/>
                </a:cxn>
                <a:cxn ang="0">
                  <a:pos x="17" y="119"/>
                </a:cxn>
                <a:cxn ang="0">
                  <a:pos x="37" y="142"/>
                </a:cxn>
                <a:cxn ang="0">
                  <a:pos x="29" y="159"/>
                </a:cxn>
                <a:cxn ang="0">
                  <a:pos x="17" y="174"/>
                </a:cxn>
                <a:cxn ang="0">
                  <a:pos x="30" y="203"/>
                </a:cxn>
                <a:cxn ang="0">
                  <a:pos x="40" y="214"/>
                </a:cxn>
                <a:cxn ang="0">
                  <a:pos x="49" y="230"/>
                </a:cxn>
                <a:cxn ang="0">
                  <a:pos x="59" y="237"/>
                </a:cxn>
                <a:cxn ang="0">
                  <a:pos x="68" y="236"/>
                </a:cxn>
                <a:cxn ang="0">
                  <a:pos x="79" y="241"/>
                </a:cxn>
                <a:cxn ang="0">
                  <a:pos x="98" y="226"/>
                </a:cxn>
                <a:cxn ang="0">
                  <a:pos x="111" y="228"/>
                </a:cxn>
                <a:cxn ang="0">
                  <a:pos x="123" y="235"/>
                </a:cxn>
                <a:cxn ang="0">
                  <a:pos x="136" y="235"/>
                </a:cxn>
              </a:cxnLst>
              <a:rect l="0" t="0" r="r" b="b"/>
              <a:pathLst>
                <a:path w="342" h="304">
                  <a:moveTo>
                    <a:pt x="141" y="232"/>
                  </a:moveTo>
                  <a:lnTo>
                    <a:pt x="141" y="235"/>
                  </a:lnTo>
                  <a:lnTo>
                    <a:pt x="142" y="234"/>
                  </a:lnTo>
                  <a:lnTo>
                    <a:pt x="141" y="235"/>
                  </a:lnTo>
                  <a:lnTo>
                    <a:pt x="144" y="238"/>
                  </a:lnTo>
                  <a:lnTo>
                    <a:pt x="142" y="238"/>
                  </a:lnTo>
                  <a:lnTo>
                    <a:pt x="142" y="242"/>
                  </a:lnTo>
                  <a:lnTo>
                    <a:pt x="143" y="241"/>
                  </a:lnTo>
                  <a:lnTo>
                    <a:pt x="143" y="242"/>
                  </a:lnTo>
                  <a:lnTo>
                    <a:pt x="141" y="245"/>
                  </a:lnTo>
                  <a:lnTo>
                    <a:pt x="143" y="248"/>
                  </a:lnTo>
                  <a:lnTo>
                    <a:pt x="147" y="252"/>
                  </a:lnTo>
                  <a:lnTo>
                    <a:pt x="146" y="254"/>
                  </a:lnTo>
                  <a:lnTo>
                    <a:pt x="147" y="258"/>
                  </a:lnTo>
                  <a:lnTo>
                    <a:pt x="147" y="261"/>
                  </a:lnTo>
                  <a:lnTo>
                    <a:pt x="149" y="263"/>
                  </a:lnTo>
                  <a:lnTo>
                    <a:pt x="152" y="261"/>
                  </a:lnTo>
                  <a:lnTo>
                    <a:pt x="155" y="270"/>
                  </a:lnTo>
                  <a:lnTo>
                    <a:pt x="154" y="271"/>
                  </a:lnTo>
                  <a:lnTo>
                    <a:pt x="157" y="272"/>
                  </a:lnTo>
                  <a:lnTo>
                    <a:pt x="155" y="274"/>
                  </a:lnTo>
                  <a:lnTo>
                    <a:pt x="161" y="279"/>
                  </a:lnTo>
                  <a:lnTo>
                    <a:pt x="161" y="283"/>
                  </a:lnTo>
                  <a:lnTo>
                    <a:pt x="164" y="283"/>
                  </a:lnTo>
                  <a:lnTo>
                    <a:pt x="164" y="284"/>
                  </a:lnTo>
                  <a:lnTo>
                    <a:pt x="167" y="286"/>
                  </a:lnTo>
                  <a:lnTo>
                    <a:pt x="169" y="282"/>
                  </a:lnTo>
                  <a:lnTo>
                    <a:pt x="178" y="271"/>
                  </a:lnTo>
                  <a:lnTo>
                    <a:pt x="173" y="273"/>
                  </a:lnTo>
                  <a:lnTo>
                    <a:pt x="167" y="273"/>
                  </a:lnTo>
                  <a:lnTo>
                    <a:pt x="164" y="272"/>
                  </a:lnTo>
                  <a:lnTo>
                    <a:pt x="161" y="267"/>
                  </a:lnTo>
                  <a:lnTo>
                    <a:pt x="163" y="265"/>
                  </a:lnTo>
                  <a:lnTo>
                    <a:pt x="164" y="264"/>
                  </a:lnTo>
                  <a:lnTo>
                    <a:pt x="166" y="261"/>
                  </a:lnTo>
                  <a:lnTo>
                    <a:pt x="170" y="261"/>
                  </a:lnTo>
                  <a:lnTo>
                    <a:pt x="173" y="261"/>
                  </a:lnTo>
                  <a:lnTo>
                    <a:pt x="171" y="259"/>
                  </a:lnTo>
                  <a:lnTo>
                    <a:pt x="170" y="258"/>
                  </a:lnTo>
                  <a:lnTo>
                    <a:pt x="170" y="253"/>
                  </a:lnTo>
                  <a:lnTo>
                    <a:pt x="173" y="252"/>
                  </a:lnTo>
                  <a:lnTo>
                    <a:pt x="175" y="252"/>
                  </a:lnTo>
                  <a:lnTo>
                    <a:pt x="177" y="257"/>
                  </a:lnTo>
                  <a:lnTo>
                    <a:pt x="179" y="252"/>
                  </a:lnTo>
                  <a:lnTo>
                    <a:pt x="179" y="256"/>
                  </a:lnTo>
                  <a:lnTo>
                    <a:pt x="181" y="252"/>
                  </a:lnTo>
                  <a:lnTo>
                    <a:pt x="185" y="251"/>
                  </a:lnTo>
                  <a:lnTo>
                    <a:pt x="186" y="250"/>
                  </a:lnTo>
                  <a:lnTo>
                    <a:pt x="191" y="250"/>
                  </a:lnTo>
                  <a:lnTo>
                    <a:pt x="193" y="250"/>
                  </a:lnTo>
                  <a:lnTo>
                    <a:pt x="193" y="252"/>
                  </a:lnTo>
                  <a:lnTo>
                    <a:pt x="197" y="254"/>
                  </a:lnTo>
                  <a:lnTo>
                    <a:pt x="200" y="256"/>
                  </a:lnTo>
                  <a:lnTo>
                    <a:pt x="203" y="256"/>
                  </a:lnTo>
                  <a:lnTo>
                    <a:pt x="216" y="258"/>
                  </a:lnTo>
                  <a:lnTo>
                    <a:pt x="222" y="260"/>
                  </a:lnTo>
                  <a:lnTo>
                    <a:pt x="224" y="261"/>
                  </a:lnTo>
                  <a:lnTo>
                    <a:pt x="228" y="263"/>
                  </a:lnTo>
                  <a:lnTo>
                    <a:pt x="228" y="275"/>
                  </a:lnTo>
                  <a:lnTo>
                    <a:pt x="226" y="275"/>
                  </a:lnTo>
                  <a:lnTo>
                    <a:pt x="230" y="276"/>
                  </a:lnTo>
                  <a:lnTo>
                    <a:pt x="238" y="275"/>
                  </a:lnTo>
                  <a:lnTo>
                    <a:pt x="245" y="270"/>
                  </a:lnTo>
                  <a:lnTo>
                    <a:pt x="256" y="265"/>
                  </a:lnTo>
                  <a:lnTo>
                    <a:pt x="263" y="263"/>
                  </a:lnTo>
                  <a:lnTo>
                    <a:pt x="264" y="262"/>
                  </a:lnTo>
                  <a:lnTo>
                    <a:pt x="257" y="256"/>
                  </a:lnTo>
                  <a:lnTo>
                    <a:pt x="259" y="257"/>
                  </a:lnTo>
                  <a:lnTo>
                    <a:pt x="259" y="250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4"/>
                  </a:lnTo>
                  <a:lnTo>
                    <a:pt x="262" y="242"/>
                  </a:lnTo>
                  <a:lnTo>
                    <a:pt x="265" y="247"/>
                  </a:lnTo>
                  <a:lnTo>
                    <a:pt x="271" y="247"/>
                  </a:lnTo>
                  <a:lnTo>
                    <a:pt x="280" y="250"/>
                  </a:lnTo>
                  <a:lnTo>
                    <a:pt x="289" y="258"/>
                  </a:lnTo>
                  <a:lnTo>
                    <a:pt x="299" y="269"/>
                  </a:lnTo>
                  <a:lnTo>
                    <a:pt x="304" y="271"/>
                  </a:lnTo>
                  <a:lnTo>
                    <a:pt x="310" y="282"/>
                  </a:lnTo>
                  <a:lnTo>
                    <a:pt x="308" y="285"/>
                  </a:lnTo>
                  <a:lnTo>
                    <a:pt x="305" y="287"/>
                  </a:lnTo>
                  <a:lnTo>
                    <a:pt x="311" y="288"/>
                  </a:lnTo>
                  <a:lnTo>
                    <a:pt x="311" y="292"/>
                  </a:lnTo>
                  <a:lnTo>
                    <a:pt x="314" y="295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8"/>
                  </a:lnTo>
                  <a:lnTo>
                    <a:pt x="304" y="296"/>
                  </a:lnTo>
                  <a:lnTo>
                    <a:pt x="300" y="298"/>
                  </a:lnTo>
                  <a:lnTo>
                    <a:pt x="303" y="300"/>
                  </a:lnTo>
                  <a:lnTo>
                    <a:pt x="309" y="301"/>
                  </a:lnTo>
                  <a:lnTo>
                    <a:pt x="320" y="304"/>
                  </a:lnTo>
                  <a:lnTo>
                    <a:pt x="322" y="304"/>
                  </a:lnTo>
                  <a:lnTo>
                    <a:pt x="329" y="301"/>
                  </a:lnTo>
                  <a:lnTo>
                    <a:pt x="333" y="296"/>
                  </a:lnTo>
                  <a:lnTo>
                    <a:pt x="342" y="288"/>
                  </a:lnTo>
                  <a:lnTo>
                    <a:pt x="339" y="286"/>
                  </a:lnTo>
                  <a:lnTo>
                    <a:pt x="336" y="285"/>
                  </a:lnTo>
                  <a:lnTo>
                    <a:pt x="324" y="273"/>
                  </a:lnTo>
                  <a:lnTo>
                    <a:pt x="324" y="269"/>
                  </a:lnTo>
                  <a:lnTo>
                    <a:pt x="316" y="257"/>
                  </a:lnTo>
                  <a:lnTo>
                    <a:pt x="307" y="254"/>
                  </a:lnTo>
                  <a:lnTo>
                    <a:pt x="300" y="250"/>
                  </a:lnTo>
                  <a:lnTo>
                    <a:pt x="289" y="244"/>
                  </a:lnTo>
                  <a:lnTo>
                    <a:pt x="281" y="242"/>
                  </a:lnTo>
                  <a:lnTo>
                    <a:pt x="274" y="239"/>
                  </a:lnTo>
                  <a:lnTo>
                    <a:pt x="271" y="232"/>
                  </a:lnTo>
                  <a:lnTo>
                    <a:pt x="270" y="227"/>
                  </a:lnTo>
                  <a:lnTo>
                    <a:pt x="271" y="222"/>
                  </a:lnTo>
                  <a:lnTo>
                    <a:pt x="277" y="211"/>
                  </a:lnTo>
                  <a:lnTo>
                    <a:pt x="282" y="202"/>
                  </a:lnTo>
                  <a:lnTo>
                    <a:pt x="281" y="188"/>
                  </a:lnTo>
                  <a:lnTo>
                    <a:pt x="275" y="189"/>
                  </a:lnTo>
                  <a:lnTo>
                    <a:pt x="273" y="188"/>
                  </a:lnTo>
                  <a:lnTo>
                    <a:pt x="269" y="192"/>
                  </a:lnTo>
                  <a:lnTo>
                    <a:pt x="262" y="193"/>
                  </a:lnTo>
                  <a:lnTo>
                    <a:pt x="259" y="193"/>
                  </a:lnTo>
                  <a:lnTo>
                    <a:pt x="259" y="191"/>
                  </a:lnTo>
                  <a:lnTo>
                    <a:pt x="256" y="190"/>
                  </a:lnTo>
                  <a:lnTo>
                    <a:pt x="252" y="188"/>
                  </a:lnTo>
                  <a:lnTo>
                    <a:pt x="250" y="185"/>
                  </a:lnTo>
                  <a:lnTo>
                    <a:pt x="248" y="183"/>
                  </a:lnTo>
                  <a:lnTo>
                    <a:pt x="250" y="180"/>
                  </a:lnTo>
                  <a:lnTo>
                    <a:pt x="256" y="171"/>
                  </a:lnTo>
                  <a:lnTo>
                    <a:pt x="252" y="169"/>
                  </a:lnTo>
                  <a:lnTo>
                    <a:pt x="252" y="168"/>
                  </a:lnTo>
                  <a:lnTo>
                    <a:pt x="255" y="167"/>
                  </a:lnTo>
                  <a:lnTo>
                    <a:pt x="267" y="160"/>
                  </a:lnTo>
                  <a:lnTo>
                    <a:pt x="275" y="152"/>
                  </a:lnTo>
                  <a:lnTo>
                    <a:pt x="286" y="142"/>
                  </a:lnTo>
                  <a:lnTo>
                    <a:pt x="286" y="140"/>
                  </a:lnTo>
                  <a:lnTo>
                    <a:pt x="289" y="134"/>
                  </a:lnTo>
                  <a:lnTo>
                    <a:pt x="281" y="131"/>
                  </a:lnTo>
                  <a:lnTo>
                    <a:pt x="279" y="132"/>
                  </a:lnTo>
                  <a:lnTo>
                    <a:pt x="273" y="131"/>
                  </a:lnTo>
                  <a:lnTo>
                    <a:pt x="269" y="131"/>
                  </a:lnTo>
                  <a:lnTo>
                    <a:pt x="267" y="127"/>
                  </a:lnTo>
                  <a:lnTo>
                    <a:pt x="259" y="123"/>
                  </a:lnTo>
                  <a:lnTo>
                    <a:pt x="252" y="121"/>
                  </a:lnTo>
                  <a:lnTo>
                    <a:pt x="242" y="120"/>
                  </a:lnTo>
                  <a:lnTo>
                    <a:pt x="245" y="124"/>
                  </a:lnTo>
                  <a:lnTo>
                    <a:pt x="242" y="124"/>
                  </a:lnTo>
                  <a:lnTo>
                    <a:pt x="236" y="125"/>
                  </a:lnTo>
                  <a:lnTo>
                    <a:pt x="234" y="123"/>
                  </a:lnTo>
                  <a:lnTo>
                    <a:pt x="235" y="120"/>
                  </a:lnTo>
                  <a:lnTo>
                    <a:pt x="236" y="118"/>
                  </a:lnTo>
                  <a:lnTo>
                    <a:pt x="235" y="117"/>
                  </a:lnTo>
                  <a:lnTo>
                    <a:pt x="230" y="106"/>
                  </a:lnTo>
                  <a:lnTo>
                    <a:pt x="227" y="99"/>
                  </a:lnTo>
                  <a:lnTo>
                    <a:pt x="226" y="99"/>
                  </a:lnTo>
                  <a:lnTo>
                    <a:pt x="228" y="99"/>
                  </a:lnTo>
                  <a:lnTo>
                    <a:pt x="235" y="96"/>
                  </a:lnTo>
                  <a:lnTo>
                    <a:pt x="238" y="92"/>
                  </a:lnTo>
                  <a:lnTo>
                    <a:pt x="241" y="89"/>
                  </a:lnTo>
                  <a:lnTo>
                    <a:pt x="239" y="82"/>
                  </a:lnTo>
                  <a:lnTo>
                    <a:pt x="245" y="81"/>
                  </a:lnTo>
                  <a:lnTo>
                    <a:pt x="249" y="80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64" y="72"/>
                  </a:lnTo>
                  <a:lnTo>
                    <a:pt x="270" y="66"/>
                  </a:lnTo>
                  <a:lnTo>
                    <a:pt x="273" y="60"/>
                  </a:lnTo>
                  <a:lnTo>
                    <a:pt x="286" y="58"/>
                  </a:lnTo>
                  <a:lnTo>
                    <a:pt x="293" y="59"/>
                  </a:lnTo>
                  <a:lnTo>
                    <a:pt x="295" y="52"/>
                  </a:lnTo>
                  <a:lnTo>
                    <a:pt x="297" y="48"/>
                  </a:lnTo>
                  <a:lnTo>
                    <a:pt x="297" y="45"/>
                  </a:lnTo>
                  <a:lnTo>
                    <a:pt x="298" y="40"/>
                  </a:lnTo>
                  <a:lnTo>
                    <a:pt x="299" y="35"/>
                  </a:lnTo>
                  <a:lnTo>
                    <a:pt x="289" y="35"/>
                  </a:lnTo>
                  <a:lnTo>
                    <a:pt x="274" y="29"/>
                  </a:lnTo>
                  <a:lnTo>
                    <a:pt x="270" y="30"/>
                  </a:lnTo>
                  <a:lnTo>
                    <a:pt x="267" y="27"/>
                  </a:lnTo>
                  <a:lnTo>
                    <a:pt x="258" y="28"/>
                  </a:lnTo>
                  <a:lnTo>
                    <a:pt x="255" y="24"/>
                  </a:lnTo>
                  <a:lnTo>
                    <a:pt x="249" y="24"/>
                  </a:lnTo>
                  <a:lnTo>
                    <a:pt x="235" y="24"/>
                  </a:lnTo>
                  <a:lnTo>
                    <a:pt x="234" y="22"/>
                  </a:lnTo>
                  <a:lnTo>
                    <a:pt x="227" y="19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21" y="23"/>
                  </a:lnTo>
                  <a:lnTo>
                    <a:pt x="215" y="26"/>
                  </a:lnTo>
                  <a:lnTo>
                    <a:pt x="205" y="25"/>
                  </a:lnTo>
                  <a:lnTo>
                    <a:pt x="196" y="26"/>
                  </a:lnTo>
                  <a:lnTo>
                    <a:pt x="194" y="24"/>
                  </a:lnTo>
                  <a:lnTo>
                    <a:pt x="190" y="22"/>
                  </a:lnTo>
                  <a:lnTo>
                    <a:pt x="180" y="16"/>
                  </a:lnTo>
                  <a:lnTo>
                    <a:pt x="166" y="13"/>
                  </a:lnTo>
                  <a:lnTo>
                    <a:pt x="157" y="14"/>
                  </a:lnTo>
                  <a:lnTo>
                    <a:pt x="132" y="11"/>
                  </a:lnTo>
                  <a:lnTo>
                    <a:pt x="122" y="11"/>
                  </a:lnTo>
                  <a:lnTo>
                    <a:pt x="116" y="11"/>
                  </a:lnTo>
                  <a:lnTo>
                    <a:pt x="110" y="11"/>
                  </a:lnTo>
                  <a:lnTo>
                    <a:pt x="110" y="5"/>
                  </a:lnTo>
                  <a:lnTo>
                    <a:pt x="107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8" y="3"/>
                  </a:lnTo>
                  <a:lnTo>
                    <a:pt x="87" y="4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88" y="25"/>
                  </a:lnTo>
                  <a:lnTo>
                    <a:pt x="92" y="29"/>
                  </a:lnTo>
                  <a:lnTo>
                    <a:pt x="88" y="29"/>
                  </a:lnTo>
                  <a:lnTo>
                    <a:pt x="84" y="29"/>
                  </a:lnTo>
                  <a:lnTo>
                    <a:pt x="77" y="33"/>
                  </a:lnTo>
                  <a:lnTo>
                    <a:pt x="67" y="38"/>
                  </a:lnTo>
                  <a:lnTo>
                    <a:pt x="65" y="41"/>
                  </a:lnTo>
                  <a:lnTo>
                    <a:pt x="71" y="46"/>
                  </a:lnTo>
                  <a:lnTo>
                    <a:pt x="72" y="51"/>
                  </a:lnTo>
                  <a:lnTo>
                    <a:pt x="64" y="49"/>
                  </a:lnTo>
                  <a:lnTo>
                    <a:pt x="61" y="52"/>
                  </a:lnTo>
                  <a:lnTo>
                    <a:pt x="53" y="49"/>
                  </a:lnTo>
                  <a:lnTo>
                    <a:pt x="48" y="53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3" y="57"/>
                  </a:lnTo>
                  <a:lnTo>
                    <a:pt x="37" y="62"/>
                  </a:lnTo>
                  <a:lnTo>
                    <a:pt x="38" y="66"/>
                  </a:lnTo>
                  <a:lnTo>
                    <a:pt x="33" y="72"/>
                  </a:lnTo>
                  <a:lnTo>
                    <a:pt x="29" y="73"/>
                  </a:lnTo>
                  <a:lnTo>
                    <a:pt x="30" y="78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1" y="83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8" y="93"/>
                  </a:lnTo>
                  <a:lnTo>
                    <a:pt x="8" y="99"/>
                  </a:lnTo>
                  <a:lnTo>
                    <a:pt x="5" y="101"/>
                  </a:lnTo>
                  <a:lnTo>
                    <a:pt x="3" y="103"/>
                  </a:lnTo>
                  <a:lnTo>
                    <a:pt x="0" y="108"/>
                  </a:lnTo>
                  <a:lnTo>
                    <a:pt x="4" y="116"/>
                  </a:lnTo>
                  <a:lnTo>
                    <a:pt x="11" y="120"/>
                  </a:lnTo>
                  <a:lnTo>
                    <a:pt x="14" y="120"/>
                  </a:lnTo>
                  <a:lnTo>
                    <a:pt x="17" y="119"/>
                  </a:lnTo>
                  <a:lnTo>
                    <a:pt x="18" y="120"/>
                  </a:lnTo>
                  <a:lnTo>
                    <a:pt x="17" y="124"/>
                  </a:lnTo>
                  <a:lnTo>
                    <a:pt x="27" y="125"/>
                  </a:lnTo>
                  <a:lnTo>
                    <a:pt x="28" y="134"/>
                  </a:lnTo>
                  <a:lnTo>
                    <a:pt x="37" y="142"/>
                  </a:lnTo>
                  <a:lnTo>
                    <a:pt x="38" y="146"/>
                  </a:lnTo>
                  <a:lnTo>
                    <a:pt x="38" y="147"/>
                  </a:lnTo>
                  <a:lnTo>
                    <a:pt x="36" y="152"/>
                  </a:lnTo>
                  <a:lnTo>
                    <a:pt x="36" y="153"/>
                  </a:lnTo>
                  <a:lnTo>
                    <a:pt x="29" y="159"/>
                  </a:lnTo>
                  <a:lnTo>
                    <a:pt x="27" y="159"/>
                  </a:lnTo>
                  <a:lnTo>
                    <a:pt x="20" y="167"/>
                  </a:lnTo>
                  <a:lnTo>
                    <a:pt x="18" y="168"/>
                  </a:lnTo>
                  <a:lnTo>
                    <a:pt x="16" y="173"/>
                  </a:lnTo>
                  <a:lnTo>
                    <a:pt x="17" y="174"/>
                  </a:lnTo>
                  <a:lnTo>
                    <a:pt x="21" y="179"/>
                  </a:lnTo>
                  <a:lnTo>
                    <a:pt x="23" y="189"/>
                  </a:lnTo>
                  <a:lnTo>
                    <a:pt x="23" y="199"/>
                  </a:lnTo>
                  <a:lnTo>
                    <a:pt x="29" y="200"/>
                  </a:lnTo>
                  <a:lnTo>
                    <a:pt x="30" y="203"/>
                  </a:lnTo>
                  <a:lnTo>
                    <a:pt x="36" y="205"/>
                  </a:lnTo>
                  <a:lnTo>
                    <a:pt x="40" y="207"/>
                  </a:lnTo>
                  <a:lnTo>
                    <a:pt x="43" y="212"/>
                  </a:lnTo>
                  <a:lnTo>
                    <a:pt x="44" y="212"/>
                  </a:lnTo>
                  <a:lnTo>
                    <a:pt x="40" y="214"/>
                  </a:lnTo>
                  <a:lnTo>
                    <a:pt x="45" y="217"/>
                  </a:lnTo>
                  <a:lnTo>
                    <a:pt x="45" y="224"/>
                  </a:lnTo>
                  <a:lnTo>
                    <a:pt x="49" y="224"/>
                  </a:lnTo>
                  <a:lnTo>
                    <a:pt x="50" y="229"/>
                  </a:lnTo>
                  <a:lnTo>
                    <a:pt x="49" y="230"/>
                  </a:lnTo>
                  <a:lnTo>
                    <a:pt x="52" y="234"/>
                  </a:lnTo>
                  <a:lnTo>
                    <a:pt x="53" y="234"/>
                  </a:lnTo>
                  <a:lnTo>
                    <a:pt x="55" y="235"/>
                  </a:lnTo>
                  <a:lnTo>
                    <a:pt x="57" y="235"/>
                  </a:lnTo>
                  <a:lnTo>
                    <a:pt x="59" y="237"/>
                  </a:lnTo>
                  <a:lnTo>
                    <a:pt x="60" y="235"/>
                  </a:lnTo>
                  <a:lnTo>
                    <a:pt x="61" y="230"/>
                  </a:lnTo>
                  <a:lnTo>
                    <a:pt x="64" y="234"/>
                  </a:lnTo>
                  <a:lnTo>
                    <a:pt x="67" y="235"/>
                  </a:lnTo>
                  <a:lnTo>
                    <a:pt x="68" y="236"/>
                  </a:lnTo>
                  <a:lnTo>
                    <a:pt x="70" y="237"/>
                  </a:lnTo>
                  <a:lnTo>
                    <a:pt x="71" y="239"/>
                  </a:lnTo>
                  <a:lnTo>
                    <a:pt x="71" y="240"/>
                  </a:lnTo>
                  <a:lnTo>
                    <a:pt x="73" y="244"/>
                  </a:lnTo>
                  <a:lnTo>
                    <a:pt x="79" y="241"/>
                  </a:lnTo>
                  <a:lnTo>
                    <a:pt x="81" y="239"/>
                  </a:lnTo>
                  <a:lnTo>
                    <a:pt x="85" y="234"/>
                  </a:lnTo>
                  <a:lnTo>
                    <a:pt x="88" y="230"/>
                  </a:lnTo>
                  <a:lnTo>
                    <a:pt x="91" y="234"/>
                  </a:lnTo>
                  <a:lnTo>
                    <a:pt x="98" y="226"/>
                  </a:lnTo>
                  <a:lnTo>
                    <a:pt x="103" y="228"/>
                  </a:lnTo>
                  <a:lnTo>
                    <a:pt x="103" y="235"/>
                  </a:lnTo>
                  <a:lnTo>
                    <a:pt x="107" y="235"/>
                  </a:lnTo>
                  <a:lnTo>
                    <a:pt x="108" y="232"/>
                  </a:lnTo>
                  <a:lnTo>
                    <a:pt x="111" y="228"/>
                  </a:lnTo>
                  <a:lnTo>
                    <a:pt x="117" y="227"/>
                  </a:lnTo>
                  <a:lnTo>
                    <a:pt x="119" y="228"/>
                  </a:lnTo>
                  <a:lnTo>
                    <a:pt x="118" y="232"/>
                  </a:lnTo>
                  <a:lnTo>
                    <a:pt x="121" y="234"/>
                  </a:lnTo>
                  <a:lnTo>
                    <a:pt x="123" y="235"/>
                  </a:lnTo>
                  <a:lnTo>
                    <a:pt x="127" y="234"/>
                  </a:lnTo>
                  <a:lnTo>
                    <a:pt x="129" y="233"/>
                  </a:lnTo>
                  <a:lnTo>
                    <a:pt x="131" y="237"/>
                  </a:lnTo>
                  <a:lnTo>
                    <a:pt x="133" y="236"/>
                  </a:lnTo>
                  <a:lnTo>
                    <a:pt x="136" y="235"/>
                  </a:lnTo>
                  <a:lnTo>
                    <a:pt x="136" y="229"/>
                  </a:lnTo>
                  <a:lnTo>
                    <a:pt x="139" y="230"/>
                  </a:lnTo>
                  <a:lnTo>
                    <a:pt x="141" y="23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8" name="Freeform 48"/>
            <p:cNvSpPr>
              <a:spLocks/>
            </p:cNvSpPr>
            <p:nvPr/>
          </p:nvSpPr>
          <p:spPr bwMode="auto">
            <a:xfrm>
              <a:off x="1994" y="1202"/>
              <a:ext cx="10" cy="1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9" y="8"/>
                </a:cxn>
                <a:cxn ang="0">
                  <a:pos x="10" y="11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8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7" y="8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lnTo>
                    <a:pt x="9" y="8"/>
                  </a:lnTo>
                  <a:lnTo>
                    <a:pt x="10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8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49" name="Freeform 49"/>
            <p:cNvSpPr>
              <a:spLocks/>
            </p:cNvSpPr>
            <p:nvPr/>
          </p:nvSpPr>
          <p:spPr bwMode="auto">
            <a:xfrm>
              <a:off x="1969" y="1205"/>
              <a:ext cx="6" cy="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6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5"/>
                </a:cxn>
              </a:cxnLst>
              <a:rect l="0" t="0" r="r" b="b"/>
              <a:pathLst>
                <a:path w="6" h="7">
                  <a:moveTo>
                    <a:pt x="3" y="5"/>
                  </a:moveTo>
                  <a:lnTo>
                    <a:pt x="3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0" name="Freeform 50"/>
            <p:cNvSpPr>
              <a:spLocks/>
            </p:cNvSpPr>
            <p:nvPr/>
          </p:nvSpPr>
          <p:spPr bwMode="auto">
            <a:xfrm>
              <a:off x="2013" y="1208"/>
              <a:ext cx="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1" name="Freeform 51"/>
            <p:cNvSpPr>
              <a:spLocks/>
            </p:cNvSpPr>
            <p:nvPr/>
          </p:nvSpPr>
          <p:spPr bwMode="auto">
            <a:xfrm>
              <a:off x="1975" y="1207"/>
              <a:ext cx="13" cy="3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3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11" y="1"/>
                </a:cxn>
              </a:cxnLst>
              <a:rect l="0" t="0" r="r" b="b"/>
              <a:pathLst>
                <a:path w="13" h="3">
                  <a:moveTo>
                    <a:pt x="11" y="1"/>
                  </a:moveTo>
                  <a:lnTo>
                    <a:pt x="13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>
              <a:off x="1969" y="1202"/>
              <a:ext cx="4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3" name="Freeform 53"/>
            <p:cNvSpPr>
              <a:spLocks/>
            </p:cNvSpPr>
            <p:nvPr/>
          </p:nvSpPr>
          <p:spPr bwMode="auto">
            <a:xfrm>
              <a:off x="2013" y="120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4" name="Rectangle 54"/>
            <p:cNvSpPr>
              <a:spLocks noChangeArrowheads="1"/>
            </p:cNvSpPr>
            <p:nvPr/>
          </p:nvSpPr>
          <p:spPr bwMode="auto">
            <a:xfrm>
              <a:off x="1976" y="1205"/>
              <a:ext cx="1" cy="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5" name="Freeform 55"/>
            <p:cNvSpPr>
              <a:spLocks/>
            </p:cNvSpPr>
            <p:nvPr/>
          </p:nvSpPr>
          <p:spPr bwMode="auto">
            <a:xfrm>
              <a:off x="2005" y="1204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6" name="Freeform 56"/>
            <p:cNvSpPr>
              <a:spLocks/>
            </p:cNvSpPr>
            <p:nvPr/>
          </p:nvSpPr>
          <p:spPr bwMode="auto">
            <a:xfrm>
              <a:off x="970" y="946"/>
              <a:ext cx="629" cy="559"/>
            </a:xfrm>
            <a:custGeom>
              <a:avLst/>
              <a:gdLst/>
              <a:ahLst/>
              <a:cxnLst>
                <a:cxn ang="0">
                  <a:pos x="473" y="376"/>
                </a:cxn>
                <a:cxn ang="0">
                  <a:pos x="515" y="397"/>
                </a:cxn>
                <a:cxn ang="0">
                  <a:pos x="548" y="424"/>
                </a:cxn>
                <a:cxn ang="0">
                  <a:pos x="581" y="435"/>
                </a:cxn>
                <a:cxn ang="0">
                  <a:pos x="598" y="462"/>
                </a:cxn>
                <a:cxn ang="0">
                  <a:pos x="604" y="479"/>
                </a:cxn>
                <a:cxn ang="0">
                  <a:pos x="557" y="479"/>
                </a:cxn>
                <a:cxn ang="0">
                  <a:pos x="511" y="491"/>
                </a:cxn>
                <a:cxn ang="0">
                  <a:pos x="477" y="470"/>
                </a:cxn>
                <a:cxn ang="0">
                  <a:pos x="431" y="490"/>
                </a:cxn>
                <a:cxn ang="0">
                  <a:pos x="379" y="466"/>
                </a:cxn>
                <a:cxn ang="0">
                  <a:pos x="334" y="453"/>
                </a:cxn>
                <a:cxn ang="0">
                  <a:pos x="306" y="430"/>
                </a:cxn>
                <a:cxn ang="0">
                  <a:pos x="276" y="442"/>
                </a:cxn>
                <a:cxn ang="0">
                  <a:pos x="244" y="430"/>
                </a:cxn>
                <a:cxn ang="0">
                  <a:pos x="216" y="437"/>
                </a:cxn>
                <a:cxn ang="0">
                  <a:pos x="183" y="468"/>
                </a:cxn>
                <a:cxn ang="0">
                  <a:pos x="176" y="502"/>
                </a:cxn>
                <a:cxn ang="0">
                  <a:pos x="178" y="543"/>
                </a:cxn>
                <a:cxn ang="0">
                  <a:pos x="152" y="548"/>
                </a:cxn>
                <a:cxn ang="0">
                  <a:pos x="122" y="515"/>
                </a:cxn>
                <a:cxn ang="0">
                  <a:pos x="103" y="480"/>
                </a:cxn>
                <a:cxn ang="0">
                  <a:pos x="84" y="453"/>
                </a:cxn>
                <a:cxn ang="0">
                  <a:pos x="67" y="458"/>
                </a:cxn>
                <a:cxn ang="0">
                  <a:pos x="44" y="459"/>
                </a:cxn>
                <a:cxn ang="0">
                  <a:pos x="25" y="437"/>
                </a:cxn>
                <a:cxn ang="0">
                  <a:pos x="12" y="408"/>
                </a:cxn>
                <a:cxn ang="0">
                  <a:pos x="6" y="397"/>
                </a:cxn>
                <a:cxn ang="0">
                  <a:pos x="6" y="370"/>
                </a:cxn>
                <a:cxn ang="0">
                  <a:pos x="34" y="379"/>
                </a:cxn>
                <a:cxn ang="0">
                  <a:pos x="48" y="360"/>
                </a:cxn>
                <a:cxn ang="0">
                  <a:pos x="70" y="344"/>
                </a:cxn>
                <a:cxn ang="0">
                  <a:pos x="46" y="318"/>
                </a:cxn>
                <a:cxn ang="0">
                  <a:pos x="35" y="285"/>
                </a:cxn>
                <a:cxn ang="0">
                  <a:pos x="20" y="258"/>
                </a:cxn>
                <a:cxn ang="0">
                  <a:pos x="16" y="211"/>
                </a:cxn>
                <a:cxn ang="0">
                  <a:pos x="46" y="154"/>
                </a:cxn>
                <a:cxn ang="0">
                  <a:pos x="70" y="172"/>
                </a:cxn>
                <a:cxn ang="0">
                  <a:pos x="91" y="210"/>
                </a:cxn>
                <a:cxn ang="0">
                  <a:pos x="106" y="231"/>
                </a:cxn>
                <a:cxn ang="0">
                  <a:pos x="118" y="203"/>
                </a:cxn>
                <a:cxn ang="0">
                  <a:pos x="127" y="156"/>
                </a:cxn>
                <a:cxn ang="0">
                  <a:pos x="160" y="115"/>
                </a:cxn>
                <a:cxn ang="0">
                  <a:pos x="162" y="59"/>
                </a:cxn>
                <a:cxn ang="0">
                  <a:pos x="207" y="37"/>
                </a:cxn>
                <a:cxn ang="0">
                  <a:pos x="246" y="98"/>
                </a:cxn>
                <a:cxn ang="0">
                  <a:pos x="303" y="72"/>
                </a:cxn>
                <a:cxn ang="0">
                  <a:pos x="332" y="116"/>
                </a:cxn>
                <a:cxn ang="0">
                  <a:pos x="347" y="81"/>
                </a:cxn>
                <a:cxn ang="0">
                  <a:pos x="331" y="56"/>
                </a:cxn>
                <a:cxn ang="0">
                  <a:pos x="367" y="4"/>
                </a:cxn>
                <a:cxn ang="0">
                  <a:pos x="409" y="25"/>
                </a:cxn>
                <a:cxn ang="0">
                  <a:pos x="457" y="66"/>
                </a:cxn>
                <a:cxn ang="0">
                  <a:pos x="447" y="113"/>
                </a:cxn>
                <a:cxn ang="0">
                  <a:pos x="420" y="183"/>
                </a:cxn>
                <a:cxn ang="0">
                  <a:pos x="434" y="232"/>
                </a:cxn>
                <a:cxn ang="0">
                  <a:pos x="470" y="227"/>
                </a:cxn>
                <a:cxn ang="0">
                  <a:pos x="479" y="266"/>
                </a:cxn>
                <a:cxn ang="0">
                  <a:pos x="461" y="341"/>
                </a:cxn>
                <a:cxn ang="0">
                  <a:pos x="463" y="348"/>
                </a:cxn>
              </a:cxnLst>
              <a:rect l="0" t="0" r="r" b="b"/>
              <a:pathLst>
                <a:path w="629" h="559">
                  <a:moveTo>
                    <a:pt x="463" y="348"/>
                  </a:moveTo>
                  <a:lnTo>
                    <a:pt x="466" y="345"/>
                  </a:lnTo>
                  <a:lnTo>
                    <a:pt x="476" y="348"/>
                  </a:lnTo>
                  <a:lnTo>
                    <a:pt x="476" y="352"/>
                  </a:lnTo>
                  <a:lnTo>
                    <a:pt x="477" y="352"/>
                  </a:lnTo>
                  <a:lnTo>
                    <a:pt x="472" y="359"/>
                  </a:lnTo>
                  <a:lnTo>
                    <a:pt x="476" y="362"/>
                  </a:lnTo>
                  <a:lnTo>
                    <a:pt x="469" y="366"/>
                  </a:lnTo>
                  <a:lnTo>
                    <a:pt x="469" y="370"/>
                  </a:lnTo>
                  <a:lnTo>
                    <a:pt x="475" y="372"/>
                  </a:lnTo>
                  <a:lnTo>
                    <a:pt x="473" y="376"/>
                  </a:lnTo>
                  <a:lnTo>
                    <a:pt x="479" y="376"/>
                  </a:lnTo>
                  <a:lnTo>
                    <a:pt x="479" y="384"/>
                  </a:lnTo>
                  <a:lnTo>
                    <a:pt x="480" y="385"/>
                  </a:lnTo>
                  <a:lnTo>
                    <a:pt x="482" y="383"/>
                  </a:lnTo>
                  <a:lnTo>
                    <a:pt x="490" y="377"/>
                  </a:lnTo>
                  <a:lnTo>
                    <a:pt x="501" y="388"/>
                  </a:lnTo>
                  <a:lnTo>
                    <a:pt x="503" y="389"/>
                  </a:lnTo>
                  <a:lnTo>
                    <a:pt x="504" y="394"/>
                  </a:lnTo>
                  <a:lnTo>
                    <a:pt x="511" y="396"/>
                  </a:lnTo>
                  <a:lnTo>
                    <a:pt x="513" y="396"/>
                  </a:lnTo>
                  <a:lnTo>
                    <a:pt x="515" y="397"/>
                  </a:lnTo>
                  <a:lnTo>
                    <a:pt x="516" y="399"/>
                  </a:lnTo>
                  <a:lnTo>
                    <a:pt x="523" y="400"/>
                  </a:lnTo>
                  <a:lnTo>
                    <a:pt x="523" y="406"/>
                  </a:lnTo>
                  <a:lnTo>
                    <a:pt x="525" y="408"/>
                  </a:lnTo>
                  <a:lnTo>
                    <a:pt x="532" y="410"/>
                  </a:lnTo>
                  <a:lnTo>
                    <a:pt x="537" y="414"/>
                  </a:lnTo>
                  <a:lnTo>
                    <a:pt x="536" y="423"/>
                  </a:lnTo>
                  <a:lnTo>
                    <a:pt x="539" y="424"/>
                  </a:lnTo>
                  <a:lnTo>
                    <a:pt x="543" y="422"/>
                  </a:lnTo>
                  <a:lnTo>
                    <a:pt x="544" y="424"/>
                  </a:lnTo>
                  <a:lnTo>
                    <a:pt x="548" y="424"/>
                  </a:lnTo>
                  <a:lnTo>
                    <a:pt x="547" y="429"/>
                  </a:lnTo>
                  <a:lnTo>
                    <a:pt x="543" y="432"/>
                  </a:lnTo>
                  <a:lnTo>
                    <a:pt x="548" y="436"/>
                  </a:lnTo>
                  <a:lnTo>
                    <a:pt x="552" y="438"/>
                  </a:lnTo>
                  <a:lnTo>
                    <a:pt x="558" y="439"/>
                  </a:lnTo>
                  <a:lnTo>
                    <a:pt x="559" y="434"/>
                  </a:lnTo>
                  <a:lnTo>
                    <a:pt x="564" y="437"/>
                  </a:lnTo>
                  <a:lnTo>
                    <a:pt x="566" y="432"/>
                  </a:lnTo>
                  <a:lnTo>
                    <a:pt x="569" y="431"/>
                  </a:lnTo>
                  <a:lnTo>
                    <a:pt x="579" y="435"/>
                  </a:lnTo>
                  <a:lnTo>
                    <a:pt x="581" y="435"/>
                  </a:lnTo>
                  <a:lnTo>
                    <a:pt x="575" y="441"/>
                  </a:lnTo>
                  <a:lnTo>
                    <a:pt x="576" y="444"/>
                  </a:lnTo>
                  <a:lnTo>
                    <a:pt x="574" y="449"/>
                  </a:lnTo>
                  <a:lnTo>
                    <a:pt x="575" y="450"/>
                  </a:lnTo>
                  <a:lnTo>
                    <a:pt x="581" y="450"/>
                  </a:lnTo>
                  <a:lnTo>
                    <a:pt x="586" y="454"/>
                  </a:lnTo>
                  <a:lnTo>
                    <a:pt x="590" y="454"/>
                  </a:lnTo>
                  <a:lnTo>
                    <a:pt x="594" y="452"/>
                  </a:lnTo>
                  <a:lnTo>
                    <a:pt x="595" y="455"/>
                  </a:lnTo>
                  <a:lnTo>
                    <a:pt x="594" y="458"/>
                  </a:lnTo>
                  <a:lnTo>
                    <a:pt x="598" y="462"/>
                  </a:lnTo>
                  <a:lnTo>
                    <a:pt x="601" y="464"/>
                  </a:lnTo>
                  <a:lnTo>
                    <a:pt x="607" y="468"/>
                  </a:lnTo>
                  <a:lnTo>
                    <a:pt x="620" y="474"/>
                  </a:lnTo>
                  <a:lnTo>
                    <a:pt x="625" y="477"/>
                  </a:lnTo>
                  <a:lnTo>
                    <a:pt x="629" y="479"/>
                  </a:lnTo>
                  <a:lnTo>
                    <a:pt x="629" y="481"/>
                  </a:lnTo>
                  <a:lnTo>
                    <a:pt x="622" y="481"/>
                  </a:lnTo>
                  <a:lnTo>
                    <a:pt x="618" y="479"/>
                  </a:lnTo>
                  <a:lnTo>
                    <a:pt x="613" y="481"/>
                  </a:lnTo>
                  <a:lnTo>
                    <a:pt x="607" y="478"/>
                  </a:lnTo>
                  <a:lnTo>
                    <a:pt x="604" y="479"/>
                  </a:lnTo>
                  <a:lnTo>
                    <a:pt x="602" y="478"/>
                  </a:lnTo>
                  <a:lnTo>
                    <a:pt x="602" y="479"/>
                  </a:lnTo>
                  <a:lnTo>
                    <a:pt x="598" y="479"/>
                  </a:lnTo>
                  <a:lnTo>
                    <a:pt x="595" y="483"/>
                  </a:lnTo>
                  <a:lnTo>
                    <a:pt x="590" y="481"/>
                  </a:lnTo>
                  <a:lnTo>
                    <a:pt x="583" y="483"/>
                  </a:lnTo>
                  <a:lnTo>
                    <a:pt x="581" y="484"/>
                  </a:lnTo>
                  <a:lnTo>
                    <a:pt x="572" y="484"/>
                  </a:lnTo>
                  <a:lnTo>
                    <a:pt x="570" y="486"/>
                  </a:lnTo>
                  <a:lnTo>
                    <a:pt x="564" y="481"/>
                  </a:lnTo>
                  <a:lnTo>
                    <a:pt x="557" y="479"/>
                  </a:lnTo>
                  <a:lnTo>
                    <a:pt x="552" y="478"/>
                  </a:lnTo>
                  <a:lnTo>
                    <a:pt x="549" y="481"/>
                  </a:lnTo>
                  <a:lnTo>
                    <a:pt x="542" y="480"/>
                  </a:lnTo>
                  <a:lnTo>
                    <a:pt x="538" y="480"/>
                  </a:lnTo>
                  <a:lnTo>
                    <a:pt x="531" y="483"/>
                  </a:lnTo>
                  <a:lnTo>
                    <a:pt x="526" y="485"/>
                  </a:lnTo>
                  <a:lnTo>
                    <a:pt x="525" y="489"/>
                  </a:lnTo>
                  <a:lnTo>
                    <a:pt x="518" y="489"/>
                  </a:lnTo>
                  <a:lnTo>
                    <a:pt x="513" y="492"/>
                  </a:lnTo>
                  <a:lnTo>
                    <a:pt x="515" y="490"/>
                  </a:lnTo>
                  <a:lnTo>
                    <a:pt x="511" y="491"/>
                  </a:lnTo>
                  <a:lnTo>
                    <a:pt x="510" y="490"/>
                  </a:lnTo>
                  <a:lnTo>
                    <a:pt x="508" y="488"/>
                  </a:lnTo>
                  <a:lnTo>
                    <a:pt x="504" y="488"/>
                  </a:lnTo>
                  <a:lnTo>
                    <a:pt x="499" y="485"/>
                  </a:lnTo>
                  <a:lnTo>
                    <a:pt x="495" y="486"/>
                  </a:lnTo>
                  <a:lnTo>
                    <a:pt x="494" y="484"/>
                  </a:lnTo>
                  <a:lnTo>
                    <a:pt x="488" y="483"/>
                  </a:lnTo>
                  <a:lnTo>
                    <a:pt x="481" y="480"/>
                  </a:lnTo>
                  <a:lnTo>
                    <a:pt x="482" y="478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5" y="473"/>
                  </a:lnTo>
                  <a:lnTo>
                    <a:pt x="471" y="478"/>
                  </a:lnTo>
                  <a:lnTo>
                    <a:pt x="471" y="476"/>
                  </a:lnTo>
                  <a:lnTo>
                    <a:pt x="469" y="471"/>
                  </a:lnTo>
                  <a:lnTo>
                    <a:pt x="461" y="482"/>
                  </a:lnTo>
                  <a:lnTo>
                    <a:pt x="457" y="486"/>
                  </a:lnTo>
                  <a:lnTo>
                    <a:pt x="454" y="489"/>
                  </a:lnTo>
                  <a:lnTo>
                    <a:pt x="449" y="492"/>
                  </a:lnTo>
                  <a:lnTo>
                    <a:pt x="447" y="492"/>
                  </a:lnTo>
                  <a:lnTo>
                    <a:pt x="435" y="492"/>
                  </a:lnTo>
                  <a:lnTo>
                    <a:pt x="431" y="490"/>
                  </a:lnTo>
                  <a:lnTo>
                    <a:pt x="422" y="485"/>
                  </a:lnTo>
                  <a:lnTo>
                    <a:pt x="418" y="484"/>
                  </a:lnTo>
                  <a:lnTo>
                    <a:pt x="413" y="478"/>
                  </a:lnTo>
                  <a:lnTo>
                    <a:pt x="411" y="473"/>
                  </a:lnTo>
                  <a:lnTo>
                    <a:pt x="407" y="471"/>
                  </a:lnTo>
                  <a:lnTo>
                    <a:pt x="399" y="477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8" y="468"/>
                  </a:lnTo>
                  <a:lnTo>
                    <a:pt x="381" y="467"/>
                  </a:lnTo>
                  <a:lnTo>
                    <a:pt x="379" y="466"/>
                  </a:lnTo>
                  <a:lnTo>
                    <a:pt x="374" y="460"/>
                  </a:lnTo>
                  <a:lnTo>
                    <a:pt x="367" y="457"/>
                  </a:lnTo>
                  <a:lnTo>
                    <a:pt x="361" y="458"/>
                  </a:lnTo>
                  <a:lnTo>
                    <a:pt x="359" y="455"/>
                  </a:lnTo>
                  <a:lnTo>
                    <a:pt x="355" y="455"/>
                  </a:lnTo>
                  <a:lnTo>
                    <a:pt x="350" y="458"/>
                  </a:lnTo>
                  <a:lnTo>
                    <a:pt x="348" y="459"/>
                  </a:lnTo>
                  <a:lnTo>
                    <a:pt x="342" y="460"/>
                  </a:lnTo>
                  <a:lnTo>
                    <a:pt x="340" y="455"/>
                  </a:lnTo>
                  <a:lnTo>
                    <a:pt x="332" y="455"/>
                  </a:lnTo>
                  <a:lnTo>
                    <a:pt x="334" y="453"/>
                  </a:lnTo>
                  <a:lnTo>
                    <a:pt x="331" y="448"/>
                  </a:lnTo>
                  <a:lnTo>
                    <a:pt x="328" y="447"/>
                  </a:lnTo>
                  <a:lnTo>
                    <a:pt x="328" y="443"/>
                  </a:lnTo>
                  <a:lnTo>
                    <a:pt x="326" y="43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5" y="431"/>
                  </a:lnTo>
                  <a:lnTo>
                    <a:pt x="310" y="436"/>
                  </a:lnTo>
                  <a:lnTo>
                    <a:pt x="304" y="438"/>
                  </a:lnTo>
                  <a:lnTo>
                    <a:pt x="305" y="435"/>
                  </a:lnTo>
                  <a:lnTo>
                    <a:pt x="306" y="430"/>
                  </a:lnTo>
                  <a:lnTo>
                    <a:pt x="303" y="427"/>
                  </a:lnTo>
                  <a:lnTo>
                    <a:pt x="299" y="430"/>
                  </a:lnTo>
                  <a:lnTo>
                    <a:pt x="295" y="433"/>
                  </a:lnTo>
                  <a:lnTo>
                    <a:pt x="301" y="442"/>
                  </a:lnTo>
                  <a:lnTo>
                    <a:pt x="298" y="446"/>
                  </a:lnTo>
                  <a:lnTo>
                    <a:pt x="290" y="439"/>
                  </a:lnTo>
                  <a:lnTo>
                    <a:pt x="289" y="439"/>
                  </a:lnTo>
                  <a:lnTo>
                    <a:pt x="287" y="444"/>
                  </a:lnTo>
                  <a:lnTo>
                    <a:pt x="284" y="450"/>
                  </a:lnTo>
                  <a:lnTo>
                    <a:pt x="283" y="446"/>
                  </a:lnTo>
                  <a:lnTo>
                    <a:pt x="276" y="442"/>
                  </a:lnTo>
                  <a:lnTo>
                    <a:pt x="271" y="435"/>
                  </a:lnTo>
                  <a:lnTo>
                    <a:pt x="270" y="434"/>
                  </a:lnTo>
                  <a:lnTo>
                    <a:pt x="268" y="435"/>
                  </a:lnTo>
                  <a:lnTo>
                    <a:pt x="268" y="436"/>
                  </a:lnTo>
                  <a:lnTo>
                    <a:pt x="270" y="441"/>
                  </a:lnTo>
                  <a:lnTo>
                    <a:pt x="261" y="449"/>
                  </a:lnTo>
                  <a:lnTo>
                    <a:pt x="252" y="444"/>
                  </a:lnTo>
                  <a:lnTo>
                    <a:pt x="244" y="443"/>
                  </a:lnTo>
                  <a:lnTo>
                    <a:pt x="245" y="437"/>
                  </a:lnTo>
                  <a:lnTo>
                    <a:pt x="244" y="431"/>
                  </a:lnTo>
                  <a:lnTo>
                    <a:pt x="244" y="430"/>
                  </a:lnTo>
                  <a:lnTo>
                    <a:pt x="241" y="429"/>
                  </a:lnTo>
                  <a:lnTo>
                    <a:pt x="239" y="435"/>
                  </a:lnTo>
                  <a:lnTo>
                    <a:pt x="231" y="437"/>
                  </a:lnTo>
                  <a:lnTo>
                    <a:pt x="226" y="430"/>
                  </a:lnTo>
                  <a:lnTo>
                    <a:pt x="224" y="430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5" y="441"/>
                  </a:lnTo>
                  <a:lnTo>
                    <a:pt x="222" y="444"/>
                  </a:lnTo>
                  <a:lnTo>
                    <a:pt x="221" y="444"/>
                  </a:lnTo>
                  <a:lnTo>
                    <a:pt x="216" y="437"/>
                  </a:lnTo>
                  <a:lnTo>
                    <a:pt x="211" y="438"/>
                  </a:lnTo>
                  <a:lnTo>
                    <a:pt x="201" y="441"/>
                  </a:lnTo>
                  <a:lnTo>
                    <a:pt x="201" y="443"/>
                  </a:lnTo>
                  <a:lnTo>
                    <a:pt x="196" y="444"/>
                  </a:lnTo>
                  <a:lnTo>
                    <a:pt x="192" y="448"/>
                  </a:lnTo>
                  <a:lnTo>
                    <a:pt x="187" y="454"/>
                  </a:lnTo>
                  <a:lnTo>
                    <a:pt x="188" y="454"/>
                  </a:lnTo>
                  <a:lnTo>
                    <a:pt x="187" y="460"/>
                  </a:lnTo>
                  <a:lnTo>
                    <a:pt x="188" y="461"/>
                  </a:lnTo>
                  <a:lnTo>
                    <a:pt x="187" y="464"/>
                  </a:lnTo>
                  <a:lnTo>
                    <a:pt x="183" y="468"/>
                  </a:lnTo>
                  <a:lnTo>
                    <a:pt x="181" y="477"/>
                  </a:lnTo>
                  <a:lnTo>
                    <a:pt x="177" y="479"/>
                  </a:lnTo>
                  <a:lnTo>
                    <a:pt x="177" y="481"/>
                  </a:lnTo>
                  <a:lnTo>
                    <a:pt x="174" y="485"/>
                  </a:lnTo>
                  <a:lnTo>
                    <a:pt x="170" y="486"/>
                  </a:lnTo>
                  <a:lnTo>
                    <a:pt x="171" y="489"/>
                  </a:lnTo>
                  <a:lnTo>
                    <a:pt x="170" y="492"/>
                  </a:lnTo>
                  <a:lnTo>
                    <a:pt x="167" y="497"/>
                  </a:lnTo>
                  <a:lnTo>
                    <a:pt x="171" y="499"/>
                  </a:lnTo>
                  <a:lnTo>
                    <a:pt x="172" y="502"/>
                  </a:lnTo>
                  <a:lnTo>
                    <a:pt x="176" y="502"/>
                  </a:lnTo>
                  <a:lnTo>
                    <a:pt x="177" y="503"/>
                  </a:lnTo>
                  <a:lnTo>
                    <a:pt x="182" y="504"/>
                  </a:lnTo>
                  <a:lnTo>
                    <a:pt x="185" y="517"/>
                  </a:lnTo>
                  <a:lnTo>
                    <a:pt x="186" y="518"/>
                  </a:lnTo>
                  <a:lnTo>
                    <a:pt x="184" y="520"/>
                  </a:lnTo>
                  <a:lnTo>
                    <a:pt x="177" y="524"/>
                  </a:lnTo>
                  <a:lnTo>
                    <a:pt x="176" y="527"/>
                  </a:lnTo>
                  <a:lnTo>
                    <a:pt x="170" y="532"/>
                  </a:lnTo>
                  <a:lnTo>
                    <a:pt x="170" y="536"/>
                  </a:lnTo>
                  <a:lnTo>
                    <a:pt x="177" y="540"/>
                  </a:lnTo>
                  <a:lnTo>
                    <a:pt x="178" y="543"/>
                  </a:lnTo>
                  <a:lnTo>
                    <a:pt x="174" y="552"/>
                  </a:lnTo>
                  <a:lnTo>
                    <a:pt x="177" y="555"/>
                  </a:lnTo>
                  <a:lnTo>
                    <a:pt x="173" y="556"/>
                  </a:lnTo>
                  <a:lnTo>
                    <a:pt x="172" y="559"/>
                  </a:lnTo>
                  <a:lnTo>
                    <a:pt x="164" y="559"/>
                  </a:lnTo>
                  <a:lnTo>
                    <a:pt x="162" y="554"/>
                  </a:lnTo>
                  <a:lnTo>
                    <a:pt x="159" y="548"/>
                  </a:lnTo>
                  <a:lnTo>
                    <a:pt x="159" y="556"/>
                  </a:lnTo>
                  <a:lnTo>
                    <a:pt x="151" y="555"/>
                  </a:lnTo>
                  <a:lnTo>
                    <a:pt x="152" y="555"/>
                  </a:lnTo>
                  <a:lnTo>
                    <a:pt x="152" y="548"/>
                  </a:lnTo>
                  <a:lnTo>
                    <a:pt x="153" y="537"/>
                  </a:lnTo>
                  <a:lnTo>
                    <a:pt x="147" y="532"/>
                  </a:lnTo>
                  <a:lnTo>
                    <a:pt x="146" y="526"/>
                  </a:lnTo>
                  <a:lnTo>
                    <a:pt x="143" y="524"/>
                  </a:lnTo>
                  <a:lnTo>
                    <a:pt x="141" y="519"/>
                  </a:lnTo>
                  <a:lnTo>
                    <a:pt x="141" y="520"/>
                  </a:lnTo>
                  <a:lnTo>
                    <a:pt x="131" y="523"/>
                  </a:lnTo>
                  <a:lnTo>
                    <a:pt x="128" y="518"/>
                  </a:lnTo>
                  <a:lnTo>
                    <a:pt x="127" y="519"/>
                  </a:lnTo>
                  <a:lnTo>
                    <a:pt x="123" y="519"/>
                  </a:lnTo>
                  <a:lnTo>
                    <a:pt x="122" y="515"/>
                  </a:lnTo>
                  <a:lnTo>
                    <a:pt x="118" y="509"/>
                  </a:lnTo>
                  <a:lnTo>
                    <a:pt x="123" y="505"/>
                  </a:lnTo>
                  <a:lnTo>
                    <a:pt x="120" y="501"/>
                  </a:lnTo>
                  <a:lnTo>
                    <a:pt x="118" y="500"/>
                  </a:lnTo>
                  <a:lnTo>
                    <a:pt x="114" y="499"/>
                  </a:lnTo>
                  <a:lnTo>
                    <a:pt x="113" y="496"/>
                  </a:lnTo>
                  <a:lnTo>
                    <a:pt x="112" y="495"/>
                  </a:lnTo>
                  <a:lnTo>
                    <a:pt x="107" y="491"/>
                  </a:lnTo>
                  <a:lnTo>
                    <a:pt x="106" y="486"/>
                  </a:lnTo>
                  <a:lnTo>
                    <a:pt x="101" y="483"/>
                  </a:lnTo>
                  <a:lnTo>
                    <a:pt x="103" y="480"/>
                  </a:lnTo>
                  <a:lnTo>
                    <a:pt x="103" y="479"/>
                  </a:lnTo>
                  <a:lnTo>
                    <a:pt x="103" y="477"/>
                  </a:lnTo>
                  <a:lnTo>
                    <a:pt x="100" y="470"/>
                  </a:lnTo>
                  <a:lnTo>
                    <a:pt x="95" y="471"/>
                  </a:lnTo>
                  <a:lnTo>
                    <a:pt x="91" y="471"/>
                  </a:lnTo>
                  <a:lnTo>
                    <a:pt x="90" y="470"/>
                  </a:lnTo>
                  <a:lnTo>
                    <a:pt x="87" y="462"/>
                  </a:lnTo>
                  <a:lnTo>
                    <a:pt x="87" y="456"/>
                  </a:lnTo>
                  <a:lnTo>
                    <a:pt x="86" y="455"/>
                  </a:lnTo>
                  <a:lnTo>
                    <a:pt x="87" y="454"/>
                  </a:lnTo>
                  <a:lnTo>
                    <a:pt x="84" y="453"/>
                  </a:lnTo>
                  <a:lnTo>
                    <a:pt x="83" y="453"/>
                  </a:lnTo>
                  <a:lnTo>
                    <a:pt x="83" y="449"/>
                  </a:lnTo>
                  <a:lnTo>
                    <a:pt x="80" y="452"/>
                  </a:lnTo>
                  <a:lnTo>
                    <a:pt x="79" y="454"/>
                  </a:lnTo>
                  <a:lnTo>
                    <a:pt x="78" y="452"/>
                  </a:lnTo>
                  <a:lnTo>
                    <a:pt x="73" y="454"/>
                  </a:lnTo>
                  <a:lnTo>
                    <a:pt x="70" y="455"/>
                  </a:lnTo>
                  <a:lnTo>
                    <a:pt x="69" y="455"/>
                  </a:lnTo>
                  <a:lnTo>
                    <a:pt x="68" y="457"/>
                  </a:lnTo>
                  <a:lnTo>
                    <a:pt x="67" y="457"/>
                  </a:lnTo>
                  <a:lnTo>
                    <a:pt x="67" y="458"/>
                  </a:lnTo>
                  <a:lnTo>
                    <a:pt x="64" y="457"/>
                  </a:lnTo>
                  <a:lnTo>
                    <a:pt x="65" y="459"/>
                  </a:lnTo>
                  <a:lnTo>
                    <a:pt x="65" y="460"/>
                  </a:lnTo>
                  <a:lnTo>
                    <a:pt x="60" y="460"/>
                  </a:lnTo>
                  <a:lnTo>
                    <a:pt x="60" y="462"/>
                  </a:lnTo>
                  <a:lnTo>
                    <a:pt x="57" y="464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49" y="460"/>
                  </a:lnTo>
                  <a:lnTo>
                    <a:pt x="45" y="456"/>
                  </a:lnTo>
                  <a:lnTo>
                    <a:pt x="44" y="459"/>
                  </a:lnTo>
                  <a:lnTo>
                    <a:pt x="42" y="460"/>
                  </a:lnTo>
                  <a:lnTo>
                    <a:pt x="34" y="457"/>
                  </a:lnTo>
                  <a:lnTo>
                    <a:pt x="31" y="454"/>
                  </a:lnTo>
                  <a:lnTo>
                    <a:pt x="32" y="449"/>
                  </a:lnTo>
                  <a:lnTo>
                    <a:pt x="31" y="449"/>
                  </a:lnTo>
                  <a:lnTo>
                    <a:pt x="30" y="447"/>
                  </a:lnTo>
                  <a:lnTo>
                    <a:pt x="31" y="446"/>
                  </a:lnTo>
                  <a:lnTo>
                    <a:pt x="30" y="443"/>
                  </a:lnTo>
                  <a:lnTo>
                    <a:pt x="26" y="441"/>
                  </a:lnTo>
                  <a:lnTo>
                    <a:pt x="26" y="439"/>
                  </a:lnTo>
                  <a:lnTo>
                    <a:pt x="25" y="437"/>
                  </a:lnTo>
                  <a:lnTo>
                    <a:pt x="23" y="436"/>
                  </a:lnTo>
                  <a:lnTo>
                    <a:pt x="24" y="432"/>
                  </a:lnTo>
                  <a:lnTo>
                    <a:pt x="20" y="430"/>
                  </a:lnTo>
                  <a:lnTo>
                    <a:pt x="19" y="425"/>
                  </a:lnTo>
                  <a:lnTo>
                    <a:pt x="11" y="422"/>
                  </a:lnTo>
                  <a:lnTo>
                    <a:pt x="12" y="420"/>
                  </a:lnTo>
                  <a:lnTo>
                    <a:pt x="11" y="419"/>
                  </a:lnTo>
                  <a:lnTo>
                    <a:pt x="10" y="414"/>
                  </a:lnTo>
                  <a:lnTo>
                    <a:pt x="18" y="409"/>
                  </a:lnTo>
                  <a:lnTo>
                    <a:pt x="18" y="408"/>
                  </a:lnTo>
                  <a:lnTo>
                    <a:pt x="12" y="408"/>
                  </a:lnTo>
                  <a:lnTo>
                    <a:pt x="11" y="411"/>
                  </a:lnTo>
                  <a:lnTo>
                    <a:pt x="7" y="411"/>
                  </a:lnTo>
                  <a:lnTo>
                    <a:pt x="6" y="410"/>
                  </a:lnTo>
                  <a:lnTo>
                    <a:pt x="6" y="409"/>
                  </a:lnTo>
                  <a:lnTo>
                    <a:pt x="10" y="408"/>
                  </a:lnTo>
                  <a:lnTo>
                    <a:pt x="6" y="402"/>
                  </a:lnTo>
                  <a:lnTo>
                    <a:pt x="9" y="401"/>
                  </a:lnTo>
                  <a:lnTo>
                    <a:pt x="7" y="399"/>
                  </a:lnTo>
                  <a:lnTo>
                    <a:pt x="7" y="398"/>
                  </a:lnTo>
                  <a:lnTo>
                    <a:pt x="12" y="397"/>
                  </a:lnTo>
                  <a:lnTo>
                    <a:pt x="6" y="397"/>
                  </a:lnTo>
                  <a:lnTo>
                    <a:pt x="6" y="394"/>
                  </a:lnTo>
                  <a:lnTo>
                    <a:pt x="8" y="396"/>
                  </a:lnTo>
                  <a:lnTo>
                    <a:pt x="9" y="395"/>
                  </a:lnTo>
                  <a:lnTo>
                    <a:pt x="8" y="391"/>
                  </a:lnTo>
                  <a:lnTo>
                    <a:pt x="8" y="387"/>
                  </a:lnTo>
                  <a:lnTo>
                    <a:pt x="4" y="388"/>
                  </a:lnTo>
                  <a:lnTo>
                    <a:pt x="5" y="385"/>
                  </a:lnTo>
                  <a:lnTo>
                    <a:pt x="0" y="383"/>
                  </a:lnTo>
                  <a:lnTo>
                    <a:pt x="4" y="377"/>
                  </a:lnTo>
                  <a:lnTo>
                    <a:pt x="9" y="376"/>
                  </a:lnTo>
                  <a:lnTo>
                    <a:pt x="6" y="370"/>
                  </a:lnTo>
                  <a:lnTo>
                    <a:pt x="12" y="365"/>
                  </a:lnTo>
                  <a:lnTo>
                    <a:pt x="12" y="364"/>
                  </a:lnTo>
                  <a:lnTo>
                    <a:pt x="16" y="367"/>
                  </a:lnTo>
                  <a:lnTo>
                    <a:pt x="20" y="367"/>
                  </a:lnTo>
                  <a:lnTo>
                    <a:pt x="25" y="365"/>
                  </a:lnTo>
                  <a:lnTo>
                    <a:pt x="28" y="365"/>
                  </a:lnTo>
                  <a:lnTo>
                    <a:pt x="29" y="368"/>
                  </a:lnTo>
                  <a:lnTo>
                    <a:pt x="29" y="371"/>
                  </a:lnTo>
                  <a:lnTo>
                    <a:pt x="34" y="374"/>
                  </a:lnTo>
                  <a:lnTo>
                    <a:pt x="34" y="377"/>
                  </a:lnTo>
                  <a:lnTo>
                    <a:pt x="34" y="379"/>
                  </a:lnTo>
                  <a:lnTo>
                    <a:pt x="35" y="383"/>
                  </a:lnTo>
                  <a:lnTo>
                    <a:pt x="42" y="384"/>
                  </a:lnTo>
                  <a:lnTo>
                    <a:pt x="45" y="380"/>
                  </a:lnTo>
                  <a:lnTo>
                    <a:pt x="45" y="382"/>
                  </a:lnTo>
                  <a:lnTo>
                    <a:pt x="46" y="380"/>
                  </a:lnTo>
                  <a:lnTo>
                    <a:pt x="49" y="372"/>
                  </a:lnTo>
                  <a:lnTo>
                    <a:pt x="53" y="372"/>
                  </a:lnTo>
                  <a:lnTo>
                    <a:pt x="57" y="367"/>
                  </a:lnTo>
                  <a:lnTo>
                    <a:pt x="57" y="365"/>
                  </a:lnTo>
                  <a:lnTo>
                    <a:pt x="52" y="364"/>
                  </a:lnTo>
                  <a:lnTo>
                    <a:pt x="48" y="360"/>
                  </a:lnTo>
                  <a:lnTo>
                    <a:pt x="48" y="359"/>
                  </a:lnTo>
                  <a:lnTo>
                    <a:pt x="51" y="360"/>
                  </a:lnTo>
                  <a:lnTo>
                    <a:pt x="57" y="360"/>
                  </a:lnTo>
                  <a:lnTo>
                    <a:pt x="58" y="356"/>
                  </a:lnTo>
                  <a:lnTo>
                    <a:pt x="66" y="359"/>
                  </a:lnTo>
                  <a:lnTo>
                    <a:pt x="70" y="354"/>
                  </a:lnTo>
                  <a:lnTo>
                    <a:pt x="71" y="356"/>
                  </a:lnTo>
                  <a:lnTo>
                    <a:pt x="75" y="354"/>
                  </a:lnTo>
                  <a:lnTo>
                    <a:pt x="73" y="353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9" y="343"/>
                  </a:lnTo>
                  <a:lnTo>
                    <a:pt x="67" y="344"/>
                  </a:lnTo>
                  <a:lnTo>
                    <a:pt x="65" y="337"/>
                  </a:lnTo>
                  <a:lnTo>
                    <a:pt x="64" y="336"/>
                  </a:lnTo>
                  <a:lnTo>
                    <a:pt x="63" y="335"/>
                  </a:lnTo>
                  <a:lnTo>
                    <a:pt x="63" y="329"/>
                  </a:lnTo>
                  <a:lnTo>
                    <a:pt x="61" y="328"/>
                  </a:lnTo>
                  <a:lnTo>
                    <a:pt x="60" y="329"/>
                  </a:lnTo>
                  <a:lnTo>
                    <a:pt x="56" y="325"/>
                  </a:lnTo>
                  <a:lnTo>
                    <a:pt x="48" y="323"/>
                  </a:lnTo>
                  <a:lnTo>
                    <a:pt x="46" y="318"/>
                  </a:lnTo>
                  <a:lnTo>
                    <a:pt x="47" y="315"/>
                  </a:lnTo>
                  <a:lnTo>
                    <a:pt x="46" y="313"/>
                  </a:lnTo>
                  <a:lnTo>
                    <a:pt x="45" y="308"/>
                  </a:lnTo>
                  <a:lnTo>
                    <a:pt x="45" y="307"/>
                  </a:lnTo>
                  <a:lnTo>
                    <a:pt x="45" y="306"/>
                  </a:lnTo>
                  <a:lnTo>
                    <a:pt x="43" y="303"/>
                  </a:lnTo>
                  <a:lnTo>
                    <a:pt x="45" y="297"/>
                  </a:lnTo>
                  <a:lnTo>
                    <a:pt x="42" y="293"/>
                  </a:lnTo>
                  <a:lnTo>
                    <a:pt x="41" y="291"/>
                  </a:lnTo>
                  <a:lnTo>
                    <a:pt x="35" y="289"/>
                  </a:lnTo>
                  <a:lnTo>
                    <a:pt x="35" y="285"/>
                  </a:lnTo>
                  <a:lnTo>
                    <a:pt x="36" y="283"/>
                  </a:lnTo>
                  <a:lnTo>
                    <a:pt x="41" y="286"/>
                  </a:lnTo>
                  <a:lnTo>
                    <a:pt x="41" y="285"/>
                  </a:lnTo>
                  <a:lnTo>
                    <a:pt x="39" y="280"/>
                  </a:lnTo>
                  <a:lnTo>
                    <a:pt x="40" y="274"/>
                  </a:lnTo>
                  <a:lnTo>
                    <a:pt x="33" y="274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33" y="264"/>
                  </a:lnTo>
                  <a:lnTo>
                    <a:pt x="30" y="260"/>
                  </a:lnTo>
                  <a:lnTo>
                    <a:pt x="20" y="258"/>
                  </a:lnTo>
                  <a:lnTo>
                    <a:pt x="18" y="253"/>
                  </a:lnTo>
                  <a:lnTo>
                    <a:pt x="12" y="245"/>
                  </a:lnTo>
                  <a:lnTo>
                    <a:pt x="11" y="242"/>
                  </a:lnTo>
                  <a:lnTo>
                    <a:pt x="12" y="239"/>
                  </a:lnTo>
                  <a:lnTo>
                    <a:pt x="18" y="235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0" y="223"/>
                  </a:lnTo>
                  <a:lnTo>
                    <a:pt x="19" y="221"/>
                  </a:lnTo>
                  <a:lnTo>
                    <a:pt x="16" y="211"/>
                  </a:lnTo>
                  <a:lnTo>
                    <a:pt x="23" y="201"/>
                  </a:lnTo>
                  <a:lnTo>
                    <a:pt x="34" y="190"/>
                  </a:lnTo>
                  <a:lnTo>
                    <a:pt x="39" y="186"/>
                  </a:lnTo>
                  <a:lnTo>
                    <a:pt x="42" y="183"/>
                  </a:lnTo>
                  <a:lnTo>
                    <a:pt x="44" y="182"/>
                  </a:lnTo>
                  <a:lnTo>
                    <a:pt x="46" y="179"/>
                  </a:lnTo>
                  <a:lnTo>
                    <a:pt x="49" y="173"/>
                  </a:lnTo>
                  <a:lnTo>
                    <a:pt x="49" y="172"/>
                  </a:lnTo>
                  <a:lnTo>
                    <a:pt x="48" y="171"/>
                  </a:lnTo>
                  <a:lnTo>
                    <a:pt x="46" y="162"/>
                  </a:lnTo>
                  <a:lnTo>
                    <a:pt x="46" y="154"/>
                  </a:lnTo>
                  <a:lnTo>
                    <a:pt x="46" y="153"/>
                  </a:lnTo>
                  <a:lnTo>
                    <a:pt x="53" y="147"/>
                  </a:lnTo>
                  <a:lnTo>
                    <a:pt x="57" y="152"/>
                  </a:lnTo>
                  <a:lnTo>
                    <a:pt x="61" y="154"/>
                  </a:lnTo>
                  <a:lnTo>
                    <a:pt x="68" y="153"/>
                  </a:lnTo>
                  <a:lnTo>
                    <a:pt x="75" y="160"/>
                  </a:lnTo>
                  <a:lnTo>
                    <a:pt x="76" y="160"/>
                  </a:lnTo>
                  <a:lnTo>
                    <a:pt x="75" y="167"/>
                  </a:lnTo>
                  <a:lnTo>
                    <a:pt x="72" y="166"/>
                  </a:lnTo>
                  <a:lnTo>
                    <a:pt x="71" y="170"/>
                  </a:lnTo>
                  <a:lnTo>
                    <a:pt x="70" y="172"/>
                  </a:lnTo>
                  <a:lnTo>
                    <a:pt x="66" y="175"/>
                  </a:lnTo>
                  <a:lnTo>
                    <a:pt x="63" y="182"/>
                  </a:lnTo>
                  <a:lnTo>
                    <a:pt x="61" y="185"/>
                  </a:lnTo>
                  <a:lnTo>
                    <a:pt x="69" y="185"/>
                  </a:lnTo>
                  <a:lnTo>
                    <a:pt x="73" y="187"/>
                  </a:lnTo>
                  <a:lnTo>
                    <a:pt x="75" y="188"/>
                  </a:lnTo>
                  <a:lnTo>
                    <a:pt x="82" y="194"/>
                  </a:lnTo>
                  <a:lnTo>
                    <a:pt x="84" y="192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1" y="210"/>
                  </a:lnTo>
                  <a:lnTo>
                    <a:pt x="91" y="211"/>
                  </a:lnTo>
                  <a:lnTo>
                    <a:pt x="94" y="218"/>
                  </a:lnTo>
                  <a:lnTo>
                    <a:pt x="95" y="218"/>
                  </a:lnTo>
                  <a:lnTo>
                    <a:pt x="90" y="226"/>
                  </a:lnTo>
                  <a:lnTo>
                    <a:pt x="89" y="230"/>
                  </a:lnTo>
                  <a:lnTo>
                    <a:pt x="92" y="229"/>
                  </a:lnTo>
                  <a:lnTo>
                    <a:pt x="99" y="226"/>
                  </a:lnTo>
                  <a:lnTo>
                    <a:pt x="100" y="227"/>
                  </a:lnTo>
                  <a:lnTo>
                    <a:pt x="102" y="229"/>
                  </a:lnTo>
                  <a:lnTo>
                    <a:pt x="106" y="229"/>
                  </a:lnTo>
                  <a:lnTo>
                    <a:pt x="106" y="231"/>
                  </a:lnTo>
                  <a:lnTo>
                    <a:pt x="110" y="233"/>
                  </a:lnTo>
                  <a:lnTo>
                    <a:pt x="113" y="232"/>
                  </a:lnTo>
                  <a:lnTo>
                    <a:pt x="115" y="232"/>
                  </a:lnTo>
                  <a:lnTo>
                    <a:pt x="116" y="226"/>
                  </a:lnTo>
                  <a:lnTo>
                    <a:pt x="118" y="223"/>
                  </a:lnTo>
                  <a:lnTo>
                    <a:pt x="120" y="217"/>
                  </a:lnTo>
                  <a:lnTo>
                    <a:pt x="124" y="214"/>
                  </a:lnTo>
                  <a:lnTo>
                    <a:pt x="127" y="210"/>
                  </a:lnTo>
                  <a:lnTo>
                    <a:pt x="124" y="209"/>
                  </a:lnTo>
                  <a:lnTo>
                    <a:pt x="124" y="208"/>
                  </a:lnTo>
                  <a:lnTo>
                    <a:pt x="118" y="203"/>
                  </a:lnTo>
                  <a:lnTo>
                    <a:pt x="113" y="201"/>
                  </a:lnTo>
                  <a:lnTo>
                    <a:pt x="113" y="199"/>
                  </a:lnTo>
                  <a:lnTo>
                    <a:pt x="111" y="196"/>
                  </a:lnTo>
                  <a:lnTo>
                    <a:pt x="111" y="195"/>
                  </a:lnTo>
                  <a:lnTo>
                    <a:pt x="106" y="190"/>
                  </a:lnTo>
                  <a:lnTo>
                    <a:pt x="107" y="188"/>
                  </a:lnTo>
                  <a:lnTo>
                    <a:pt x="114" y="183"/>
                  </a:lnTo>
                  <a:lnTo>
                    <a:pt x="111" y="174"/>
                  </a:lnTo>
                  <a:lnTo>
                    <a:pt x="112" y="167"/>
                  </a:lnTo>
                  <a:lnTo>
                    <a:pt x="124" y="163"/>
                  </a:lnTo>
                  <a:lnTo>
                    <a:pt x="127" y="156"/>
                  </a:lnTo>
                  <a:lnTo>
                    <a:pt x="125" y="147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9" y="136"/>
                  </a:lnTo>
                  <a:lnTo>
                    <a:pt x="145" y="132"/>
                  </a:lnTo>
                  <a:lnTo>
                    <a:pt x="147" y="132"/>
                  </a:lnTo>
                  <a:lnTo>
                    <a:pt x="150" y="128"/>
                  </a:lnTo>
                  <a:lnTo>
                    <a:pt x="151" y="121"/>
                  </a:lnTo>
                  <a:lnTo>
                    <a:pt x="154" y="119"/>
                  </a:lnTo>
                  <a:lnTo>
                    <a:pt x="157" y="115"/>
                  </a:lnTo>
                  <a:lnTo>
                    <a:pt x="160" y="115"/>
                  </a:lnTo>
                  <a:lnTo>
                    <a:pt x="161" y="115"/>
                  </a:lnTo>
                  <a:lnTo>
                    <a:pt x="161" y="106"/>
                  </a:lnTo>
                  <a:lnTo>
                    <a:pt x="169" y="96"/>
                  </a:lnTo>
                  <a:lnTo>
                    <a:pt x="170" y="91"/>
                  </a:lnTo>
                  <a:lnTo>
                    <a:pt x="172" y="88"/>
                  </a:lnTo>
                  <a:lnTo>
                    <a:pt x="172" y="82"/>
                  </a:lnTo>
                  <a:lnTo>
                    <a:pt x="167" y="78"/>
                  </a:lnTo>
                  <a:lnTo>
                    <a:pt x="169" y="71"/>
                  </a:lnTo>
                  <a:lnTo>
                    <a:pt x="167" y="68"/>
                  </a:lnTo>
                  <a:lnTo>
                    <a:pt x="166" y="61"/>
                  </a:lnTo>
                  <a:lnTo>
                    <a:pt x="162" y="59"/>
                  </a:lnTo>
                  <a:lnTo>
                    <a:pt x="161" y="54"/>
                  </a:lnTo>
                  <a:lnTo>
                    <a:pt x="166" y="51"/>
                  </a:lnTo>
                  <a:lnTo>
                    <a:pt x="167" y="41"/>
                  </a:lnTo>
                  <a:lnTo>
                    <a:pt x="173" y="38"/>
                  </a:lnTo>
                  <a:lnTo>
                    <a:pt x="187" y="37"/>
                  </a:lnTo>
                  <a:lnTo>
                    <a:pt x="186" y="39"/>
                  </a:lnTo>
                  <a:lnTo>
                    <a:pt x="190" y="44"/>
                  </a:lnTo>
                  <a:lnTo>
                    <a:pt x="195" y="48"/>
                  </a:lnTo>
                  <a:lnTo>
                    <a:pt x="198" y="43"/>
                  </a:lnTo>
                  <a:lnTo>
                    <a:pt x="202" y="38"/>
                  </a:lnTo>
                  <a:lnTo>
                    <a:pt x="207" y="37"/>
                  </a:lnTo>
                  <a:lnTo>
                    <a:pt x="208" y="48"/>
                  </a:lnTo>
                  <a:lnTo>
                    <a:pt x="207" y="63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12" y="77"/>
                  </a:lnTo>
                  <a:lnTo>
                    <a:pt x="217" y="82"/>
                  </a:lnTo>
                  <a:lnTo>
                    <a:pt x="223" y="93"/>
                  </a:lnTo>
                  <a:lnTo>
                    <a:pt x="225" y="95"/>
                  </a:lnTo>
                  <a:lnTo>
                    <a:pt x="229" y="95"/>
                  </a:lnTo>
                  <a:lnTo>
                    <a:pt x="233" y="97"/>
                  </a:lnTo>
                  <a:lnTo>
                    <a:pt x="246" y="98"/>
                  </a:lnTo>
                  <a:lnTo>
                    <a:pt x="254" y="95"/>
                  </a:lnTo>
                  <a:lnTo>
                    <a:pt x="260" y="97"/>
                  </a:lnTo>
                  <a:lnTo>
                    <a:pt x="263" y="90"/>
                  </a:lnTo>
                  <a:lnTo>
                    <a:pt x="264" y="86"/>
                  </a:lnTo>
                  <a:lnTo>
                    <a:pt x="265" y="82"/>
                  </a:lnTo>
                  <a:lnTo>
                    <a:pt x="268" y="82"/>
                  </a:lnTo>
                  <a:lnTo>
                    <a:pt x="275" y="85"/>
                  </a:lnTo>
                  <a:lnTo>
                    <a:pt x="284" y="81"/>
                  </a:lnTo>
                  <a:lnTo>
                    <a:pt x="288" y="78"/>
                  </a:lnTo>
                  <a:lnTo>
                    <a:pt x="298" y="75"/>
                  </a:lnTo>
                  <a:lnTo>
                    <a:pt x="303" y="72"/>
                  </a:lnTo>
                  <a:lnTo>
                    <a:pt x="306" y="77"/>
                  </a:lnTo>
                  <a:lnTo>
                    <a:pt x="312" y="73"/>
                  </a:lnTo>
                  <a:lnTo>
                    <a:pt x="319" y="81"/>
                  </a:lnTo>
                  <a:lnTo>
                    <a:pt x="320" y="82"/>
                  </a:lnTo>
                  <a:lnTo>
                    <a:pt x="319" y="90"/>
                  </a:lnTo>
                  <a:lnTo>
                    <a:pt x="322" y="93"/>
                  </a:lnTo>
                  <a:lnTo>
                    <a:pt x="322" y="100"/>
                  </a:lnTo>
                  <a:lnTo>
                    <a:pt x="322" y="101"/>
                  </a:lnTo>
                  <a:lnTo>
                    <a:pt x="334" y="106"/>
                  </a:lnTo>
                  <a:lnTo>
                    <a:pt x="334" y="114"/>
                  </a:lnTo>
                  <a:lnTo>
                    <a:pt x="332" y="116"/>
                  </a:lnTo>
                  <a:lnTo>
                    <a:pt x="338" y="119"/>
                  </a:lnTo>
                  <a:lnTo>
                    <a:pt x="342" y="116"/>
                  </a:lnTo>
                  <a:lnTo>
                    <a:pt x="343" y="116"/>
                  </a:lnTo>
                  <a:lnTo>
                    <a:pt x="350" y="117"/>
                  </a:lnTo>
                  <a:lnTo>
                    <a:pt x="360" y="107"/>
                  </a:lnTo>
                  <a:lnTo>
                    <a:pt x="357" y="103"/>
                  </a:lnTo>
                  <a:lnTo>
                    <a:pt x="357" y="102"/>
                  </a:lnTo>
                  <a:lnTo>
                    <a:pt x="352" y="94"/>
                  </a:lnTo>
                  <a:lnTo>
                    <a:pt x="347" y="90"/>
                  </a:lnTo>
                  <a:lnTo>
                    <a:pt x="345" y="84"/>
                  </a:lnTo>
                  <a:lnTo>
                    <a:pt x="347" y="81"/>
                  </a:lnTo>
                  <a:lnTo>
                    <a:pt x="350" y="77"/>
                  </a:lnTo>
                  <a:lnTo>
                    <a:pt x="351" y="72"/>
                  </a:lnTo>
                  <a:lnTo>
                    <a:pt x="357" y="71"/>
                  </a:lnTo>
                  <a:lnTo>
                    <a:pt x="358" y="65"/>
                  </a:lnTo>
                  <a:lnTo>
                    <a:pt x="355" y="63"/>
                  </a:lnTo>
                  <a:lnTo>
                    <a:pt x="354" y="60"/>
                  </a:lnTo>
                  <a:lnTo>
                    <a:pt x="350" y="58"/>
                  </a:lnTo>
                  <a:lnTo>
                    <a:pt x="343" y="61"/>
                  </a:lnTo>
                  <a:lnTo>
                    <a:pt x="337" y="60"/>
                  </a:lnTo>
                  <a:lnTo>
                    <a:pt x="335" y="57"/>
                  </a:lnTo>
                  <a:lnTo>
                    <a:pt x="331" y="56"/>
                  </a:lnTo>
                  <a:lnTo>
                    <a:pt x="332" y="50"/>
                  </a:lnTo>
                  <a:lnTo>
                    <a:pt x="331" y="38"/>
                  </a:lnTo>
                  <a:lnTo>
                    <a:pt x="332" y="35"/>
                  </a:lnTo>
                  <a:lnTo>
                    <a:pt x="331" y="27"/>
                  </a:lnTo>
                  <a:lnTo>
                    <a:pt x="339" y="21"/>
                  </a:lnTo>
                  <a:lnTo>
                    <a:pt x="339" y="19"/>
                  </a:lnTo>
                  <a:lnTo>
                    <a:pt x="342" y="16"/>
                  </a:lnTo>
                  <a:lnTo>
                    <a:pt x="343" y="8"/>
                  </a:lnTo>
                  <a:lnTo>
                    <a:pt x="347" y="8"/>
                  </a:lnTo>
                  <a:lnTo>
                    <a:pt x="361" y="3"/>
                  </a:lnTo>
                  <a:lnTo>
                    <a:pt x="367" y="4"/>
                  </a:lnTo>
                  <a:lnTo>
                    <a:pt x="373" y="0"/>
                  </a:lnTo>
                  <a:lnTo>
                    <a:pt x="376" y="6"/>
                  </a:lnTo>
                  <a:lnTo>
                    <a:pt x="374" y="12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22"/>
                  </a:lnTo>
                  <a:lnTo>
                    <a:pt x="387" y="24"/>
                  </a:lnTo>
                  <a:lnTo>
                    <a:pt x="393" y="24"/>
                  </a:lnTo>
                  <a:lnTo>
                    <a:pt x="396" y="26"/>
                  </a:lnTo>
                  <a:lnTo>
                    <a:pt x="398" y="23"/>
                  </a:lnTo>
                  <a:lnTo>
                    <a:pt x="409" y="25"/>
                  </a:lnTo>
                  <a:lnTo>
                    <a:pt x="412" y="24"/>
                  </a:lnTo>
                  <a:lnTo>
                    <a:pt x="414" y="26"/>
                  </a:lnTo>
                  <a:lnTo>
                    <a:pt x="419" y="30"/>
                  </a:lnTo>
                  <a:lnTo>
                    <a:pt x="420" y="35"/>
                  </a:lnTo>
                  <a:lnTo>
                    <a:pt x="424" y="39"/>
                  </a:lnTo>
                  <a:lnTo>
                    <a:pt x="435" y="41"/>
                  </a:lnTo>
                  <a:lnTo>
                    <a:pt x="442" y="43"/>
                  </a:lnTo>
                  <a:lnTo>
                    <a:pt x="452" y="48"/>
                  </a:lnTo>
                  <a:lnTo>
                    <a:pt x="456" y="54"/>
                  </a:lnTo>
                  <a:lnTo>
                    <a:pt x="455" y="60"/>
                  </a:lnTo>
                  <a:lnTo>
                    <a:pt x="457" y="66"/>
                  </a:lnTo>
                  <a:lnTo>
                    <a:pt x="453" y="72"/>
                  </a:lnTo>
                  <a:lnTo>
                    <a:pt x="445" y="74"/>
                  </a:lnTo>
                  <a:lnTo>
                    <a:pt x="440" y="77"/>
                  </a:lnTo>
                  <a:lnTo>
                    <a:pt x="438" y="79"/>
                  </a:lnTo>
                  <a:lnTo>
                    <a:pt x="435" y="80"/>
                  </a:lnTo>
                  <a:lnTo>
                    <a:pt x="433" y="83"/>
                  </a:lnTo>
                  <a:lnTo>
                    <a:pt x="443" y="89"/>
                  </a:lnTo>
                  <a:lnTo>
                    <a:pt x="446" y="96"/>
                  </a:lnTo>
                  <a:lnTo>
                    <a:pt x="443" y="101"/>
                  </a:lnTo>
                  <a:lnTo>
                    <a:pt x="446" y="105"/>
                  </a:lnTo>
                  <a:lnTo>
                    <a:pt x="447" y="113"/>
                  </a:lnTo>
                  <a:lnTo>
                    <a:pt x="445" y="116"/>
                  </a:lnTo>
                  <a:lnTo>
                    <a:pt x="445" y="117"/>
                  </a:lnTo>
                  <a:lnTo>
                    <a:pt x="438" y="128"/>
                  </a:lnTo>
                  <a:lnTo>
                    <a:pt x="443" y="136"/>
                  </a:lnTo>
                  <a:lnTo>
                    <a:pt x="442" y="139"/>
                  </a:lnTo>
                  <a:lnTo>
                    <a:pt x="438" y="154"/>
                  </a:lnTo>
                  <a:lnTo>
                    <a:pt x="432" y="160"/>
                  </a:lnTo>
                  <a:lnTo>
                    <a:pt x="426" y="165"/>
                  </a:lnTo>
                  <a:lnTo>
                    <a:pt x="426" y="174"/>
                  </a:lnTo>
                  <a:lnTo>
                    <a:pt x="423" y="175"/>
                  </a:lnTo>
                  <a:lnTo>
                    <a:pt x="420" y="183"/>
                  </a:lnTo>
                  <a:lnTo>
                    <a:pt x="419" y="188"/>
                  </a:lnTo>
                  <a:lnTo>
                    <a:pt x="426" y="190"/>
                  </a:lnTo>
                  <a:lnTo>
                    <a:pt x="428" y="198"/>
                  </a:lnTo>
                  <a:lnTo>
                    <a:pt x="428" y="200"/>
                  </a:lnTo>
                  <a:lnTo>
                    <a:pt x="430" y="203"/>
                  </a:lnTo>
                  <a:lnTo>
                    <a:pt x="431" y="209"/>
                  </a:lnTo>
                  <a:lnTo>
                    <a:pt x="430" y="211"/>
                  </a:lnTo>
                  <a:lnTo>
                    <a:pt x="428" y="213"/>
                  </a:lnTo>
                  <a:lnTo>
                    <a:pt x="430" y="217"/>
                  </a:lnTo>
                  <a:lnTo>
                    <a:pt x="430" y="231"/>
                  </a:lnTo>
                  <a:lnTo>
                    <a:pt x="434" y="232"/>
                  </a:lnTo>
                  <a:lnTo>
                    <a:pt x="438" y="234"/>
                  </a:lnTo>
                  <a:lnTo>
                    <a:pt x="435" y="236"/>
                  </a:lnTo>
                  <a:lnTo>
                    <a:pt x="437" y="243"/>
                  </a:lnTo>
                  <a:lnTo>
                    <a:pt x="438" y="243"/>
                  </a:lnTo>
                  <a:lnTo>
                    <a:pt x="447" y="242"/>
                  </a:lnTo>
                  <a:lnTo>
                    <a:pt x="451" y="238"/>
                  </a:lnTo>
                  <a:lnTo>
                    <a:pt x="458" y="236"/>
                  </a:lnTo>
                  <a:lnTo>
                    <a:pt x="459" y="238"/>
                  </a:lnTo>
                  <a:lnTo>
                    <a:pt x="463" y="231"/>
                  </a:lnTo>
                  <a:lnTo>
                    <a:pt x="465" y="230"/>
                  </a:lnTo>
                  <a:lnTo>
                    <a:pt x="470" y="227"/>
                  </a:lnTo>
                  <a:lnTo>
                    <a:pt x="472" y="226"/>
                  </a:lnTo>
                  <a:lnTo>
                    <a:pt x="477" y="227"/>
                  </a:lnTo>
                  <a:lnTo>
                    <a:pt x="482" y="227"/>
                  </a:lnTo>
                  <a:lnTo>
                    <a:pt x="484" y="230"/>
                  </a:lnTo>
                  <a:lnTo>
                    <a:pt x="488" y="226"/>
                  </a:lnTo>
                  <a:lnTo>
                    <a:pt x="493" y="229"/>
                  </a:lnTo>
                  <a:lnTo>
                    <a:pt x="500" y="227"/>
                  </a:lnTo>
                  <a:lnTo>
                    <a:pt x="503" y="230"/>
                  </a:lnTo>
                  <a:lnTo>
                    <a:pt x="495" y="241"/>
                  </a:lnTo>
                  <a:lnTo>
                    <a:pt x="487" y="255"/>
                  </a:lnTo>
                  <a:lnTo>
                    <a:pt x="479" y="266"/>
                  </a:lnTo>
                  <a:lnTo>
                    <a:pt x="470" y="278"/>
                  </a:lnTo>
                  <a:lnTo>
                    <a:pt x="457" y="294"/>
                  </a:lnTo>
                  <a:lnTo>
                    <a:pt x="457" y="302"/>
                  </a:lnTo>
                  <a:lnTo>
                    <a:pt x="458" y="306"/>
                  </a:lnTo>
                  <a:lnTo>
                    <a:pt x="458" y="315"/>
                  </a:lnTo>
                  <a:lnTo>
                    <a:pt x="459" y="320"/>
                  </a:lnTo>
                  <a:lnTo>
                    <a:pt x="459" y="329"/>
                  </a:lnTo>
                  <a:lnTo>
                    <a:pt x="460" y="340"/>
                  </a:lnTo>
                  <a:lnTo>
                    <a:pt x="456" y="340"/>
                  </a:lnTo>
                  <a:lnTo>
                    <a:pt x="457" y="342"/>
                  </a:lnTo>
                  <a:lnTo>
                    <a:pt x="461" y="341"/>
                  </a:lnTo>
                  <a:lnTo>
                    <a:pt x="461" y="348"/>
                  </a:lnTo>
                  <a:lnTo>
                    <a:pt x="463" y="348"/>
                  </a:lnTo>
                  <a:lnTo>
                    <a:pt x="171" y="552"/>
                  </a:lnTo>
                  <a:lnTo>
                    <a:pt x="173" y="552"/>
                  </a:lnTo>
                  <a:lnTo>
                    <a:pt x="172" y="551"/>
                  </a:lnTo>
                  <a:lnTo>
                    <a:pt x="171" y="552"/>
                  </a:lnTo>
                  <a:lnTo>
                    <a:pt x="463" y="348"/>
                  </a:lnTo>
                  <a:lnTo>
                    <a:pt x="172" y="555"/>
                  </a:lnTo>
                  <a:lnTo>
                    <a:pt x="173" y="554"/>
                  </a:lnTo>
                  <a:lnTo>
                    <a:pt x="172" y="555"/>
                  </a:lnTo>
                  <a:lnTo>
                    <a:pt x="463" y="34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7" name="Freeform 57"/>
            <p:cNvSpPr>
              <a:spLocks/>
            </p:cNvSpPr>
            <p:nvPr/>
          </p:nvSpPr>
          <p:spPr bwMode="auto">
            <a:xfrm>
              <a:off x="970" y="946"/>
              <a:ext cx="629" cy="559"/>
            </a:xfrm>
            <a:custGeom>
              <a:avLst/>
              <a:gdLst/>
              <a:ahLst/>
              <a:cxnLst>
                <a:cxn ang="0">
                  <a:pos x="473" y="376"/>
                </a:cxn>
                <a:cxn ang="0">
                  <a:pos x="515" y="397"/>
                </a:cxn>
                <a:cxn ang="0">
                  <a:pos x="548" y="424"/>
                </a:cxn>
                <a:cxn ang="0">
                  <a:pos x="581" y="435"/>
                </a:cxn>
                <a:cxn ang="0">
                  <a:pos x="598" y="462"/>
                </a:cxn>
                <a:cxn ang="0">
                  <a:pos x="604" y="479"/>
                </a:cxn>
                <a:cxn ang="0">
                  <a:pos x="557" y="479"/>
                </a:cxn>
                <a:cxn ang="0">
                  <a:pos x="511" y="491"/>
                </a:cxn>
                <a:cxn ang="0">
                  <a:pos x="477" y="470"/>
                </a:cxn>
                <a:cxn ang="0">
                  <a:pos x="431" y="490"/>
                </a:cxn>
                <a:cxn ang="0">
                  <a:pos x="379" y="466"/>
                </a:cxn>
                <a:cxn ang="0">
                  <a:pos x="334" y="453"/>
                </a:cxn>
                <a:cxn ang="0">
                  <a:pos x="306" y="430"/>
                </a:cxn>
                <a:cxn ang="0">
                  <a:pos x="276" y="442"/>
                </a:cxn>
                <a:cxn ang="0">
                  <a:pos x="244" y="430"/>
                </a:cxn>
                <a:cxn ang="0">
                  <a:pos x="216" y="437"/>
                </a:cxn>
                <a:cxn ang="0">
                  <a:pos x="183" y="468"/>
                </a:cxn>
                <a:cxn ang="0">
                  <a:pos x="176" y="502"/>
                </a:cxn>
                <a:cxn ang="0">
                  <a:pos x="178" y="543"/>
                </a:cxn>
                <a:cxn ang="0">
                  <a:pos x="152" y="548"/>
                </a:cxn>
                <a:cxn ang="0">
                  <a:pos x="122" y="515"/>
                </a:cxn>
                <a:cxn ang="0">
                  <a:pos x="103" y="480"/>
                </a:cxn>
                <a:cxn ang="0">
                  <a:pos x="84" y="453"/>
                </a:cxn>
                <a:cxn ang="0">
                  <a:pos x="67" y="458"/>
                </a:cxn>
                <a:cxn ang="0">
                  <a:pos x="44" y="459"/>
                </a:cxn>
                <a:cxn ang="0">
                  <a:pos x="25" y="437"/>
                </a:cxn>
                <a:cxn ang="0">
                  <a:pos x="12" y="408"/>
                </a:cxn>
                <a:cxn ang="0">
                  <a:pos x="6" y="397"/>
                </a:cxn>
                <a:cxn ang="0">
                  <a:pos x="6" y="370"/>
                </a:cxn>
                <a:cxn ang="0">
                  <a:pos x="34" y="379"/>
                </a:cxn>
                <a:cxn ang="0">
                  <a:pos x="48" y="360"/>
                </a:cxn>
                <a:cxn ang="0">
                  <a:pos x="70" y="344"/>
                </a:cxn>
                <a:cxn ang="0">
                  <a:pos x="46" y="318"/>
                </a:cxn>
                <a:cxn ang="0">
                  <a:pos x="35" y="285"/>
                </a:cxn>
                <a:cxn ang="0">
                  <a:pos x="20" y="258"/>
                </a:cxn>
                <a:cxn ang="0">
                  <a:pos x="16" y="211"/>
                </a:cxn>
                <a:cxn ang="0">
                  <a:pos x="46" y="154"/>
                </a:cxn>
                <a:cxn ang="0">
                  <a:pos x="70" y="172"/>
                </a:cxn>
                <a:cxn ang="0">
                  <a:pos x="91" y="210"/>
                </a:cxn>
                <a:cxn ang="0">
                  <a:pos x="106" y="231"/>
                </a:cxn>
                <a:cxn ang="0">
                  <a:pos x="118" y="203"/>
                </a:cxn>
                <a:cxn ang="0">
                  <a:pos x="127" y="156"/>
                </a:cxn>
                <a:cxn ang="0">
                  <a:pos x="160" y="115"/>
                </a:cxn>
                <a:cxn ang="0">
                  <a:pos x="162" y="59"/>
                </a:cxn>
                <a:cxn ang="0">
                  <a:pos x="207" y="37"/>
                </a:cxn>
                <a:cxn ang="0">
                  <a:pos x="246" y="98"/>
                </a:cxn>
                <a:cxn ang="0">
                  <a:pos x="303" y="72"/>
                </a:cxn>
                <a:cxn ang="0">
                  <a:pos x="332" y="116"/>
                </a:cxn>
                <a:cxn ang="0">
                  <a:pos x="347" y="81"/>
                </a:cxn>
                <a:cxn ang="0">
                  <a:pos x="331" y="56"/>
                </a:cxn>
                <a:cxn ang="0">
                  <a:pos x="367" y="4"/>
                </a:cxn>
                <a:cxn ang="0">
                  <a:pos x="409" y="25"/>
                </a:cxn>
                <a:cxn ang="0">
                  <a:pos x="457" y="66"/>
                </a:cxn>
                <a:cxn ang="0">
                  <a:pos x="447" y="113"/>
                </a:cxn>
                <a:cxn ang="0">
                  <a:pos x="420" y="183"/>
                </a:cxn>
                <a:cxn ang="0">
                  <a:pos x="434" y="232"/>
                </a:cxn>
                <a:cxn ang="0">
                  <a:pos x="470" y="227"/>
                </a:cxn>
                <a:cxn ang="0">
                  <a:pos x="479" y="266"/>
                </a:cxn>
                <a:cxn ang="0">
                  <a:pos x="461" y="341"/>
                </a:cxn>
              </a:cxnLst>
              <a:rect l="0" t="0" r="r" b="b"/>
              <a:pathLst>
                <a:path w="629" h="559">
                  <a:moveTo>
                    <a:pt x="463" y="348"/>
                  </a:moveTo>
                  <a:lnTo>
                    <a:pt x="466" y="345"/>
                  </a:lnTo>
                  <a:lnTo>
                    <a:pt x="476" y="348"/>
                  </a:lnTo>
                  <a:lnTo>
                    <a:pt x="476" y="352"/>
                  </a:lnTo>
                  <a:lnTo>
                    <a:pt x="477" y="352"/>
                  </a:lnTo>
                  <a:lnTo>
                    <a:pt x="472" y="359"/>
                  </a:lnTo>
                  <a:lnTo>
                    <a:pt x="476" y="362"/>
                  </a:lnTo>
                  <a:lnTo>
                    <a:pt x="469" y="366"/>
                  </a:lnTo>
                  <a:lnTo>
                    <a:pt x="469" y="370"/>
                  </a:lnTo>
                  <a:lnTo>
                    <a:pt x="475" y="372"/>
                  </a:lnTo>
                  <a:lnTo>
                    <a:pt x="473" y="376"/>
                  </a:lnTo>
                  <a:lnTo>
                    <a:pt x="479" y="376"/>
                  </a:lnTo>
                  <a:lnTo>
                    <a:pt x="479" y="384"/>
                  </a:lnTo>
                  <a:lnTo>
                    <a:pt x="480" y="385"/>
                  </a:lnTo>
                  <a:lnTo>
                    <a:pt x="482" y="383"/>
                  </a:lnTo>
                  <a:lnTo>
                    <a:pt x="490" y="377"/>
                  </a:lnTo>
                  <a:lnTo>
                    <a:pt x="501" y="388"/>
                  </a:lnTo>
                  <a:lnTo>
                    <a:pt x="503" y="389"/>
                  </a:lnTo>
                  <a:lnTo>
                    <a:pt x="504" y="394"/>
                  </a:lnTo>
                  <a:lnTo>
                    <a:pt x="511" y="396"/>
                  </a:lnTo>
                  <a:lnTo>
                    <a:pt x="513" y="396"/>
                  </a:lnTo>
                  <a:lnTo>
                    <a:pt x="515" y="397"/>
                  </a:lnTo>
                  <a:lnTo>
                    <a:pt x="516" y="399"/>
                  </a:lnTo>
                  <a:lnTo>
                    <a:pt x="523" y="400"/>
                  </a:lnTo>
                  <a:lnTo>
                    <a:pt x="523" y="406"/>
                  </a:lnTo>
                  <a:lnTo>
                    <a:pt x="525" y="408"/>
                  </a:lnTo>
                  <a:lnTo>
                    <a:pt x="532" y="410"/>
                  </a:lnTo>
                  <a:lnTo>
                    <a:pt x="537" y="414"/>
                  </a:lnTo>
                  <a:lnTo>
                    <a:pt x="536" y="423"/>
                  </a:lnTo>
                  <a:lnTo>
                    <a:pt x="539" y="424"/>
                  </a:lnTo>
                  <a:lnTo>
                    <a:pt x="543" y="422"/>
                  </a:lnTo>
                  <a:lnTo>
                    <a:pt x="544" y="424"/>
                  </a:lnTo>
                  <a:lnTo>
                    <a:pt x="548" y="424"/>
                  </a:lnTo>
                  <a:lnTo>
                    <a:pt x="547" y="429"/>
                  </a:lnTo>
                  <a:lnTo>
                    <a:pt x="543" y="432"/>
                  </a:lnTo>
                  <a:lnTo>
                    <a:pt x="548" y="436"/>
                  </a:lnTo>
                  <a:lnTo>
                    <a:pt x="552" y="438"/>
                  </a:lnTo>
                  <a:lnTo>
                    <a:pt x="558" y="439"/>
                  </a:lnTo>
                  <a:lnTo>
                    <a:pt x="559" y="434"/>
                  </a:lnTo>
                  <a:lnTo>
                    <a:pt x="564" y="437"/>
                  </a:lnTo>
                  <a:lnTo>
                    <a:pt x="566" y="432"/>
                  </a:lnTo>
                  <a:lnTo>
                    <a:pt x="569" y="431"/>
                  </a:lnTo>
                  <a:lnTo>
                    <a:pt x="579" y="435"/>
                  </a:lnTo>
                  <a:lnTo>
                    <a:pt x="581" y="435"/>
                  </a:lnTo>
                  <a:lnTo>
                    <a:pt x="575" y="441"/>
                  </a:lnTo>
                  <a:lnTo>
                    <a:pt x="576" y="444"/>
                  </a:lnTo>
                  <a:lnTo>
                    <a:pt x="574" y="449"/>
                  </a:lnTo>
                  <a:lnTo>
                    <a:pt x="575" y="450"/>
                  </a:lnTo>
                  <a:lnTo>
                    <a:pt x="581" y="450"/>
                  </a:lnTo>
                  <a:lnTo>
                    <a:pt x="586" y="454"/>
                  </a:lnTo>
                  <a:lnTo>
                    <a:pt x="590" y="454"/>
                  </a:lnTo>
                  <a:lnTo>
                    <a:pt x="594" y="452"/>
                  </a:lnTo>
                  <a:lnTo>
                    <a:pt x="595" y="455"/>
                  </a:lnTo>
                  <a:lnTo>
                    <a:pt x="594" y="458"/>
                  </a:lnTo>
                  <a:lnTo>
                    <a:pt x="598" y="462"/>
                  </a:lnTo>
                  <a:lnTo>
                    <a:pt x="601" y="464"/>
                  </a:lnTo>
                  <a:lnTo>
                    <a:pt x="607" y="468"/>
                  </a:lnTo>
                  <a:lnTo>
                    <a:pt x="620" y="474"/>
                  </a:lnTo>
                  <a:lnTo>
                    <a:pt x="625" y="477"/>
                  </a:lnTo>
                  <a:lnTo>
                    <a:pt x="629" y="479"/>
                  </a:lnTo>
                  <a:lnTo>
                    <a:pt x="629" y="481"/>
                  </a:lnTo>
                  <a:lnTo>
                    <a:pt x="622" y="481"/>
                  </a:lnTo>
                  <a:lnTo>
                    <a:pt x="618" y="479"/>
                  </a:lnTo>
                  <a:lnTo>
                    <a:pt x="613" y="481"/>
                  </a:lnTo>
                  <a:lnTo>
                    <a:pt x="607" y="478"/>
                  </a:lnTo>
                  <a:lnTo>
                    <a:pt x="604" y="479"/>
                  </a:lnTo>
                  <a:lnTo>
                    <a:pt x="602" y="478"/>
                  </a:lnTo>
                  <a:lnTo>
                    <a:pt x="602" y="479"/>
                  </a:lnTo>
                  <a:lnTo>
                    <a:pt x="598" y="479"/>
                  </a:lnTo>
                  <a:lnTo>
                    <a:pt x="595" y="483"/>
                  </a:lnTo>
                  <a:lnTo>
                    <a:pt x="590" y="481"/>
                  </a:lnTo>
                  <a:lnTo>
                    <a:pt x="583" y="483"/>
                  </a:lnTo>
                  <a:lnTo>
                    <a:pt x="581" y="484"/>
                  </a:lnTo>
                  <a:lnTo>
                    <a:pt x="572" y="484"/>
                  </a:lnTo>
                  <a:lnTo>
                    <a:pt x="570" y="486"/>
                  </a:lnTo>
                  <a:lnTo>
                    <a:pt x="564" y="481"/>
                  </a:lnTo>
                  <a:lnTo>
                    <a:pt x="557" y="479"/>
                  </a:lnTo>
                  <a:lnTo>
                    <a:pt x="552" y="478"/>
                  </a:lnTo>
                  <a:lnTo>
                    <a:pt x="549" y="481"/>
                  </a:lnTo>
                  <a:lnTo>
                    <a:pt x="542" y="480"/>
                  </a:lnTo>
                  <a:lnTo>
                    <a:pt x="538" y="480"/>
                  </a:lnTo>
                  <a:lnTo>
                    <a:pt x="531" y="483"/>
                  </a:lnTo>
                  <a:lnTo>
                    <a:pt x="526" y="485"/>
                  </a:lnTo>
                  <a:lnTo>
                    <a:pt x="525" y="489"/>
                  </a:lnTo>
                  <a:lnTo>
                    <a:pt x="518" y="489"/>
                  </a:lnTo>
                  <a:lnTo>
                    <a:pt x="513" y="492"/>
                  </a:lnTo>
                  <a:lnTo>
                    <a:pt x="515" y="490"/>
                  </a:lnTo>
                  <a:lnTo>
                    <a:pt x="511" y="491"/>
                  </a:lnTo>
                  <a:lnTo>
                    <a:pt x="510" y="490"/>
                  </a:lnTo>
                  <a:lnTo>
                    <a:pt x="508" y="488"/>
                  </a:lnTo>
                  <a:lnTo>
                    <a:pt x="504" y="488"/>
                  </a:lnTo>
                  <a:lnTo>
                    <a:pt x="499" y="485"/>
                  </a:lnTo>
                  <a:lnTo>
                    <a:pt x="495" y="486"/>
                  </a:lnTo>
                  <a:lnTo>
                    <a:pt x="494" y="484"/>
                  </a:lnTo>
                  <a:lnTo>
                    <a:pt x="488" y="483"/>
                  </a:lnTo>
                  <a:lnTo>
                    <a:pt x="481" y="480"/>
                  </a:lnTo>
                  <a:lnTo>
                    <a:pt x="482" y="478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5" y="473"/>
                  </a:lnTo>
                  <a:lnTo>
                    <a:pt x="471" y="478"/>
                  </a:lnTo>
                  <a:lnTo>
                    <a:pt x="471" y="476"/>
                  </a:lnTo>
                  <a:lnTo>
                    <a:pt x="469" y="471"/>
                  </a:lnTo>
                  <a:lnTo>
                    <a:pt x="461" y="482"/>
                  </a:lnTo>
                  <a:lnTo>
                    <a:pt x="457" y="486"/>
                  </a:lnTo>
                  <a:lnTo>
                    <a:pt x="454" y="489"/>
                  </a:lnTo>
                  <a:lnTo>
                    <a:pt x="449" y="492"/>
                  </a:lnTo>
                  <a:lnTo>
                    <a:pt x="447" y="492"/>
                  </a:lnTo>
                  <a:lnTo>
                    <a:pt x="435" y="492"/>
                  </a:lnTo>
                  <a:lnTo>
                    <a:pt x="431" y="490"/>
                  </a:lnTo>
                  <a:lnTo>
                    <a:pt x="422" y="485"/>
                  </a:lnTo>
                  <a:lnTo>
                    <a:pt x="418" y="484"/>
                  </a:lnTo>
                  <a:lnTo>
                    <a:pt x="413" y="478"/>
                  </a:lnTo>
                  <a:lnTo>
                    <a:pt x="411" y="473"/>
                  </a:lnTo>
                  <a:lnTo>
                    <a:pt x="407" y="471"/>
                  </a:lnTo>
                  <a:lnTo>
                    <a:pt x="399" y="477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8" y="468"/>
                  </a:lnTo>
                  <a:lnTo>
                    <a:pt x="381" y="467"/>
                  </a:lnTo>
                  <a:lnTo>
                    <a:pt x="379" y="466"/>
                  </a:lnTo>
                  <a:lnTo>
                    <a:pt x="374" y="460"/>
                  </a:lnTo>
                  <a:lnTo>
                    <a:pt x="367" y="457"/>
                  </a:lnTo>
                  <a:lnTo>
                    <a:pt x="361" y="458"/>
                  </a:lnTo>
                  <a:lnTo>
                    <a:pt x="359" y="455"/>
                  </a:lnTo>
                  <a:lnTo>
                    <a:pt x="355" y="455"/>
                  </a:lnTo>
                  <a:lnTo>
                    <a:pt x="350" y="458"/>
                  </a:lnTo>
                  <a:lnTo>
                    <a:pt x="348" y="459"/>
                  </a:lnTo>
                  <a:lnTo>
                    <a:pt x="342" y="460"/>
                  </a:lnTo>
                  <a:lnTo>
                    <a:pt x="340" y="455"/>
                  </a:lnTo>
                  <a:lnTo>
                    <a:pt x="332" y="455"/>
                  </a:lnTo>
                  <a:lnTo>
                    <a:pt x="334" y="453"/>
                  </a:lnTo>
                  <a:lnTo>
                    <a:pt x="331" y="448"/>
                  </a:lnTo>
                  <a:lnTo>
                    <a:pt x="328" y="447"/>
                  </a:lnTo>
                  <a:lnTo>
                    <a:pt x="328" y="443"/>
                  </a:lnTo>
                  <a:lnTo>
                    <a:pt x="326" y="43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5" y="431"/>
                  </a:lnTo>
                  <a:lnTo>
                    <a:pt x="310" y="436"/>
                  </a:lnTo>
                  <a:lnTo>
                    <a:pt x="304" y="438"/>
                  </a:lnTo>
                  <a:lnTo>
                    <a:pt x="305" y="435"/>
                  </a:lnTo>
                  <a:lnTo>
                    <a:pt x="306" y="430"/>
                  </a:lnTo>
                  <a:lnTo>
                    <a:pt x="303" y="427"/>
                  </a:lnTo>
                  <a:lnTo>
                    <a:pt x="299" y="430"/>
                  </a:lnTo>
                  <a:lnTo>
                    <a:pt x="295" y="433"/>
                  </a:lnTo>
                  <a:lnTo>
                    <a:pt x="301" y="442"/>
                  </a:lnTo>
                  <a:lnTo>
                    <a:pt x="298" y="446"/>
                  </a:lnTo>
                  <a:lnTo>
                    <a:pt x="290" y="439"/>
                  </a:lnTo>
                  <a:lnTo>
                    <a:pt x="289" y="439"/>
                  </a:lnTo>
                  <a:lnTo>
                    <a:pt x="287" y="444"/>
                  </a:lnTo>
                  <a:lnTo>
                    <a:pt x="284" y="450"/>
                  </a:lnTo>
                  <a:lnTo>
                    <a:pt x="283" y="446"/>
                  </a:lnTo>
                  <a:lnTo>
                    <a:pt x="276" y="442"/>
                  </a:lnTo>
                  <a:lnTo>
                    <a:pt x="271" y="435"/>
                  </a:lnTo>
                  <a:lnTo>
                    <a:pt x="270" y="434"/>
                  </a:lnTo>
                  <a:lnTo>
                    <a:pt x="268" y="435"/>
                  </a:lnTo>
                  <a:lnTo>
                    <a:pt x="268" y="436"/>
                  </a:lnTo>
                  <a:lnTo>
                    <a:pt x="270" y="441"/>
                  </a:lnTo>
                  <a:lnTo>
                    <a:pt x="261" y="449"/>
                  </a:lnTo>
                  <a:lnTo>
                    <a:pt x="252" y="444"/>
                  </a:lnTo>
                  <a:lnTo>
                    <a:pt x="244" y="443"/>
                  </a:lnTo>
                  <a:lnTo>
                    <a:pt x="245" y="437"/>
                  </a:lnTo>
                  <a:lnTo>
                    <a:pt x="244" y="431"/>
                  </a:lnTo>
                  <a:lnTo>
                    <a:pt x="244" y="430"/>
                  </a:lnTo>
                  <a:lnTo>
                    <a:pt x="241" y="429"/>
                  </a:lnTo>
                  <a:lnTo>
                    <a:pt x="239" y="435"/>
                  </a:lnTo>
                  <a:lnTo>
                    <a:pt x="231" y="437"/>
                  </a:lnTo>
                  <a:lnTo>
                    <a:pt x="226" y="430"/>
                  </a:lnTo>
                  <a:lnTo>
                    <a:pt x="224" y="430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5" y="441"/>
                  </a:lnTo>
                  <a:lnTo>
                    <a:pt x="222" y="444"/>
                  </a:lnTo>
                  <a:lnTo>
                    <a:pt x="221" y="444"/>
                  </a:lnTo>
                  <a:lnTo>
                    <a:pt x="216" y="437"/>
                  </a:lnTo>
                  <a:lnTo>
                    <a:pt x="211" y="438"/>
                  </a:lnTo>
                  <a:lnTo>
                    <a:pt x="201" y="441"/>
                  </a:lnTo>
                  <a:lnTo>
                    <a:pt x="201" y="443"/>
                  </a:lnTo>
                  <a:lnTo>
                    <a:pt x="196" y="444"/>
                  </a:lnTo>
                  <a:lnTo>
                    <a:pt x="192" y="448"/>
                  </a:lnTo>
                  <a:lnTo>
                    <a:pt x="187" y="454"/>
                  </a:lnTo>
                  <a:lnTo>
                    <a:pt x="188" y="454"/>
                  </a:lnTo>
                  <a:lnTo>
                    <a:pt x="187" y="460"/>
                  </a:lnTo>
                  <a:lnTo>
                    <a:pt x="188" y="461"/>
                  </a:lnTo>
                  <a:lnTo>
                    <a:pt x="187" y="464"/>
                  </a:lnTo>
                  <a:lnTo>
                    <a:pt x="183" y="468"/>
                  </a:lnTo>
                  <a:lnTo>
                    <a:pt x="181" y="477"/>
                  </a:lnTo>
                  <a:lnTo>
                    <a:pt x="177" y="479"/>
                  </a:lnTo>
                  <a:lnTo>
                    <a:pt x="177" y="481"/>
                  </a:lnTo>
                  <a:lnTo>
                    <a:pt x="174" y="485"/>
                  </a:lnTo>
                  <a:lnTo>
                    <a:pt x="170" y="486"/>
                  </a:lnTo>
                  <a:lnTo>
                    <a:pt x="171" y="489"/>
                  </a:lnTo>
                  <a:lnTo>
                    <a:pt x="170" y="492"/>
                  </a:lnTo>
                  <a:lnTo>
                    <a:pt x="167" y="497"/>
                  </a:lnTo>
                  <a:lnTo>
                    <a:pt x="171" y="499"/>
                  </a:lnTo>
                  <a:lnTo>
                    <a:pt x="172" y="502"/>
                  </a:lnTo>
                  <a:lnTo>
                    <a:pt x="176" y="502"/>
                  </a:lnTo>
                  <a:lnTo>
                    <a:pt x="177" y="503"/>
                  </a:lnTo>
                  <a:lnTo>
                    <a:pt x="182" y="504"/>
                  </a:lnTo>
                  <a:lnTo>
                    <a:pt x="185" y="517"/>
                  </a:lnTo>
                  <a:lnTo>
                    <a:pt x="186" y="518"/>
                  </a:lnTo>
                  <a:lnTo>
                    <a:pt x="184" y="520"/>
                  </a:lnTo>
                  <a:lnTo>
                    <a:pt x="177" y="524"/>
                  </a:lnTo>
                  <a:lnTo>
                    <a:pt x="176" y="527"/>
                  </a:lnTo>
                  <a:lnTo>
                    <a:pt x="170" y="532"/>
                  </a:lnTo>
                  <a:lnTo>
                    <a:pt x="170" y="536"/>
                  </a:lnTo>
                  <a:lnTo>
                    <a:pt x="177" y="540"/>
                  </a:lnTo>
                  <a:lnTo>
                    <a:pt x="178" y="543"/>
                  </a:lnTo>
                  <a:lnTo>
                    <a:pt x="174" y="552"/>
                  </a:lnTo>
                  <a:lnTo>
                    <a:pt x="177" y="555"/>
                  </a:lnTo>
                  <a:lnTo>
                    <a:pt x="173" y="556"/>
                  </a:lnTo>
                  <a:lnTo>
                    <a:pt x="172" y="559"/>
                  </a:lnTo>
                  <a:lnTo>
                    <a:pt x="164" y="559"/>
                  </a:lnTo>
                  <a:lnTo>
                    <a:pt x="162" y="554"/>
                  </a:lnTo>
                  <a:lnTo>
                    <a:pt x="159" y="548"/>
                  </a:lnTo>
                  <a:lnTo>
                    <a:pt x="159" y="556"/>
                  </a:lnTo>
                  <a:lnTo>
                    <a:pt x="151" y="555"/>
                  </a:lnTo>
                  <a:lnTo>
                    <a:pt x="152" y="555"/>
                  </a:lnTo>
                  <a:lnTo>
                    <a:pt x="152" y="548"/>
                  </a:lnTo>
                  <a:lnTo>
                    <a:pt x="153" y="537"/>
                  </a:lnTo>
                  <a:lnTo>
                    <a:pt x="147" y="532"/>
                  </a:lnTo>
                  <a:lnTo>
                    <a:pt x="146" y="526"/>
                  </a:lnTo>
                  <a:lnTo>
                    <a:pt x="143" y="524"/>
                  </a:lnTo>
                  <a:lnTo>
                    <a:pt x="141" y="519"/>
                  </a:lnTo>
                  <a:lnTo>
                    <a:pt x="141" y="520"/>
                  </a:lnTo>
                  <a:lnTo>
                    <a:pt x="131" y="523"/>
                  </a:lnTo>
                  <a:lnTo>
                    <a:pt x="128" y="518"/>
                  </a:lnTo>
                  <a:lnTo>
                    <a:pt x="127" y="519"/>
                  </a:lnTo>
                  <a:lnTo>
                    <a:pt x="123" y="519"/>
                  </a:lnTo>
                  <a:lnTo>
                    <a:pt x="122" y="515"/>
                  </a:lnTo>
                  <a:lnTo>
                    <a:pt x="118" y="509"/>
                  </a:lnTo>
                  <a:lnTo>
                    <a:pt x="123" y="505"/>
                  </a:lnTo>
                  <a:lnTo>
                    <a:pt x="120" y="501"/>
                  </a:lnTo>
                  <a:lnTo>
                    <a:pt x="118" y="500"/>
                  </a:lnTo>
                  <a:lnTo>
                    <a:pt x="114" y="499"/>
                  </a:lnTo>
                  <a:lnTo>
                    <a:pt x="113" y="496"/>
                  </a:lnTo>
                  <a:lnTo>
                    <a:pt x="112" y="495"/>
                  </a:lnTo>
                  <a:lnTo>
                    <a:pt x="107" y="491"/>
                  </a:lnTo>
                  <a:lnTo>
                    <a:pt x="106" y="486"/>
                  </a:lnTo>
                  <a:lnTo>
                    <a:pt x="101" y="483"/>
                  </a:lnTo>
                  <a:lnTo>
                    <a:pt x="103" y="480"/>
                  </a:lnTo>
                  <a:lnTo>
                    <a:pt x="103" y="479"/>
                  </a:lnTo>
                  <a:lnTo>
                    <a:pt x="103" y="477"/>
                  </a:lnTo>
                  <a:lnTo>
                    <a:pt x="100" y="470"/>
                  </a:lnTo>
                  <a:lnTo>
                    <a:pt x="95" y="471"/>
                  </a:lnTo>
                  <a:lnTo>
                    <a:pt x="91" y="471"/>
                  </a:lnTo>
                  <a:lnTo>
                    <a:pt x="90" y="470"/>
                  </a:lnTo>
                  <a:lnTo>
                    <a:pt x="87" y="462"/>
                  </a:lnTo>
                  <a:lnTo>
                    <a:pt x="87" y="456"/>
                  </a:lnTo>
                  <a:lnTo>
                    <a:pt x="86" y="455"/>
                  </a:lnTo>
                  <a:lnTo>
                    <a:pt x="87" y="454"/>
                  </a:lnTo>
                  <a:lnTo>
                    <a:pt x="84" y="453"/>
                  </a:lnTo>
                  <a:lnTo>
                    <a:pt x="83" y="453"/>
                  </a:lnTo>
                  <a:lnTo>
                    <a:pt x="83" y="449"/>
                  </a:lnTo>
                  <a:lnTo>
                    <a:pt x="80" y="452"/>
                  </a:lnTo>
                  <a:lnTo>
                    <a:pt x="79" y="454"/>
                  </a:lnTo>
                  <a:lnTo>
                    <a:pt x="78" y="452"/>
                  </a:lnTo>
                  <a:lnTo>
                    <a:pt x="73" y="454"/>
                  </a:lnTo>
                  <a:lnTo>
                    <a:pt x="70" y="455"/>
                  </a:lnTo>
                  <a:lnTo>
                    <a:pt x="69" y="455"/>
                  </a:lnTo>
                  <a:lnTo>
                    <a:pt x="68" y="457"/>
                  </a:lnTo>
                  <a:lnTo>
                    <a:pt x="67" y="457"/>
                  </a:lnTo>
                  <a:lnTo>
                    <a:pt x="67" y="458"/>
                  </a:lnTo>
                  <a:lnTo>
                    <a:pt x="64" y="457"/>
                  </a:lnTo>
                  <a:lnTo>
                    <a:pt x="65" y="459"/>
                  </a:lnTo>
                  <a:lnTo>
                    <a:pt x="65" y="460"/>
                  </a:lnTo>
                  <a:lnTo>
                    <a:pt x="60" y="460"/>
                  </a:lnTo>
                  <a:lnTo>
                    <a:pt x="60" y="462"/>
                  </a:lnTo>
                  <a:lnTo>
                    <a:pt x="57" y="464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49" y="460"/>
                  </a:lnTo>
                  <a:lnTo>
                    <a:pt x="45" y="456"/>
                  </a:lnTo>
                  <a:lnTo>
                    <a:pt x="44" y="459"/>
                  </a:lnTo>
                  <a:lnTo>
                    <a:pt x="42" y="460"/>
                  </a:lnTo>
                  <a:lnTo>
                    <a:pt x="34" y="457"/>
                  </a:lnTo>
                  <a:lnTo>
                    <a:pt x="31" y="454"/>
                  </a:lnTo>
                  <a:lnTo>
                    <a:pt x="32" y="449"/>
                  </a:lnTo>
                  <a:lnTo>
                    <a:pt x="31" y="449"/>
                  </a:lnTo>
                  <a:lnTo>
                    <a:pt x="30" y="447"/>
                  </a:lnTo>
                  <a:lnTo>
                    <a:pt x="31" y="446"/>
                  </a:lnTo>
                  <a:lnTo>
                    <a:pt x="30" y="443"/>
                  </a:lnTo>
                  <a:lnTo>
                    <a:pt x="26" y="441"/>
                  </a:lnTo>
                  <a:lnTo>
                    <a:pt x="26" y="439"/>
                  </a:lnTo>
                  <a:lnTo>
                    <a:pt x="25" y="437"/>
                  </a:lnTo>
                  <a:lnTo>
                    <a:pt x="23" y="436"/>
                  </a:lnTo>
                  <a:lnTo>
                    <a:pt x="24" y="432"/>
                  </a:lnTo>
                  <a:lnTo>
                    <a:pt x="20" y="430"/>
                  </a:lnTo>
                  <a:lnTo>
                    <a:pt x="19" y="425"/>
                  </a:lnTo>
                  <a:lnTo>
                    <a:pt x="11" y="422"/>
                  </a:lnTo>
                  <a:lnTo>
                    <a:pt x="12" y="420"/>
                  </a:lnTo>
                  <a:lnTo>
                    <a:pt x="11" y="419"/>
                  </a:lnTo>
                  <a:lnTo>
                    <a:pt x="10" y="414"/>
                  </a:lnTo>
                  <a:lnTo>
                    <a:pt x="18" y="409"/>
                  </a:lnTo>
                  <a:lnTo>
                    <a:pt x="18" y="408"/>
                  </a:lnTo>
                  <a:lnTo>
                    <a:pt x="12" y="408"/>
                  </a:lnTo>
                  <a:lnTo>
                    <a:pt x="11" y="411"/>
                  </a:lnTo>
                  <a:lnTo>
                    <a:pt x="7" y="411"/>
                  </a:lnTo>
                  <a:lnTo>
                    <a:pt x="6" y="410"/>
                  </a:lnTo>
                  <a:lnTo>
                    <a:pt x="6" y="409"/>
                  </a:lnTo>
                  <a:lnTo>
                    <a:pt x="10" y="408"/>
                  </a:lnTo>
                  <a:lnTo>
                    <a:pt x="6" y="402"/>
                  </a:lnTo>
                  <a:lnTo>
                    <a:pt x="9" y="401"/>
                  </a:lnTo>
                  <a:lnTo>
                    <a:pt x="7" y="399"/>
                  </a:lnTo>
                  <a:lnTo>
                    <a:pt x="7" y="398"/>
                  </a:lnTo>
                  <a:lnTo>
                    <a:pt x="12" y="397"/>
                  </a:lnTo>
                  <a:lnTo>
                    <a:pt x="6" y="397"/>
                  </a:lnTo>
                  <a:lnTo>
                    <a:pt x="6" y="394"/>
                  </a:lnTo>
                  <a:lnTo>
                    <a:pt x="8" y="396"/>
                  </a:lnTo>
                  <a:lnTo>
                    <a:pt x="9" y="395"/>
                  </a:lnTo>
                  <a:lnTo>
                    <a:pt x="8" y="391"/>
                  </a:lnTo>
                  <a:lnTo>
                    <a:pt x="8" y="387"/>
                  </a:lnTo>
                  <a:lnTo>
                    <a:pt x="4" y="388"/>
                  </a:lnTo>
                  <a:lnTo>
                    <a:pt x="5" y="385"/>
                  </a:lnTo>
                  <a:lnTo>
                    <a:pt x="0" y="383"/>
                  </a:lnTo>
                  <a:lnTo>
                    <a:pt x="4" y="377"/>
                  </a:lnTo>
                  <a:lnTo>
                    <a:pt x="9" y="376"/>
                  </a:lnTo>
                  <a:lnTo>
                    <a:pt x="6" y="370"/>
                  </a:lnTo>
                  <a:lnTo>
                    <a:pt x="12" y="365"/>
                  </a:lnTo>
                  <a:lnTo>
                    <a:pt x="12" y="364"/>
                  </a:lnTo>
                  <a:lnTo>
                    <a:pt x="16" y="367"/>
                  </a:lnTo>
                  <a:lnTo>
                    <a:pt x="20" y="367"/>
                  </a:lnTo>
                  <a:lnTo>
                    <a:pt x="25" y="365"/>
                  </a:lnTo>
                  <a:lnTo>
                    <a:pt x="28" y="365"/>
                  </a:lnTo>
                  <a:lnTo>
                    <a:pt x="29" y="368"/>
                  </a:lnTo>
                  <a:lnTo>
                    <a:pt x="29" y="371"/>
                  </a:lnTo>
                  <a:lnTo>
                    <a:pt x="34" y="374"/>
                  </a:lnTo>
                  <a:lnTo>
                    <a:pt x="34" y="377"/>
                  </a:lnTo>
                  <a:lnTo>
                    <a:pt x="34" y="379"/>
                  </a:lnTo>
                  <a:lnTo>
                    <a:pt x="35" y="383"/>
                  </a:lnTo>
                  <a:lnTo>
                    <a:pt x="42" y="384"/>
                  </a:lnTo>
                  <a:lnTo>
                    <a:pt x="45" y="380"/>
                  </a:lnTo>
                  <a:lnTo>
                    <a:pt x="45" y="382"/>
                  </a:lnTo>
                  <a:lnTo>
                    <a:pt x="46" y="380"/>
                  </a:lnTo>
                  <a:lnTo>
                    <a:pt x="49" y="372"/>
                  </a:lnTo>
                  <a:lnTo>
                    <a:pt x="53" y="372"/>
                  </a:lnTo>
                  <a:lnTo>
                    <a:pt x="57" y="367"/>
                  </a:lnTo>
                  <a:lnTo>
                    <a:pt x="57" y="365"/>
                  </a:lnTo>
                  <a:lnTo>
                    <a:pt x="52" y="364"/>
                  </a:lnTo>
                  <a:lnTo>
                    <a:pt x="48" y="360"/>
                  </a:lnTo>
                  <a:lnTo>
                    <a:pt x="48" y="359"/>
                  </a:lnTo>
                  <a:lnTo>
                    <a:pt x="51" y="360"/>
                  </a:lnTo>
                  <a:lnTo>
                    <a:pt x="57" y="360"/>
                  </a:lnTo>
                  <a:lnTo>
                    <a:pt x="58" y="356"/>
                  </a:lnTo>
                  <a:lnTo>
                    <a:pt x="66" y="359"/>
                  </a:lnTo>
                  <a:lnTo>
                    <a:pt x="70" y="354"/>
                  </a:lnTo>
                  <a:lnTo>
                    <a:pt x="71" y="356"/>
                  </a:lnTo>
                  <a:lnTo>
                    <a:pt x="75" y="354"/>
                  </a:lnTo>
                  <a:lnTo>
                    <a:pt x="73" y="353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9" y="343"/>
                  </a:lnTo>
                  <a:lnTo>
                    <a:pt x="67" y="344"/>
                  </a:lnTo>
                  <a:lnTo>
                    <a:pt x="65" y="337"/>
                  </a:lnTo>
                  <a:lnTo>
                    <a:pt x="64" y="336"/>
                  </a:lnTo>
                  <a:lnTo>
                    <a:pt x="63" y="335"/>
                  </a:lnTo>
                  <a:lnTo>
                    <a:pt x="63" y="329"/>
                  </a:lnTo>
                  <a:lnTo>
                    <a:pt x="61" y="328"/>
                  </a:lnTo>
                  <a:lnTo>
                    <a:pt x="60" y="329"/>
                  </a:lnTo>
                  <a:lnTo>
                    <a:pt x="56" y="325"/>
                  </a:lnTo>
                  <a:lnTo>
                    <a:pt x="48" y="323"/>
                  </a:lnTo>
                  <a:lnTo>
                    <a:pt x="46" y="318"/>
                  </a:lnTo>
                  <a:lnTo>
                    <a:pt x="47" y="315"/>
                  </a:lnTo>
                  <a:lnTo>
                    <a:pt x="46" y="313"/>
                  </a:lnTo>
                  <a:lnTo>
                    <a:pt x="45" y="308"/>
                  </a:lnTo>
                  <a:lnTo>
                    <a:pt x="45" y="307"/>
                  </a:lnTo>
                  <a:lnTo>
                    <a:pt x="45" y="306"/>
                  </a:lnTo>
                  <a:lnTo>
                    <a:pt x="43" y="303"/>
                  </a:lnTo>
                  <a:lnTo>
                    <a:pt x="45" y="297"/>
                  </a:lnTo>
                  <a:lnTo>
                    <a:pt x="42" y="293"/>
                  </a:lnTo>
                  <a:lnTo>
                    <a:pt x="41" y="291"/>
                  </a:lnTo>
                  <a:lnTo>
                    <a:pt x="35" y="289"/>
                  </a:lnTo>
                  <a:lnTo>
                    <a:pt x="35" y="285"/>
                  </a:lnTo>
                  <a:lnTo>
                    <a:pt x="36" y="283"/>
                  </a:lnTo>
                  <a:lnTo>
                    <a:pt x="41" y="286"/>
                  </a:lnTo>
                  <a:lnTo>
                    <a:pt x="41" y="285"/>
                  </a:lnTo>
                  <a:lnTo>
                    <a:pt x="39" y="280"/>
                  </a:lnTo>
                  <a:lnTo>
                    <a:pt x="40" y="274"/>
                  </a:lnTo>
                  <a:lnTo>
                    <a:pt x="33" y="274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33" y="264"/>
                  </a:lnTo>
                  <a:lnTo>
                    <a:pt x="30" y="260"/>
                  </a:lnTo>
                  <a:lnTo>
                    <a:pt x="20" y="258"/>
                  </a:lnTo>
                  <a:lnTo>
                    <a:pt x="18" y="253"/>
                  </a:lnTo>
                  <a:lnTo>
                    <a:pt x="12" y="245"/>
                  </a:lnTo>
                  <a:lnTo>
                    <a:pt x="11" y="242"/>
                  </a:lnTo>
                  <a:lnTo>
                    <a:pt x="12" y="239"/>
                  </a:lnTo>
                  <a:lnTo>
                    <a:pt x="18" y="235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0" y="223"/>
                  </a:lnTo>
                  <a:lnTo>
                    <a:pt x="19" y="221"/>
                  </a:lnTo>
                  <a:lnTo>
                    <a:pt x="16" y="211"/>
                  </a:lnTo>
                  <a:lnTo>
                    <a:pt x="23" y="201"/>
                  </a:lnTo>
                  <a:lnTo>
                    <a:pt x="34" y="190"/>
                  </a:lnTo>
                  <a:lnTo>
                    <a:pt x="39" y="186"/>
                  </a:lnTo>
                  <a:lnTo>
                    <a:pt x="42" y="183"/>
                  </a:lnTo>
                  <a:lnTo>
                    <a:pt x="44" y="182"/>
                  </a:lnTo>
                  <a:lnTo>
                    <a:pt x="46" y="179"/>
                  </a:lnTo>
                  <a:lnTo>
                    <a:pt x="49" y="173"/>
                  </a:lnTo>
                  <a:lnTo>
                    <a:pt x="49" y="172"/>
                  </a:lnTo>
                  <a:lnTo>
                    <a:pt x="48" y="171"/>
                  </a:lnTo>
                  <a:lnTo>
                    <a:pt x="46" y="162"/>
                  </a:lnTo>
                  <a:lnTo>
                    <a:pt x="46" y="154"/>
                  </a:lnTo>
                  <a:lnTo>
                    <a:pt x="46" y="153"/>
                  </a:lnTo>
                  <a:lnTo>
                    <a:pt x="53" y="147"/>
                  </a:lnTo>
                  <a:lnTo>
                    <a:pt x="57" y="152"/>
                  </a:lnTo>
                  <a:lnTo>
                    <a:pt x="61" y="154"/>
                  </a:lnTo>
                  <a:lnTo>
                    <a:pt x="68" y="153"/>
                  </a:lnTo>
                  <a:lnTo>
                    <a:pt x="75" y="160"/>
                  </a:lnTo>
                  <a:lnTo>
                    <a:pt x="76" y="160"/>
                  </a:lnTo>
                  <a:lnTo>
                    <a:pt x="75" y="167"/>
                  </a:lnTo>
                  <a:lnTo>
                    <a:pt x="72" y="166"/>
                  </a:lnTo>
                  <a:lnTo>
                    <a:pt x="71" y="170"/>
                  </a:lnTo>
                  <a:lnTo>
                    <a:pt x="70" y="172"/>
                  </a:lnTo>
                  <a:lnTo>
                    <a:pt x="66" y="175"/>
                  </a:lnTo>
                  <a:lnTo>
                    <a:pt x="63" y="182"/>
                  </a:lnTo>
                  <a:lnTo>
                    <a:pt x="61" y="185"/>
                  </a:lnTo>
                  <a:lnTo>
                    <a:pt x="69" y="185"/>
                  </a:lnTo>
                  <a:lnTo>
                    <a:pt x="73" y="187"/>
                  </a:lnTo>
                  <a:lnTo>
                    <a:pt x="75" y="188"/>
                  </a:lnTo>
                  <a:lnTo>
                    <a:pt x="82" y="194"/>
                  </a:lnTo>
                  <a:lnTo>
                    <a:pt x="84" y="192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1" y="210"/>
                  </a:lnTo>
                  <a:lnTo>
                    <a:pt x="91" y="211"/>
                  </a:lnTo>
                  <a:lnTo>
                    <a:pt x="94" y="218"/>
                  </a:lnTo>
                  <a:lnTo>
                    <a:pt x="95" y="218"/>
                  </a:lnTo>
                  <a:lnTo>
                    <a:pt x="90" y="226"/>
                  </a:lnTo>
                  <a:lnTo>
                    <a:pt x="89" y="230"/>
                  </a:lnTo>
                  <a:lnTo>
                    <a:pt x="92" y="229"/>
                  </a:lnTo>
                  <a:lnTo>
                    <a:pt x="99" y="226"/>
                  </a:lnTo>
                  <a:lnTo>
                    <a:pt x="100" y="227"/>
                  </a:lnTo>
                  <a:lnTo>
                    <a:pt x="102" y="229"/>
                  </a:lnTo>
                  <a:lnTo>
                    <a:pt x="106" y="229"/>
                  </a:lnTo>
                  <a:lnTo>
                    <a:pt x="106" y="231"/>
                  </a:lnTo>
                  <a:lnTo>
                    <a:pt x="110" y="233"/>
                  </a:lnTo>
                  <a:lnTo>
                    <a:pt x="113" y="232"/>
                  </a:lnTo>
                  <a:lnTo>
                    <a:pt x="115" y="232"/>
                  </a:lnTo>
                  <a:lnTo>
                    <a:pt x="116" y="226"/>
                  </a:lnTo>
                  <a:lnTo>
                    <a:pt x="118" y="223"/>
                  </a:lnTo>
                  <a:lnTo>
                    <a:pt x="120" y="217"/>
                  </a:lnTo>
                  <a:lnTo>
                    <a:pt x="124" y="214"/>
                  </a:lnTo>
                  <a:lnTo>
                    <a:pt x="127" y="210"/>
                  </a:lnTo>
                  <a:lnTo>
                    <a:pt x="124" y="209"/>
                  </a:lnTo>
                  <a:lnTo>
                    <a:pt x="124" y="208"/>
                  </a:lnTo>
                  <a:lnTo>
                    <a:pt x="118" y="203"/>
                  </a:lnTo>
                  <a:lnTo>
                    <a:pt x="113" y="201"/>
                  </a:lnTo>
                  <a:lnTo>
                    <a:pt x="113" y="199"/>
                  </a:lnTo>
                  <a:lnTo>
                    <a:pt x="111" y="196"/>
                  </a:lnTo>
                  <a:lnTo>
                    <a:pt x="111" y="195"/>
                  </a:lnTo>
                  <a:lnTo>
                    <a:pt x="106" y="190"/>
                  </a:lnTo>
                  <a:lnTo>
                    <a:pt x="107" y="188"/>
                  </a:lnTo>
                  <a:lnTo>
                    <a:pt x="114" y="183"/>
                  </a:lnTo>
                  <a:lnTo>
                    <a:pt x="111" y="174"/>
                  </a:lnTo>
                  <a:lnTo>
                    <a:pt x="112" y="167"/>
                  </a:lnTo>
                  <a:lnTo>
                    <a:pt x="124" y="163"/>
                  </a:lnTo>
                  <a:lnTo>
                    <a:pt x="127" y="156"/>
                  </a:lnTo>
                  <a:lnTo>
                    <a:pt x="125" y="147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9" y="136"/>
                  </a:lnTo>
                  <a:lnTo>
                    <a:pt x="145" y="132"/>
                  </a:lnTo>
                  <a:lnTo>
                    <a:pt x="147" y="132"/>
                  </a:lnTo>
                  <a:lnTo>
                    <a:pt x="150" y="128"/>
                  </a:lnTo>
                  <a:lnTo>
                    <a:pt x="151" y="121"/>
                  </a:lnTo>
                  <a:lnTo>
                    <a:pt x="154" y="119"/>
                  </a:lnTo>
                  <a:lnTo>
                    <a:pt x="157" y="115"/>
                  </a:lnTo>
                  <a:lnTo>
                    <a:pt x="160" y="115"/>
                  </a:lnTo>
                  <a:lnTo>
                    <a:pt x="161" y="115"/>
                  </a:lnTo>
                  <a:lnTo>
                    <a:pt x="161" y="106"/>
                  </a:lnTo>
                  <a:lnTo>
                    <a:pt x="169" y="96"/>
                  </a:lnTo>
                  <a:lnTo>
                    <a:pt x="170" y="91"/>
                  </a:lnTo>
                  <a:lnTo>
                    <a:pt x="172" y="88"/>
                  </a:lnTo>
                  <a:lnTo>
                    <a:pt x="172" y="82"/>
                  </a:lnTo>
                  <a:lnTo>
                    <a:pt x="167" y="78"/>
                  </a:lnTo>
                  <a:lnTo>
                    <a:pt x="169" y="71"/>
                  </a:lnTo>
                  <a:lnTo>
                    <a:pt x="167" y="68"/>
                  </a:lnTo>
                  <a:lnTo>
                    <a:pt x="166" y="61"/>
                  </a:lnTo>
                  <a:lnTo>
                    <a:pt x="162" y="59"/>
                  </a:lnTo>
                  <a:lnTo>
                    <a:pt x="161" y="54"/>
                  </a:lnTo>
                  <a:lnTo>
                    <a:pt x="166" y="51"/>
                  </a:lnTo>
                  <a:lnTo>
                    <a:pt x="167" y="41"/>
                  </a:lnTo>
                  <a:lnTo>
                    <a:pt x="173" y="38"/>
                  </a:lnTo>
                  <a:lnTo>
                    <a:pt x="187" y="37"/>
                  </a:lnTo>
                  <a:lnTo>
                    <a:pt x="186" y="39"/>
                  </a:lnTo>
                  <a:lnTo>
                    <a:pt x="190" y="44"/>
                  </a:lnTo>
                  <a:lnTo>
                    <a:pt x="195" y="48"/>
                  </a:lnTo>
                  <a:lnTo>
                    <a:pt x="198" y="43"/>
                  </a:lnTo>
                  <a:lnTo>
                    <a:pt x="202" y="38"/>
                  </a:lnTo>
                  <a:lnTo>
                    <a:pt x="207" y="37"/>
                  </a:lnTo>
                  <a:lnTo>
                    <a:pt x="208" y="48"/>
                  </a:lnTo>
                  <a:lnTo>
                    <a:pt x="207" y="63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12" y="77"/>
                  </a:lnTo>
                  <a:lnTo>
                    <a:pt x="217" y="82"/>
                  </a:lnTo>
                  <a:lnTo>
                    <a:pt x="223" y="93"/>
                  </a:lnTo>
                  <a:lnTo>
                    <a:pt x="225" y="95"/>
                  </a:lnTo>
                  <a:lnTo>
                    <a:pt x="229" y="95"/>
                  </a:lnTo>
                  <a:lnTo>
                    <a:pt x="233" y="97"/>
                  </a:lnTo>
                  <a:lnTo>
                    <a:pt x="246" y="98"/>
                  </a:lnTo>
                  <a:lnTo>
                    <a:pt x="254" y="95"/>
                  </a:lnTo>
                  <a:lnTo>
                    <a:pt x="260" y="97"/>
                  </a:lnTo>
                  <a:lnTo>
                    <a:pt x="263" y="90"/>
                  </a:lnTo>
                  <a:lnTo>
                    <a:pt x="264" y="86"/>
                  </a:lnTo>
                  <a:lnTo>
                    <a:pt x="265" y="82"/>
                  </a:lnTo>
                  <a:lnTo>
                    <a:pt x="268" y="82"/>
                  </a:lnTo>
                  <a:lnTo>
                    <a:pt x="275" y="85"/>
                  </a:lnTo>
                  <a:lnTo>
                    <a:pt x="284" y="81"/>
                  </a:lnTo>
                  <a:lnTo>
                    <a:pt x="288" y="78"/>
                  </a:lnTo>
                  <a:lnTo>
                    <a:pt x="298" y="75"/>
                  </a:lnTo>
                  <a:lnTo>
                    <a:pt x="303" y="72"/>
                  </a:lnTo>
                  <a:lnTo>
                    <a:pt x="306" y="77"/>
                  </a:lnTo>
                  <a:lnTo>
                    <a:pt x="312" y="73"/>
                  </a:lnTo>
                  <a:lnTo>
                    <a:pt x="319" y="81"/>
                  </a:lnTo>
                  <a:lnTo>
                    <a:pt x="320" y="82"/>
                  </a:lnTo>
                  <a:lnTo>
                    <a:pt x="319" y="90"/>
                  </a:lnTo>
                  <a:lnTo>
                    <a:pt x="322" y="93"/>
                  </a:lnTo>
                  <a:lnTo>
                    <a:pt x="322" y="100"/>
                  </a:lnTo>
                  <a:lnTo>
                    <a:pt x="322" y="101"/>
                  </a:lnTo>
                  <a:lnTo>
                    <a:pt x="334" y="106"/>
                  </a:lnTo>
                  <a:lnTo>
                    <a:pt x="334" y="114"/>
                  </a:lnTo>
                  <a:lnTo>
                    <a:pt x="332" y="116"/>
                  </a:lnTo>
                  <a:lnTo>
                    <a:pt x="338" y="119"/>
                  </a:lnTo>
                  <a:lnTo>
                    <a:pt x="342" y="116"/>
                  </a:lnTo>
                  <a:lnTo>
                    <a:pt x="343" y="116"/>
                  </a:lnTo>
                  <a:lnTo>
                    <a:pt x="350" y="117"/>
                  </a:lnTo>
                  <a:lnTo>
                    <a:pt x="360" y="107"/>
                  </a:lnTo>
                  <a:lnTo>
                    <a:pt x="357" y="103"/>
                  </a:lnTo>
                  <a:lnTo>
                    <a:pt x="357" y="102"/>
                  </a:lnTo>
                  <a:lnTo>
                    <a:pt x="352" y="94"/>
                  </a:lnTo>
                  <a:lnTo>
                    <a:pt x="347" y="90"/>
                  </a:lnTo>
                  <a:lnTo>
                    <a:pt x="345" y="84"/>
                  </a:lnTo>
                  <a:lnTo>
                    <a:pt x="347" y="81"/>
                  </a:lnTo>
                  <a:lnTo>
                    <a:pt x="350" y="77"/>
                  </a:lnTo>
                  <a:lnTo>
                    <a:pt x="351" y="72"/>
                  </a:lnTo>
                  <a:lnTo>
                    <a:pt x="357" y="71"/>
                  </a:lnTo>
                  <a:lnTo>
                    <a:pt x="358" y="65"/>
                  </a:lnTo>
                  <a:lnTo>
                    <a:pt x="355" y="63"/>
                  </a:lnTo>
                  <a:lnTo>
                    <a:pt x="354" y="60"/>
                  </a:lnTo>
                  <a:lnTo>
                    <a:pt x="350" y="58"/>
                  </a:lnTo>
                  <a:lnTo>
                    <a:pt x="343" y="61"/>
                  </a:lnTo>
                  <a:lnTo>
                    <a:pt x="337" y="60"/>
                  </a:lnTo>
                  <a:lnTo>
                    <a:pt x="335" y="57"/>
                  </a:lnTo>
                  <a:lnTo>
                    <a:pt x="331" y="56"/>
                  </a:lnTo>
                  <a:lnTo>
                    <a:pt x="332" y="50"/>
                  </a:lnTo>
                  <a:lnTo>
                    <a:pt x="331" y="38"/>
                  </a:lnTo>
                  <a:lnTo>
                    <a:pt x="332" y="35"/>
                  </a:lnTo>
                  <a:lnTo>
                    <a:pt x="331" y="27"/>
                  </a:lnTo>
                  <a:lnTo>
                    <a:pt x="339" y="21"/>
                  </a:lnTo>
                  <a:lnTo>
                    <a:pt x="339" y="19"/>
                  </a:lnTo>
                  <a:lnTo>
                    <a:pt x="342" y="16"/>
                  </a:lnTo>
                  <a:lnTo>
                    <a:pt x="343" y="8"/>
                  </a:lnTo>
                  <a:lnTo>
                    <a:pt x="347" y="8"/>
                  </a:lnTo>
                  <a:lnTo>
                    <a:pt x="361" y="3"/>
                  </a:lnTo>
                  <a:lnTo>
                    <a:pt x="367" y="4"/>
                  </a:lnTo>
                  <a:lnTo>
                    <a:pt x="373" y="0"/>
                  </a:lnTo>
                  <a:lnTo>
                    <a:pt x="376" y="6"/>
                  </a:lnTo>
                  <a:lnTo>
                    <a:pt x="374" y="12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22"/>
                  </a:lnTo>
                  <a:lnTo>
                    <a:pt x="387" y="24"/>
                  </a:lnTo>
                  <a:lnTo>
                    <a:pt x="393" y="24"/>
                  </a:lnTo>
                  <a:lnTo>
                    <a:pt x="396" y="26"/>
                  </a:lnTo>
                  <a:lnTo>
                    <a:pt x="398" y="23"/>
                  </a:lnTo>
                  <a:lnTo>
                    <a:pt x="409" y="25"/>
                  </a:lnTo>
                  <a:lnTo>
                    <a:pt x="412" y="24"/>
                  </a:lnTo>
                  <a:lnTo>
                    <a:pt x="414" y="26"/>
                  </a:lnTo>
                  <a:lnTo>
                    <a:pt x="419" y="30"/>
                  </a:lnTo>
                  <a:lnTo>
                    <a:pt x="420" y="35"/>
                  </a:lnTo>
                  <a:lnTo>
                    <a:pt x="424" y="39"/>
                  </a:lnTo>
                  <a:lnTo>
                    <a:pt x="435" y="41"/>
                  </a:lnTo>
                  <a:lnTo>
                    <a:pt x="442" y="43"/>
                  </a:lnTo>
                  <a:lnTo>
                    <a:pt x="452" y="48"/>
                  </a:lnTo>
                  <a:lnTo>
                    <a:pt x="456" y="54"/>
                  </a:lnTo>
                  <a:lnTo>
                    <a:pt x="455" y="60"/>
                  </a:lnTo>
                  <a:lnTo>
                    <a:pt x="457" y="66"/>
                  </a:lnTo>
                  <a:lnTo>
                    <a:pt x="453" y="72"/>
                  </a:lnTo>
                  <a:lnTo>
                    <a:pt x="445" y="74"/>
                  </a:lnTo>
                  <a:lnTo>
                    <a:pt x="440" y="77"/>
                  </a:lnTo>
                  <a:lnTo>
                    <a:pt x="438" y="79"/>
                  </a:lnTo>
                  <a:lnTo>
                    <a:pt x="435" y="80"/>
                  </a:lnTo>
                  <a:lnTo>
                    <a:pt x="433" y="83"/>
                  </a:lnTo>
                  <a:lnTo>
                    <a:pt x="443" y="89"/>
                  </a:lnTo>
                  <a:lnTo>
                    <a:pt x="446" y="96"/>
                  </a:lnTo>
                  <a:lnTo>
                    <a:pt x="443" y="101"/>
                  </a:lnTo>
                  <a:lnTo>
                    <a:pt x="446" y="105"/>
                  </a:lnTo>
                  <a:lnTo>
                    <a:pt x="447" y="113"/>
                  </a:lnTo>
                  <a:lnTo>
                    <a:pt x="445" y="116"/>
                  </a:lnTo>
                  <a:lnTo>
                    <a:pt x="445" y="117"/>
                  </a:lnTo>
                  <a:lnTo>
                    <a:pt x="438" y="128"/>
                  </a:lnTo>
                  <a:lnTo>
                    <a:pt x="443" y="136"/>
                  </a:lnTo>
                  <a:lnTo>
                    <a:pt x="442" y="139"/>
                  </a:lnTo>
                  <a:lnTo>
                    <a:pt x="438" y="154"/>
                  </a:lnTo>
                  <a:lnTo>
                    <a:pt x="432" y="160"/>
                  </a:lnTo>
                  <a:lnTo>
                    <a:pt x="426" y="165"/>
                  </a:lnTo>
                  <a:lnTo>
                    <a:pt x="426" y="174"/>
                  </a:lnTo>
                  <a:lnTo>
                    <a:pt x="423" y="175"/>
                  </a:lnTo>
                  <a:lnTo>
                    <a:pt x="420" y="183"/>
                  </a:lnTo>
                  <a:lnTo>
                    <a:pt x="419" y="188"/>
                  </a:lnTo>
                  <a:lnTo>
                    <a:pt x="426" y="190"/>
                  </a:lnTo>
                  <a:lnTo>
                    <a:pt x="428" y="198"/>
                  </a:lnTo>
                  <a:lnTo>
                    <a:pt x="428" y="200"/>
                  </a:lnTo>
                  <a:lnTo>
                    <a:pt x="430" y="203"/>
                  </a:lnTo>
                  <a:lnTo>
                    <a:pt x="431" y="209"/>
                  </a:lnTo>
                  <a:lnTo>
                    <a:pt x="430" y="211"/>
                  </a:lnTo>
                  <a:lnTo>
                    <a:pt x="428" y="213"/>
                  </a:lnTo>
                  <a:lnTo>
                    <a:pt x="430" y="217"/>
                  </a:lnTo>
                  <a:lnTo>
                    <a:pt x="430" y="231"/>
                  </a:lnTo>
                  <a:lnTo>
                    <a:pt x="434" y="232"/>
                  </a:lnTo>
                  <a:lnTo>
                    <a:pt x="438" y="234"/>
                  </a:lnTo>
                  <a:lnTo>
                    <a:pt x="435" y="236"/>
                  </a:lnTo>
                  <a:lnTo>
                    <a:pt x="437" y="243"/>
                  </a:lnTo>
                  <a:lnTo>
                    <a:pt x="438" y="243"/>
                  </a:lnTo>
                  <a:lnTo>
                    <a:pt x="447" y="242"/>
                  </a:lnTo>
                  <a:lnTo>
                    <a:pt x="451" y="238"/>
                  </a:lnTo>
                  <a:lnTo>
                    <a:pt x="458" y="236"/>
                  </a:lnTo>
                  <a:lnTo>
                    <a:pt x="459" y="238"/>
                  </a:lnTo>
                  <a:lnTo>
                    <a:pt x="463" y="231"/>
                  </a:lnTo>
                  <a:lnTo>
                    <a:pt x="465" y="230"/>
                  </a:lnTo>
                  <a:lnTo>
                    <a:pt x="470" y="227"/>
                  </a:lnTo>
                  <a:lnTo>
                    <a:pt x="472" y="226"/>
                  </a:lnTo>
                  <a:lnTo>
                    <a:pt x="477" y="227"/>
                  </a:lnTo>
                  <a:lnTo>
                    <a:pt x="482" y="227"/>
                  </a:lnTo>
                  <a:lnTo>
                    <a:pt x="484" y="230"/>
                  </a:lnTo>
                  <a:lnTo>
                    <a:pt x="488" y="226"/>
                  </a:lnTo>
                  <a:lnTo>
                    <a:pt x="493" y="229"/>
                  </a:lnTo>
                  <a:lnTo>
                    <a:pt x="500" y="227"/>
                  </a:lnTo>
                  <a:lnTo>
                    <a:pt x="503" y="230"/>
                  </a:lnTo>
                  <a:lnTo>
                    <a:pt x="495" y="241"/>
                  </a:lnTo>
                  <a:lnTo>
                    <a:pt x="487" y="255"/>
                  </a:lnTo>
                  <a:lnTo>
                    <a:pt x="479" y="266"/>
                  </a:lnTo>
                  <a:lnTo>
                    <a:pt x="470" y="278"/>
                  </a:lnTo>
                  <a:lnTo>
                    <a:pt x="457" y="294"/>
                  </a:lnTo>
                  <a:lnTo>
                    <a:pt x="457" y="302"/>
                  </a:lnTo>
                  <a:lnTo>
                    <a:pt x="458" y="306"/>
                  </a:lnTo>
                  <a:lnTo>
                    <a:pt x="458" y="315"/>
                  </a:lnTo>
                  <a:lnTo>
                    <a:pt x="459" y="320"/>
                  </a:lnTo>
                  <a:lnTo>
                    <a:pt x="459" y="329"/>
                  </a:lnTo>
                  <a:lnTo>
                    <a:pt x="460" y="340"/>
                  </a:lnTo>
                  <a:lnTo>
                    <a:pt x="456" y="340"/>
                  </a:lnTo>
                  <a:lnTo>
                    <a:pt x="457" y="342"/>
                  </a:lnTo>
                  <a:lnTo>
                    <a:pt x="461" y="341"/>
                  </a:lnTo>
                  <a:lnTo>
                    <a:pt x="461" y="348"/>
                  </a:lnTo>
                  <a:lnTo>
                    <a:pt x="463" y="34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8" name="Freeform 58"/>
            <p:cNvSpPr>
              <a:spLocks/>
            </p:cNvSpPr>
            <p:nvPr/>
          </p:nvSpPr>
          <p:spPr bwMode="auto">
            <a:xfrm>
              <a:off x="970" y="946"/>
              <a:ext cx="629" cy="559"/>
            </a:xfrm>
            <a:custGeom>
              <a:avLst/>
              <a:gdLst/>
              <a:ahLst/>
              <a:cxnLst>
                <a:cxn ang="0">
                  <a:pos x="622" y="481"/>
                </a:cxn>
                <a:cxn ang="0">
                  <a:pos x="583" y="483"/>
                </a:cxn>
                <a:cxn ang="0">
                  <a:pos x="531" y="483"/>
                </a:cxn>
                <a:cxn ang="0">
                  <a:pos x="499" y="485"/>
                </a:cxn>
                <a:cxn ang="0">
                  <a:pos x="471" y="476"/>
                </a:cxn>
                <a:cxn ang="0">
                  <a:pos x="418" y="484"/>
                </a:cxn>
                <a:cxn ang="0">
                  <a:pos x="374" y="460"/>
                </a:cxn>
                <a:cxn ang="0">
                  <a:pos x="334" y="453"/>
                </a:cxn>
                <a:cxn ang="0">
                  <a:pos x="305" y="435"/>
                </a:cxn>
                <a:cxn ang="0">
                  <a:pos x="284" y="450"/>
                </a:cxn>
                <a:cxn ang="0">
                  <a:pos x="244" y="443"/>
                </a:cxn>
                <a:cxn ang="0">
                  <a:pos x="222" y="432"/>
                </a:cxn>
                <a:cxn ang="0">
                  <a:pos x="187" y="454"/>
                </a:cxn>
                <a:cxn ang="0">
                  <a:pos x="170" y="486"/>
                </a:cxn>
                <a:cxn ang="0">
                  <a:pos x="186" y="518"/>
                </a:cxn>
                <a:cxn ang="0">
                  <a:pos x="173" y="556"/>
                </a:cxn>
                <a:cxn ang="0">
                  <a:pos x="147" y="532"/>
                </a:cxn>
                <a:cxn ang="0">
                  <a:pos x="118" y="509"/>
                </a:cxn>
                <a:cxn ang="0">
                  <a:pos x="103" y="480"/>
                </a:cxn>
                <a:cxn ang="0">
                  <a:pos x="87" y="454"/>
                </a:cxn>
                <a:cxn ang="0">
                  <a:pos x="68" y="457"/>
                </a:cxn>
                <a:cxn ang="0">
                  <a:pos x="54" y="461"/>
                </a:cxn>
                <a:cxn ang="0">
                  <a:pos x="31" y="446"/>
                </a:cxn>
                <a:cxn ang="0">
                  <a:pos x="12" y="420"/>
                </a:cxn>
                <a:cxn ang="0">
                  <a:pos x="10" y="408"/>
                </a:cxn>
                <a:cxn ang="0">
                  <a:pos x="8" y="391"/>
                </a:cxn>
                <a:cxn ang="0">
                  <a:pos x="16" y="367"/>
                </a:cxn>
                <a:cxn ang="0">
                  <a:pos x="42" y="384"/>
                </a:cxn>
                <a:cxn ang="0">
                  <a:pos x="48" y="359"/>
                </a:cxn>
                <a:cxn ang="0">
                  <a:pos x="70" y="344"/>
                </a:cxn>
                <a:cxn ang="0">
                  <a:pos x="48" y="323"/>
                </a:cxn>
                <a:cxn ang="0">
                  <a:pos x="41" y="291"/>
                </a:cxn>
                <a:cxn ang="0">
                  <a:pos x="31" y="270"/>
                </a:cxn>
                <a:cxn ang="0">
                  <a:pos x="21" y="227"/>
                </a:cxn>
                <a:cxn ang="0">
                  <a:pos x="46" y="179"/>
                </a:cxn>
                <a:cxn ang="0">
                  <a:pos x="68" y="153"/>
                </a:cxn>
                <a:cxn ang="0">
                  <a:pos x="69" y="185"/>
                </a:cxn>
                <a:cxn ang="0">
                  <a:pos x="95" y="218"/>
                </a:cxn>
                <a:cxn ang="0">
                  <a:pos x="113" y="232"/>
                </a:cxn>
                <a:cxn ang="0">
                  <a:pos x="113" y="201"/>
                </a:cxn>
                <a:cxn ang="0">
                  <a:pos x="127" y="156"/>
                </a:cxn>
                <a:cxn ang="0">
                  <a:pos x="157" y="115"/>
                </a:cxn>
                <a:cxn ang="0">
                  <a:pos x="167" y="68"/>
                </a:cxn>
                <a:cxn ang="0">
                  <a:pos x="195" y="48"/>
                </a:cxn>
                <a:cxn ang="0">
                  <a:pos x="223" y="93"/>
                </a:cxn>
                <a:cxn ang="0">
                  <a:pos x="268" y="82"/>
                </a:cxn>
                <a:cxn ang="0">
                  <a:pos x="319" y="90"/>
                </a:cxn>
                <a:cxn ang="0">
                  <a:pos x="350" y="117"/>
                </a:cxn>
                <a:cxn ang="0">
                  <a:pos x="357" y="71"/>
                </a:cxn>
                <a:cxn ang="0">
                  <a:pos x="331" y="38"/>
                </a:cxn>
                <a:cxn ang="0">
                  <a:pos x="373" y="0"/>
                </a:cxn>
                <a:cxn ang="0">
                  <a:pos x="409" y="25"/>
                </a:cxn>
                <a:cxn ang="0">
                  <a:pos x="455" y="60"/>
                </a:cxn>
                <a:cxn ang="0">
                  <a:pos x="443" y="101"/>
                </a:cxn>
                <a:cxn ang="0">
                  <a:pos x="426" y="165"/>
                </a:cxn>
                <a:cxn ang="0">
                  <a:pos x="430" y="211"/>
                </a:cxn>
                <a:cxn ang="0">
                  <a:pos x="451" y="238"/>
                </a:cxn>
                <a:cxn ang="0">
                  <a:pos x="488" y="226"/>
                </a:cxn>
                <a:cxn ang="0">
                  <a:pos x="458" y="306"/>
                </a:cxn>
              </a:cxnLst>
              <a:rect l="0" t="0" r="r" b="b"/>
              <a:pathLst>
                <a:path w="629" h="559">
                  <a:moveTo>
                    <a:pt x="595" y="455"/>
                  </a:moveTo>
                  <a:lnTo>
                    <a:pt x="594" y="458"/>
                  </a:lnTo>
                  <a:lnTo>
                    <a:pt x="598" y="462"/>
                  </a:lnTo>
                  <a:lnTo>
                    <a:pt x="601" y="464"/>
                  </a:lnTo>
                  <a:lnTo>
                    <a:pt x="607" y="468"/>
                  </a:lnTo>
                  <a:lnTo>
                    <a:pt x="620" y="474"/>
                  </a:lnTo>
                  <a:lnTo>
                    <a:pt x="625" y="477"/>
                  </a:lnTo>
                  <a:lnTo>
                    <a:pt x="629" y="479"/>
                  </a:lnTo>
                  <a:lnTo>
                    <a:pt x="629" y="481"/>
                  </a:lnTo>
                  <a:lnTo>
                    <a:pt x="622" y="481"/>
                  </a:lnTo>
                  <a:lnTo>
                    <a:pt x="618" y="479"/>
                  </a:lnTo>
                  <a:lnTo>
                    <a:pt x="613" y="481"/>
                  </a:lnTo>
                  <a:lnTo>
                    <a:pt x="607" y="478"/>
                  </a:lnTo>
                  <a:lnTo>
                    <a:pt x="604" y="479"/>
                  </a:lnTo>
                  <a:lnTo>
                    <a:pt x="602" y="478"/>
                  </a:lnTo>
                  <a:lnTo>
                    <a:pt x="602" y="479"/>
                  </a:lnTo>
                  <a:lnTo>
                    <a:pt x="598" y="479"/>
                  </a:lnTo>
                  <a:lnTo>
                    <a:pt x="595" y="483"/>
                  </a:lnTo>
                  <a:lnTo>
                    <a:pt x="590" y="481"/>
                  </a:lnTo>
                  <a:lnTo>
                    <a:pt x="583" y="483"/>
                  </a:lnTo>
                  <a:lnTo>
                    <a:pt x="581" y="484"/>
                  </a:lnTo>
                  <a:lnTo>
                    <a:pt x="572" y="484"/>
                  </a:lnTo>
                  <a:lnTo>
                    <a:pt x="570" y="486"/>
                  </a:lnTo>
                  <a:lnTo>
                    <a:pt x="564" y="481"/>
                  </a:lnTo>
                  <a:lnTo>
                    <a:pt x="557" y="479"/>
                  </a:lnTo>
                  <a:lnTo>
                    <a:pt x="552" y="478"/>
                  </a:lnTo>
                  <a:lnTo>
                    <a:pt x="549" y="481"/>
                  </a:lnTo>
                  <a:lnTo>
                    <a:pt x="542" y="480"/>
                  </a:lnTo>
                  <a:lnTo>
                    <a:pt x="538" y="480"/>
                  </a:lnTo>
                  <a:lnTo>
                    <a:pt x="531" y="483"/>
                  </a:lnTo>
                  <a:lnTo>
                    <a:pt x="526" y="485"/>
                  </a:lnTo>
                  <a:lnTo>
                    <a:pt x="525" y="489"/>
                  </a:lnTo>
                  <a:lnTo>
                    <a:pt x="518" y="489"/>
                  </a:lnTo>
                  <a:lnTo>
                    <a:pt x="513" y="492"/>
                  </a:lnTo>
                  <a:lnTo>
                    <a:pt x="515" y="490"/>
                  </a:lnTo>
                  <a:lnTo>
                    <a:pt x="511" y="491"/>
                  </a:lnTo>
                  <a:lnTo>
                    <a:pt x="510" y="490"/>
                  </a:lnTo>
                  <a:lnTo>
                    <a:pt x="508" y="488"/>
                  </a:lnTo>
                  <a:lnTo>
                    <a:pt x="504" y="488"/>
                  </a:lnTo>
                  <a:lnTo>
                    <a:pt x="499" y="485"/>
                  </a:lnTo>
                  <a:lnTo>
                    <a:pt x="495" y="486"/>
                  </a:lnTo>
                  <a:lnTo>
                    <a:pt x="494" y="484"/>
                  </a:lnTo>
                  <a:lnTo>
                    <a:pt x="488" y="483"/>
                  </a:lnTo>
                  <a:lnTo>
                    <a:pt x="481" y="480"/>
                  </a:lnTo>
                  <a:lnTo>
                    <a:pt x="482" y="478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5" y="473"/>
                  </a:lnTo>
                  <a:lnTo>
                    <a:pt x="471" y="478"/>
                  </a:lnTo>
                  <a:lnTo>
                    <a:pt x="471" y="476"/>
                  </a:lnTo>
                  <a:lnTo>
                    <a:pt x="469" y="471"/>
                  </a:lnTo>
                  <a:lnTo>
                    <a:pt x="461" y="482"/>
                  </a:lnTo>
                  <a:lnTo>
                    <a:pt x="457" y="486"/>
                  </a:lnTo>
                  <a:lnTo>
                    <a:pt x="454" y="489"/>
                  </a:lnTo>
                  <a:lnTo>
                    <a:pt x="449" y="492"/>
                  </a:lnTo>
                  <a:lnTo>
                    <a:pt x="447" y="492"/>
                  </a:lnTo>
                  <a:lnTo>
                    <a:pt x="435" y="492"/>
                  </a:lnTo>
                  <a:lnTo>
                    <a:pt x="431" y="490"/>
                  </a:lnTo>
                  <a:lnTo>
                    <a:pt x="422" y="485"/>
                  </a:lnTo>
                  <a:lnTo>
                    <a:pt x="418" y="484"/>
                  </a:lnTo>
                  <a:lnTo>
                    <a:pt x="413" y="478"/>
                  </a:lnTo>
                  <a:lnTo>
                    <a:pt x="411" y="473"/>
                  </a:lnTo>
                  <a:lnTo>
                    <a:pt x="407" y="471"/>
                  </a:lnTo>
                  <a:lnTo>
                    <a:pt x="399" y="477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8" y="468"/>
                  </a:lnTo>
                  <a:lnTo>
                    <a:pt x="381" y="467"/>
                  </a:lnTo>
                  <a:lnTo>
                    <a:pt x="379" y="466"/>
                  </a:lnTo>
                  <a:lnTo>
                    <a:pt x="374" y="460"/>
                  </a:lnTo>
                  <a:lnTo>
                    <a:pt x="367" y="457"/>
                  </a:lnTo>
                  <a:lnTo>
                    <a:pt x="361" y="458"/>
                  </a:lnTo>
                  <a:lnTo>
                    <a:pt x="359" y="455"/>
                  </a:lnTo>
                  <a:lnTo>
                    <a:pt x="355" y="455"/>
                  </a:lnTo>
                  <a:lnTo>
                    <a:pt x="350" y="458"/>
                  </a:lnTo>
                  <a:lnTo>
                    <a:pt x="348" y="459"/>
                  </a:lnTo>
                  <a:lnTo>
                    <a:pt x="342" y="460"/>
                  </a:lnTo>
                  <a:lnTo>
                    <a:pt x="340" y="455"/>
                  </a:lnTo>
                  <a:lnTo>
                    <a:pt x="332" y="455"/>
                  </a:lnTo>
                  <a:lnTo>
                    <a:pt x="334" y="453"/>
                  </a:lnTo>
                  <a:lnTo>
                    <a:pt x="331" y="448"/>
                  </a:lnTo>
                  <a:lnTo>
                    <a:pt x="328" y="447"/>
                  </a:lnTo>
                  <a:lnTo>
                    <a:pt x="328" y="443"/>
                  </a:lnTo>
                  <a:lnTo>
                    <a:pt x="326" y="43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5" y="431"/>
                  </a:lnTo>
                  <a:lnTo>
                    <a:pt x="310" y="436"/>
                  </a:lnTo>
                  <a:lnTo>
                    <a:pt x="304" y="438"/>
                  </a:lnTo>
                  <a:lnTo>
                    <a:pt x="305" y="435"/>
                  </a:lnTo>
                  <a:lnTo>
                    <a:pt x="306" y="430"/>
                  </a:lnTo>
                  <a:lnTo>
                    <a:pt x="303" y="427"/>
                  </a:lnTo>
                  <a:lnTo>
                    <a:pt x="299" y="430"/>
                  </a:lnTo>
                  <a:lnTo>
                    <a:pt x="295" y="433"/>
                  </a:lnTo>
                  <a:lnTo>
                    <a:pt x="301" y="442"/>
                  </a:lnTo>
                  <a:lnTo>
                    <a:pt x="298" y="446"/>
                  </a:lnTo>
                  <a:lnTo>
                    <a:pt x="290" y="439"/>
                  </a:lnTo>
                  <a:lnTo>
                    <a:pt x="289" y="439"/>
                  </a:lnTo>
                  <a:lnTo>
                    <a:pt x="287" y="444"/>
                  </a:lnTo>
                  <a:lnTo>
                    <a:pt x="284" y="450"/>
                  </a:lnTo>
                  <a:lnTo>
                    <a:pt x="283" y="446"/>
                  </a:lnTo>
                  <a:lnTo>
                    <a:pt x="276" y="442"/>
                  </a:lnTo>
                  <a:lnTo>
                    <a:pt x="271" y="435"/>
                  </a:lnTo>
                  <a:lnTo>
                    <a:pt x="270" y="434"/>
                  </a:lnTo>
                  <a:lnTo>
                    <a:pt x="268" y="435"/>
                  </a:lnTo>
                  <a:lnTo>
                    <a:pt x="268" y="436"/>
                  </a:lnTo>
                  <a:lnTo>
                    <a:pt x="270" y="441"/>
                  </a:lnTo>
                  <a:lnTo>
                    <a:pt x="261" y="449"/>
                  </a:lnTo>
                  <a:lnTo>
                    <a:pt x="252" y="444"/>
                  </a:lnTo>
                  <a:lnTo>
                    <a:pt x="244" y="443"/>
                  </a:lnTo>
                  <a:lnTo>
                    <a:pt x="245" y="437"/>
                  </a:lnTo>
                  <a:lnTo>
                    <a:pt x="244" y="431"/>
                  </a:lnTo>
                  <a:lnTo>
                    <a:pt x="244" y="430"/>
                  </a:lnTo>
                  <a:lnTo>
                    <a:pt x="241" y="429"/>
                  </a:lnTo>
                  <a:lnTo>
                    <a:pt x="239" y="435"/>
                  </a:lnTo>
                  <a:lnTo>
                    <a:pt x="231" y="437"/>
                  </a:lnTo>
                  <a:lnTo>
                    <a:pt x="226" y="430"/>
                  </a:lnTo>
                  <a:lnTo>
                    <a:pt x="224" y="430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5" y="441"/>
                  </a:lnTo>
                  <a:lnTo>
                    <a:pt x="222" y="444"/>
                  </a:lnTo>
                  <a:lnTo>
                    <a:pt x="221" y="444"/>
                  </a:lnTo>
                  <a:lnTo>
                    <a:pt x="216" y="437"/>
                  </a:lnTo>
                  <a:lnTo>
                    <a:pt x="211" y="438"/>
                  </a:lnTo>
                  <a:lnTo>
                    <a:pt x="201" y="441"/>
                  </a:lnTo>
                  <a:lnTo>
                    <a:pt x="201" y="443"/>
                  </a:lnTo>
                  <a:lnTo>
                    <a:pt x="196" y="444"/>
                  </a:lnTo>
                  <a:lnTo>
                    <a:pt x="192" y="448"/>
                  </a:lnTo>
                  <a:lnTo>
                    <a:pt x="187" y="454"/>
                  </a:lnTo>
                  <a:lnTo>
                    <a:pt x="188" y="454"/>
                  </a:lnTo>
                  <a:lnTo>
                    <a:pt x="187" y="460"/>
                  </a:lnTo>
                  <a:lnTo>
                    <a:pt x="188" y="461"/>
                  </a:lnTo>
                  <a:lnTo>
                    <a:pt x="187" y="464"/>
                  </a:lnTo>
                  <a:lnTo>
                    <a:pt x="183" y="468"/>
                  </a:lnTo>
                  <a:lnTo>
                    <a:pt x="181" y="477"/>
                  </a:lnTo>
                  <a:lnTo>
                    <a:pt x="177" y="479"/>
                  </a:lnTo>
                  <a:lnTo>
                    <a:pt x="177" y="481"/>
                  </a:lnTo>
                  <a:lnTo>
                    <a:pt x="174" y="485"/>
                  </a:lnTo>
                  <a:lnTo>
                    <a:pt x="170" y="486"/>
                  </a:lnTo>
                  <a:lnTo>
                    <a:pt x="171" y="489"/>
                  </a:lnTo>
                  <a:lnTo>
                    <a:pt x="170" y="492"/>
                  </a:lnTo>
                  <a:lnTo>
                    <a:pt x="167" y="497"/>
                  </a:lnTo>
                  <a:lnTo>
                    <a:pt x="171" y="499"/>
                  </a:lnTo>
                  <a:lnTo>
                    <a:pt x="172" y="502"/>
                  </a:lnTo>
                  <a:lnTo>
                    <a:pt x="176" y="502"/>
                  </a:lnTo>
                  <a:lnTo>
                    <a:pt x="177" y="503"/>
                  </a:lnTo>
                  <a:lnTo>
                    <a:pt x="182" y="504"/>
                  </a:lnTo>
                  <a:lnTo>
                    <a:pt x="185" y="517"/>
                  </a:lnTo>
                  <a:lnTo>
                    <a:pt x="186" y="518"/>
                  </a:lnTo>
                  <a:lnTo>
                    <a:pt x="184" y="520"/>
                  </a:lnTo>
                  <a:lnTo>
                    <a:pt x="177" y="524"/>
                  </a:lnTo>
                  <a:lnTo>
                    <a:pt x="176" y="527"/>
                  </a:lnTo>
                  <a:lnTo>
                    <a:pt x="170" y="532"/>
                  </a:lnTo>
                  <a:lnTo>
                    <a:pt x="170" y="536"/>
                  </a:lnTo>
                  <a:lnTo>
                    <a:pt x="177" y="540"/>
                  </a:lnTo>
                  <a:lnTo>
                    <a:pt x="178" y="543"/>
                  </a:lnTo>
                  <a:lnTo>
                    <a:pt x="174" y="552"/>
                  </a:lnTo>
                  <a:lnTo>
                    <a:pt x="177" y="555"/>
                  </a:lnTo>
                  <a:lnTo>
                    <a:pt x="173" y="556"/>
                  </a:lnTo>
                  <a:lnTo>
                    <a:pt x="172" y="559"/>
                  </a:lnTo>
                  <a:lnTo>
                    <a:pt x="164" y="559"/>
                  </a:lnTo>
                  <a:lnTo>
                    <a:pt x="162" y="554"/>
                  </a:lnTo>
                  <a:lnTo>
                    <a:pt x="159" y="548"/>
                  </a:lnTo>
                  <a:lnTo>
                    <a:pt x="159" y="556"/>
                  </a:lnTo>
                  <a:lnTo>
                    <a:pt x="151" y="555"/>
                  </a:lnTo>
                  <a:lnTo>
                    <a:pt x="152" y="555"/>
                  </a:lnTo>
                  <a:lnTo>
                    <a:pt x="152" y="548"/>
                  </a:lnTo>
                  <a:lnTo>
                    <a:pt x="153" y="537"/>
                  </a:lnTo>
                  <a:lnTo>
                    <a:pt x="147" y="532"/>
                  </a:lnTo>
                  <a:lnTo>
                    <a:pt x="146" y="526"/>
                  </a:lnTo>
                  <a:lnTo>
                    <a:pt x="143" y="524"/>
                  </a:lnTo>
                  <a:lnTo>
                    <a:pt x="141" y="519"/>
                  </a:lnTo>
                  <a:lnTo>
                    <a:pt x="141" y="520"/>
                  </a:lnTo>
                  <a:lnTo>
                    <a:pt x="131" y="523"/>
                  </a:lnTo>
                  <a:lnTo>
                    <a:pt x="128" y="518"/>
                  </a:lnTo>
                  <a:lnTo>
                    <a:pt x="127" y="519"/>
                  </a:lnTo>
                  <a:lnTo>
                    <a:pt x="123" y="519"/>
                  </a:lnTo>
                  <a:lnTo>
                    <a:pt x="122" y="515"/>
                  </a:lnTo>
                  <a:lnTo>
                    <a:pt x="118" y="509"/>
                  </a:lnTo>
                  <a:lnTo>
                    <a:pt x="123" y="505"/>
                  </a:lnTo>
                  <a:lnTo>
                    <a:pt x="120" y="501"/>
                  </a:lnTo>
                  <a:lnTo>
                    <a:pt x="118" y="500"/>
                  </a:lnTo>
                  <a:lnTo>
                    <a:pt x="114" y="499"/>
                  </a:lnTo>
                  <a:lnTo>
                    <a:pt x="113" y="496"/>
                  </a:lnTo>
                  <a:lnTo>
                    <a:pt x="112" y="495"/>
                  </a:lnTo>
                  <a:lnTo>
                    <a:pt x="107" y="491"/>
                  </a:lnTo>
                  <a:lnTo>
                    <a:pt x="106" y="486"/>
                  </a:lnTo>
                  <a:lnTo>
                    <a:pt x="101" y="483"/>
                  </a:lnTo>
                  <a:lnTo>
                    <a:pt x="103" y="480"/>
                  </a:lnTo>
                  <a:lnTo>
                    <a:pt x="103" y="479"/>
                  </a:lnTo>
                  <a:lnTo>
                    <a:pt x="103" y="477"/>
                  </a:lnTo>
                  <a:lnTo>
                    <a:pt x="100" y="470"/>
                  </a:lnTo>
                  <a:lnTo>
                    <a:pt x="95" y="471"/>
                  </a:lnTo>
                  <a:lnTo>
                    <a:pt x="91" y="471"/>
                  </a:lnTo>
                  <a:lnTo>
                    <a:pt x="90" y="470"/>
                  </a:lnTo>
                  <a:lnTo>
                    <a:pt x="87" y="462"/>
                  </a:lnTo>
                  <a:lnTo>
                    <a:pt x="87" y="456"/>
                  </a:lnTo>
                  <a:lnTo>
                    <a:pt x="86" y="455"/>
                  </a:lnTo>
                  <a:lnTo>
                    <a:pt x="87" y="454"/>
                  </a:lnTo>
                  <a:lnTo>
                    <a:pt x="84" y="453"/>
                  </a:lnTo>
                  <a:lnTo>
                    <a:pt x="83" y="453"/>
                  </a:lnTo>
                  <a:lnTo>
                    <a:pt x="83" y="449"/>
                  </a:lnTo>
                  <a:lnTo>
                    <a:pt x="80" y="452"/>
                  </a:lnTo>
                  <a:lnTo>
                    <a:pt x="79" y="454"/>
                  </a:lnTo>
                  <a:lnTo>
                    <a:pt x="78" y="452"/>
                  </a:lnTo>
                  <a:lnTo>
                    <a:pt x="73" y="454"/>
                  </a:lnTo>
                  <a:lnTo>
                    <a:pt x="70" y="455"/>
                  </a:lnTo>
                  <a:lnTo>
                    <a:pt x="69" y="455"/>
                  </a:lnTo>
                  <a:lnTo>
                    <a:pt x="68" y="457"/>
                  </a:lnTo>
                  <a:lnTo>
                    <a:pt x="67" y="457"/>
                  </a:lnTo>
                  <a:lnTo>
                    <a:pt x="67" y="458"/>
                  </a:lnTo>
                  <a:lnTo>
                    <a:pt x="64" y="457"/>
                  </a:lnTo>
                  <a:lnTo>
                    <a:pt x="65" y="459"/>
                  </a:lnTo>
                  <a:lnTo>
                    <a:pt x="65" y="460"/>
                  </a:lnTo>
                  <a:lnTo>
                    <a:pt x="60" y="460"/>
                  </a:lnTo>
                  <a:lnTo>
                    <a:pt x="60" y="462"/>
                  </a:lnTo>
                  <a:lnTo>
                    <a:pt x="57" y="464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49" y="460"/>
                  </a:lnTo>
                  <a:lnTo>
                    <a:pt x="45" y="456"/>
                  </a:lnTo>
                  <a:lnTo>
                    <a:pt x="44" y="459"/>
                  </a:lnTo>
                  <a:lnTo>
                    <a:pt x="42" y="460"/>
                  </a:lnTo>
                  <a:lnTo>
                    <a:pt x="34" y="457"/>
                  </a:lnTo>
                  <a:lnTo>
                    <a:pt x="31" y="454"/>
                  </a:lnTo>
                  <a:lnTo>
                    <a:pt x="32" y="449"/>
                  </a:lnTo>
                  <a:lnTo>
                    <a:pt x="31" y="449"/>
                  </a:lnTo>
                  <a:lnTo>
                    <a:pt x="30" y="447"/>
                  </a:lnTo>
                  <a:lnTo>
                    <a:pt x="31" y="446"/>
                  </a:lnTo>
                  <a:lnTo>
                    <a:pt x="30" y="443"/>
                  </a:lnTo>
                  <a:lnTo>
                    <a:pt x="26" y="441"/>
                  </a:lnTo>
                  <a:lnTo>
                    <a:pt x="26" y="439"/>
                  </a:lnTo>
                  <a:lnTo>
                    <a:pt x="25" y="437"/>
                  </a:lnTo>
                  <a:lnTo>
                    <a:pt x="23" y="436"/>
                  </a:lnTo>
                  <a:lnTo>
                    <a:pt x="24" y="432"/>
                  </a:lnTo>
                  <a:lnTo>
                    <a:pt x="20" y="430"/>
                  </a:lnTo>
                  <a:lnTo>
                    <a:pt x="19" y="425"/>
                  </a:lnTo>
                  <a:lnTo>
                    <a:pt x="11" y="422"/>
                  </a:lnTo>
                  <a:lnTo>
                    <a:pt x="12" y="420"/>
                  </a:lnTo>
                  <a:lnTo>
                    <a:pt x="11" y="419"/>
                  </a:lnTo>
                  <a:lnTo>
                    <a:pt x="10" y="414"/>
                  </a:lnTo>
                  <a:lnTo>
                    <a:pt x="18" y="409"/>
                  </a:lnTo>
                  <a:lnTo>
                    <a:pt x="18" y="408"/>
                  </a:lnTo>
                  <a:lnTo>
                    <a:pt x="12" y="408"/>
                  </a:lnTo>
                  <a:lnTo>
                    <a:pt x="11" y="411"/>
                  </a:lnTo>
                  <a:lnTo>
                    <a:pt x="7" y="411"/>
                  </a:lnTo>
                  <a:lnTo>
                    <a:pt x="6" y="410"/>
                  </a:lnTo>
                  <a:lnTo>
                    <a:pt x="6" y="409"/>
                  </a:lnTo>
                  <a:lnTo>
                    <a:pt x="10" y="408"/>
                  </a:lnTo>
                  <a:lnTo>
                    <a:pt x="6" y="402"/>
                  </a:lnTo>
                  <a:lnTo>
                    <a:pt x="9" y="401"/>
                  </a:lnTo>
                  <a:lnTo>
                    <a:pt x="7" y="399"/>
                  </a:lnTo>
                  <a:lnTo>
                    <a:pt x="7" y="398"/>
                  </a:lnTo>
                  <a:lnTo>
                    <a:pt x="12" y="397"/>
                  </a:lnTo>
                  <a:lnTo>
                    <a:pt x="6" y="397"/>
                  </a:lnTo>
                  <a:lnTo>
                    <a:pt x="6" y="394"/>
                  </a:lnTo>
                  <a:lnTo>
                    <a:pt x="8" y="396"/>
                  </a:lnTo>
                  <a:lnTo>
                    <a:pt x="9" y="395"/>
                  </a:lnTo>
                  <a:lnTo>
                    <a:pt x="8" y="391"/>
                  </a:lnTo>
                  <a:lnTo>
                    <a:pt x="8" y="387"/>
                  </a:lnTo>
                  <a:lnTo>
                    <a:pt x="4" y="388"/>
                  </a:lnTo>
                  <a:lnTo>
                    <a:pt x="5" y="385"/>
                  </a:lnTo>
                  <a:lnTo>
                    <a:pt x="0" y="383"/>
                  </a:lnTo>
                  <a:lnTo>
                    <a:pt x="4" y="377"/>
                  </a:lnTo>
                  <a:lnTo>
                    <a:pt x="9" y="376"/>
                  </a:lnTo>
                  <a:lnTo>
                    <a:pt x="6" y="370"/>
                  </a:lnTo>
                  <a:lnTo>
                    <a:pt x="12" y="365"/>
                  </a:lnTo>
                  <a:lnTo>
                    <a:pt x="12" y="364"/>
                  </a:lnTo>
                  <a:lnTo>
                    <a:pt x="16" y="367"/>
                  </a:lnTo>
                  <a:lnTo>
                    <a:pt x="20" y="367"/>
                  </a:lnTo>
                  <a:lnTo>
                    <a:pt x="25" y="365"/>
                  </a:lnTo>
                  <a:lnTo>
                    <a:pt x="28" y="365"/>
                  </a:lnTo>
                  <a:lnTo>
                    <a:pt x="29" y="368"/>
                  </a:lnTo>
                  <a:lnTo>
                    <a:pt x="29" y="371"/>
                  </a:lnTo>
                  <a:lnTo>
                    <a:pt x="34" y="374"/>
                  </a:lnTo>
                  <a:lnTo>
                    <a:pt x="34" y="377"/>
                  </a:lnTo>
                  <a:lnTo>
                    <a:pt x="34" y="379"/>
                  </a:lnTo>
                  <a:lnTo>
                    <a:pt x="35" y="383"/>
                  </a:lnTo>
                  <a:lnTo>
                    <a:pt x="42" y="384"/>
                  </a:lnTo>
                  <a:lnTo>
                    <a:pt x="45" y="380"/>
                  </a:lnTo>
                  <a:lnTo>
                    <a:pt x="45" y="382"/>
                  </a:lnTo>
                  <a:lnTo>
                    <a:pt x="46" y="380"/>
                  </a:lnTo>
                  <a:lnTo>
                    <a:pt x="49" y="372"/>
                  </a:lnTo>
                  <a:lnTo>
                    <a:pt x="53" y="372"/>
                  </a:lnTo>
                  <a:lnTo>
                    <a:pt x="57" y="367"/>
                  </a:lnTo>
                  <a:lnTo>
                    <a:pt x="57" y="365"/>
                  </a:lnTo>
                  <a:lnTo>
                    <a:pt x="52" y="364"/>
                  </a:lnTo>
                  <a:lnTo>
                    <a:pt x="48" y="360"/>
                  </a:lnTo>
                  <a:lnTo>
                    <a:pt x="48" y="359"/>
                  </a:lnTo>
                  <a:lnTo>
                    <a:pt x="51" y="360"/>
                  </a:lnTo>
                  <a:lnTo>
                    <a:pt x="57" y="360"/>
                  </a:lnTo>
                  <a:lnTo>
                    <a:pt x="58" y="356"/>
                  </a:lnTo>
                  <a:lnTo>
                    <a:pt x="66" y="359"/>
                  </a:lnTo>
                  <a:lnTo>
                    <a:pt x="70" y="354"/>
                  </a:lnTo>
                  <a:lnTo>
                    <a:pt x="71" y="356"/>
                  </a:lnTo>
                  <a:lnTo>
                    <a:pt x="75" y="354"/>
                  </a:lnTo>
                  <a:lnTo>
                    <a:pt x="73" y="353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9" y="343"/>
                  </a:lnTo>
                  <a:lnTo>
                    <a:pt x="67" y="344"/>
                  </a:lnTo>
                  <a:lnTo>
                    <a:pt x="65" y="337"/>
                  </a:lnTo>
                  <a:lnTo>
                    <a:pt x="64" y="336"/>
                  </a:lnTo>
                  <a:lnTo>
                    <a:pt x="63" y="335"/>
                  </a:lnTo>
                  <a:lnTo>
                    <a:pt x="63" y="329"/>
                  </a:lnTo>
                  <a:lnTo>
                    <a:pt x="61" y="328"/>
                  </a:lnTo>
                  <a:lnTo>
                    <a:pt x="60" y="329"/>
                  </a:lnTo>
                  <a:lnTo>
                    <a:pt x="56" y="325"/>
                  </a:lnTo>
                  <a:lnTo>
                    <a:pt x="48" y="323"/>
                  </a:lnTo>
                  <a:lnTo>
                    <a:pt x="46" y="318"/>
                  </a:lnTo>
                  <a:lnTo>
                    <a:pt x="47" y="315"/>
                  </a:lnTo>
                  <a:lnTo>
                    <a:pt x="46" y="313"/>
                  </a:lnTo>
                  <a:lnTo>
                    <a:pt x="45" y="308"/>
                  </a:lnTo>
                  <a:lnTo>
                    <a:pt x="45" y="307"/>
                  </a:lnTo>
                  <a:lnTo>
                    <a:pt x="45" y="306"/>
                  </a:lnTo>
                  <a:lnTo>
                    <a:pt x="43" y="303"/>
                  </a:lnTo>
                  <a:lnTo>
                    <a:pt x="45" y="297"/>
                  </a:lnTo>
                  <a:lnTo>
                    <a:pt x="42" y="293"/>
                  </a:lnTo>
                  <a:lnTo>
                    <a:pt x="41" y="291"/>
                  </a:lnTo>
                  <a:lnTo>
                    <a:pt x="35" y="289"/>
                  </a:lnTo>
                  <a:lnTo>
                    <a:pt x="35" y="285"/>
                  </a:lnTo>
                  <a:lnTo>
                    <a:pt x="36" y="283"/>
                  </a:lnTo>
                  <a:lnTo>
                    <a:pt x="41" y="286"/>
                  </a:lnTo>
                  <a:lnTo>
                    <a:pt x="41" y="285"/>
                  </a:lnTo>
                  <a:lnTo>
                    <a:pt x="39" y="280"/>
                  </a:lnTo>
                  <a:lnTo>
                    <a:pt x="40" y="274"/>
                  </a:lnTo>
                  <a:lnTo>
                    <a:pt x="33" y="274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33" y="264"/>
                  </a:lnTo>
                  <a:lnTo>
                    <a:pt x="30" y="260"/>
                  </a:lnTo>
                  <a:lnTo>
                    <a:pt x="20" y="258"/>
                  </a:lnTo>
                  <a:lnTo>
                    <a:pt x="18" y="253"/>
                  </a:lnTo>
                  <a:lnTo>
                    <a:pt x="12" y="245"/>
                  </a:lnTo>
                  <a:lnTo>
                    <a:pt x="11" y="242"/>
                  </a:lnTo>
                  <a:lnTo>
                    <a:pt x="12" y="239"/>
                  </a:lnTo>
                  <a:lnTo>
                    <a:pt x="18" y="235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0" y="223"/>
                  </a:lnTo>
                  <a:lnTo>
                    <a:pt x="19" y="221"/>
                  </a:lnTo>
                  <a:lnTo>
                    <a:pt x="16" y="211"/>
                  </a:lnTo>
                  <a:lnTo>
                    <a:pt x="23" y="201"/>
                  </a:lnTo>
                  <a:lnTo>
                    <a:pt x="34" y="190"/>
                  </a:lnTo>
                  <a:lnTo>
                    <a:pt x="39" y="186"/>
                  </a:lnTo>
                  <a:lnTo>
                    <a:pt x="42" y="183"/>
                  </a:lnTo>
                  <a:lnTo>
                    <a:pt x="44" y="182"/>
                  </a:lnTo>
                  <a:lnTo>
                    <a:pt x="46" y="179"/>
                  </a:lnTo>
                  <a:lnTo>
                    <a:pt x="49" y="173"/>
                  </a:lnTo>
                  <a:lnTo>
                    <a:pt x="49" y="172"/>
                  </a:lnTo>
                  <a:lnTo>
                    <a:pt x="48" y="171"/>
                  </a:lnTo>
                  <a:lnTo>
                    <a:pt x="46" y="162"/>
                  </a:lnTo>
                  <a:lnTo>
                    <a:pt x="46" y="154"/>
                  </a:lnTo>
                  <a:lnTo>
                    <a:pt x="46" y="153"/>
                  </a:lnTo>
                  <a:lnTo>
                    <a:pt x="53" y="147"/>
                  </a:lnTo>
                  <a:lnTo>
                    <a:pt x="57" y="152"/>
                  </a:lnTo>
                  <a:lnTo>
                    <a:pt x="61" y="154"/>
                  </a:lnTo>
                  <a:lnTo>
                    <a:pt x="68" y="153"/>
                  </a:lnTo>
                  <a:lnTo>
                    <a:pt x="75" y="160"/>
                  </a:lnTo>
                  <a:lnTo>
                    <a:pt x="76" y="160"/>
                  </a:lnTo>
                  <a:lnTo>
                    <a:pt x="75" y="167"/>
                  </a:lnTo>
                  <a:lnTo>
                    <a:pt x="72" y="166"/>
                  </a:lnTo>
                  <a:lnTo>
                    <a:pt x="71" y="170"/>
                  </a:lnTo>
                  <a:lnTo>
                    <a:pt x="70" y="172"/>
                  </a:lnTo>
                  <a:lnTo>
                    <a:pt x="66" y="175"/>
                  </a:lnTo>
                  <a:lnTo>
                    <a:pt x="63" y="182"/>
                  </a:lnTo>
                  <a:lnTo>
                    <a:pt x="61" y="185"/>
                  </a:lnTo>
                  <a:lnTo>
                    <a:pt x="69" y="185"/>
                  </a:lnTo>
                  <a:lnTo>
                    <a:pt x="73" y="187"/>
                  </a:lnTo>
                  <a:lnTo>
                    <a:pt x="75" y="188"/>
                  </a:lnTo>
                  <a:lnTo>
                    <a:pt x="82" y="194"/>
                  </a:lnTo>
                  <a:lnTo>
                    <a:pt x="84" y="192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1" y="210"/>
                  </a:lnTo>
                  <a:lnTo>
                    <a:pt x="91" y="211"/>
                  </a:lnTo>
                  <a:lnTo>
                    <a:pt x="94" y="218"/>
                  </a:lnTo>
                  <a:lnTo>
                    <a:pt x="95" y="218"/>
                  </a:lnTo>
                  <a:lnTo>
                    <a:pt x="90" y="226"/>
                  </a:lnTo>
                  <a:lnTo>
                    <a:pt x="89" y="230"/>
                  </a:lnTo>
                  <a:lnTo>
                    <a:pt x="92" y="229"/>
                  </a:lnTo>
                  <a:lnTo>
                    <a:pt x="99" y="226"/>
                  </a:lnTo>
                  <a:lnTo>
                    <a:pt x="100" y="227"/>
                  </a:lnTo>
                  <a:lnTo>
                    <a:pt x="102" y="229"/>
                  </a:lnTo>
                  <a:lnTo>
                    <a:pt x="106" y="229"/>
                  </a:lnTo>
                  <a:lnTo>
                    <a:pt x="106" y="231"/>
                  </a:lnTo>
                  <a:lnTo>
                    <a:pt x="110" y="233"/>
                  </a:lnTo>
                  <a:lnTo>
                    <a:pt x="113" y="232"/>
                  </a:lnTo>
                  <a:lnTo>
                    <a:pt x="115" y="232"/>
                  </a:lnTo>
                  <a:lnTo>
                    <a:pt x="116" y="226"/>
                  </a:lnTo>
                  <a:lnTo>
                    <a:pt x="118" y="223"/>
                  </a:lnTo>
                  <a:lnTo>
                    <a:pt x="120" y="217"/>
                  </a:lnTo>
                  <a:lnTo>
                    <a:pt x="124" y="214"/>
                  </a:lnTo>
                  <a:lnTo>
                    <a:pt x="127" y="210"/>
                  </a:lnTo>
                  <a:lnTo>
                    <a:pt x="124" y="209"/>
                  </a:lnTo>
                  <a:lnTo>
                    <a:pt x="124" y="208"/>
                  </a:lnTo>
                  <a:lnTo>
                    <a:pt x="118" y="203"/>
                  </a:lnTo>
                  <a:lnTo>
                    <a:pt x="113" y="201"/>
                  </a:lnTo>
                  <a:lnTo>
                    <a:pt x="113" y="199"/>
                  </a:lnTo>
                  <a:lnTo>
                    <a:pt x="111" y="196"/>
                  </a:lnTo>
                  <a:lnTo>
                    <a:pt x="111" y="195"/>
                  </a:lnTo>
                  <a:lnTo>
                    <a:pt x="106" y="190"/>
                  </a:lnTo>
                  <a:lnTo>
                    <a:pt x="107" y="188"/>
                  </a:lnTo>
                  <a:lnTo>
                    <a:pt x="114" y="183"/>
                  </a:lnTo>
                  <a:lnTo>
                    <a:pt x="111" y="174"/>
                  </a:lnTo>
                  <a:lnTo>
                    <a:pt x="112" y="167"/>
                  </a:lnTo>
                  <a:lnTo>
                    <a:pt x="124" y="163"/>
                  </a:lnTo>
                  <a:lnTo>
                    <a:pt x="127" y="156"/>
                  </a:lnTo>
                  <a:lnTo>
                    <a:pt x="125" y="147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9" y="136"/>
                  </a:lnTo>
                  <a:lnTo>
                    <a:pt x="145" y="132"/>
                  </a:lnTo>
                  <a:lnTo>
                    <a:pt x="147" y="132"/>
                  </a:lnTo>
                  <a:lnTo>
                    <a:pt x="150" y="128"/>
                  </a:lnTo>
                  <a:lnTo>
                    <a:pt x="151" y="121"/>
                  </a:lnTo>
                  <a:lnTo>
                    <a:pt x="154" y="119"/>
                  </a:lnTo>
                  <a:lnTo>
                    <a:pt x="157" y="115"/>
                  </a:lnTo>
                  <a:lnTo>
                    <a:pt x="160" y="115"/>
                  </a:lnTo>
                  <a:lnTo>
                    <a:pt x="161" y="115"/>
                  </a:lnTo>
                  <a:lnTo>
                    <a:pt x="161" y="106"/>
                  </a:lnTo>
                  <a:lnTo>
                    <a:pt x="169" y="96"/>
                  </a:lnTo>
                  <a:lnTo>
                    <a:pt x="170" y="91"/>
                  </a:lnTo>
                  <a:lnTo>
                    <a:pt x="172" y="88"/>
                  </a:lnTo>
                  <a:lnTo>
                    <a:pt x="172" y="82"/>
                  </a:lnTo>
                  <a:lnTo>
                    <a:pt x="167" y="78"/>
                  </a:lnTo>
                  <a:lnTo>
                    <a:pt x="169" y="71"/>
                  </a:lnTo>
                  <a:lnTo>
                    <a:pt x="167" y="68"/>
                  </a:lnTo>
                  <a:lnTo>
                    <a:pt x="166" y="61"/>
                  </a:lnTo>
                  <a:lnTo>
                    <a:pt x="162" y="59"/>
                  </a:lnTo>
                  <a:lnTo>
                    <a:pt x="161" y="54"/>
                  </a:lnTo>
                  <a:lnTo>
                    <a:pt x="166" y="51"/>
                  </a:lnTo>
                  <a:lnTo>
                    <a:pt x="167" y="41"/>
                  </a:lnTo>
                  <a:lnTo>
                    <a:pt x="173" y="38"/>
                  </a:lnTo>
                  <a:lnTo>
                    <a:pt x="187" y="37"/>
                  </a:lnTo>
                  <a:lnTo>
                    <a:pt x="186" y="39"/>
                  </a:lnTo>
                  <a:lnTo>
                    <a:pt x="190" y="44"/>
                  </a:lnTo>
                  <a:lnTo>
                    <a:pt x="195" y="48"/>
                  </a:lnTo>
                  <a:lnTo>
                    <a:pt x="198" y="43"/>
                  </a:lnTo>
                  <a:lnTo>
                    <a:pt x="202" y="38"/>
                  </a:lnTo>
                  <a:lnTo>
                    <a:pt x="207" y="37"/>
                  </a:lnTo>
                  <a:lnTo>
                    <a:pt x="208" y="48"/>
                  </a:lnTo>
                  <a:lnTo>
                    <a:pt x="207" y="63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12" y="77"/>
                  </a:lnTo>
                  <a:lnTo>
                    <a:pt x="217" y="82"/>
                  </a:lnTo>
                  <a:lnTo>
                    <a:pt x="223" y="93"/>
                  </a:lnTo>
                  <a:lnTo>
                    <a:pt x="225" y="95"/>
                  </a:lnTo>
                  <a:lnTo>
                    <a:pt x="229" y="95"/>
                  </a:lnTo>
                  <a:lnTo>
                    <a:pt x="233" y="97"/>
                  </a:lnTo>
                  <a:lnTo>
                    <a:pt x="246" y="98"/>
                  </a:lnTo>
                  <a:lnTo>
                    <a:pt x="254" y="95"/>
                  </a:lnTo>
                  <a:lnTo>
                    <a:pt x="260" y="97"/>
                  </a:lnTo>
                  <a:lnTo>
                    <a:pt x="263" y="90"/>
                  </a:lnTo>
                  <a:lnTo>
                    <a:pt x="264" y="86"/>
                  </a:lnTo>
                  <a:lnTo>
                    <a:pt x="265" y="82"/>
                  </a:lnTo>
                  <a:lnTo>
                    <a:pt x="268" y="82"/>
                  </a:lnTo>
                  <a:lnTo>
                    <a:pt x="275" y="85"/>
                  </a:lnTo>
                  <a:lnTo>
                    <a:pt x="284" y="81"/>
                  </a:lnTo>
                  <a:lnTo>
                    <a:pt x="288" y="78"/>
                  </a:lnTo>
                  <a:lnTo>
                    <a:pt x="298" y="75"/>
                  </a:lnTo>
                  <a:lnTo>
                    <a:pt x="303" y="72"/>
                  </a:lnTo>
                  <a:lnTo>
                    <a:pt x="306" y="77"/>
                  </a:lnTo>
                  <a:lnTo>
                    <a:pt x="312" y="73"/>
                  </a:lnTo>
                  <a:lnTo>
                    <a:pt x="319" y="81"/>
                  </a:lnTo>
                  <a:lnTo>
                    <a:pt x="320" y="82"/>
                  </a:lnTo>
                  <a:lnTo>
                    <a:pt x="319" y="90"/>
                  </a:lnTo>
                  <a:lnTo>
                    <a:pt x="322" y="93"/>
                  </a:lnTo>
                  <a:lnTo>
                    <a:pt x="322" y="100"/>
                  </a:lnTo>
                  <a:lnTo>
                    <a:pt x="322" y="101"/>
                  </a:lnTo>
                  <a:lnTo>
                    <a:pt x="334" y="106"/>
                  </a:lnTo>
                  <a:lnTo>
                    <a:pt x="334" y="114"/>
                  </a:lnTo>
                  <a:lnTo>
                    <a:pt x="332" y="116"/>
                  </a:lnTo>
                  <a:lnTo>
                    <a:pt x="338" y="119"/>
                  </a:lnTo>
                  <a:lnTo>
                    <a:pt x="342" y="116"/>
                  </a:lnTo>
                  <a:lnTo>
                    <a:pt x="343" y="116"/>
                  </a:lnTo>
                  <a:lnTo>
                    <a:pt x="350" y="117"/>
                  </a:lnTo>
                  <a:lnTo>
                    <a:pt x="360" y="107"/>
                  </a:lnTo>
                  <a:lnTo>
                    <a:pt x="357" y="103"/>
                  </a:lnTo>
                  <a:lnTo>
                    <a:pt x="357" y="102"/>
                  </a:lnTo>
                  <a:lnTo>
                    <a:pt x="352" y="94"/>
                  </a:lnTo>
                  <a:lnTo>
                    <a:pt x="347" y="90"/>
                  </a:lnTo>
                  <a:lnTo>
                    <a:pt x="345" y="84"/>
                  </a:lnTo>
                  <a:lnTo>
                    <a:pt x="347" y="81"/>
                  </a:lnTo>
                  <a:lnTo>
                    <a:pt x="350" y="77"/>
                  </a:lnTo>
                  <a:lnTo>
                    <a:pt x="351" y="72"/>
                  </a:lnTo>
                  <a:lnTo>
                    <a:pt x="357" y="71"/>
                  </a:lnTo>
                  <a:lnTo>
                    <a:pt x="358" y="65"/>
                  </a:lnTo>
                  <a:lnTo>
                    <a:pt x="355" y="63"/>
                  </a:lnTo>
                  <a:lnTo>
                    <a:pt x="354" y="60"/>
                  </a:lnTo>
                  <a:lnTo>
                    <a:pt x="350" y="58"/>
                  </a:lnTo>
                  <a:lnTo>
                    <a:pt x="343" y="61"/>
                  </a:lnTo>
                  <a:lnTo>
                    <a:pt x="337" y="60"/>
                  </a:lnTo>
                  <a:lnTo>
                    <a:pt x="335" y="57"/>
                  </a:lnTo>
                  <a:lnTo>
                    <a:pt x="331" y="56"/>
                  </a:lnTo>
                  <a:lnTo>
                    <a:pt x="332" y="50"/>
                  </a:lnTo>
                  <a:lnTo>
                    <a:pt x="331" y="38"/>
                  </a:lnTo>
                  <a:lnTo>
                    <a:pt x="332" y="35"/>
                  </a:lnTo>
                  <a:lnTo>
                    <a:pt x="331" y="27"/>
                  </a:lnTo>
                  <a:lnTo>
                    <a:pt x="339" y="21"/>
                  </a:lnTo>
                  <a:lnTo>
                    <a:pt x="339" y="19"/>
                  </a:lnTo>
                  <a:lnTo>
                    <a:pt x="342" y="16"/>
                  </a:lnTo>
                  <a:lnTo>
                    <a:pt x="343" y="8"/>
                  </a:lnTo>
                  <a:lnTo>
                    <a:pt x="347" y="8"/>
                  </a:lnTo>
                  <a:lnTo>
                    <a:pt x="361" y="3"/>
                  </a:lnTo>
                  <a:lnTo>
                    <a:pt x="367" y="4"/>
                  </a:lnTo>
                  <a:lnTo>
                    <a:pt x="373" y="0"/>
                  </a:lnTo>
                  <a:lnTo>
                    <a:pt x="376" y="6"/>
                  </a:lnTo>
                  <a:lnTo>
                    <a:pt x="374" y="12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22"/>
                  </a:lnTo>
                  <a:lnTo>
                    <a:pt x="387" y="24"/>
                  </a:lnTo>
                  <a:lnTo>
                    <a:pt x="393" y="24"/>
                  </a:lnTo>
                  <a:lnTo>
                    <a:pt x="396" y="26"/>
                  </a:lnTo>
                  <a:lnTo>
                    <a:pt x="398" y="23"/>
                  </a:lnTo>
                  <a:lnTo>
                    <a:pt x="409" y="25"/>
                  </a:lnTo>
                  <a:lnTo>
                    <a:pt x="412" y="24"/>
                  </a:lnTo>
                  <a:lnTo>
                    <a:pt x="414" y="26"/>
                  </a:lnTo>
                  <a:lnTo>
                    <a:pt x="419" y="30"/>
                  </a:lnTo>
                  <a:lnTo>
                    <a:pt x="420" y="35"/>
                  </a:lnTo>
                  <a:lnTo>
                    <a:pt x="424" y="39"/>
                  </a:lnTo>
                  <a:lnTo>
                    <a:pt x="435" y="41"/>
                  </a:lnTo>
                  <a:lnTo>
                    <a:pt x="442" y="43"/>
                  </a:lnTo>
                  <a:lnTo>
                    <a:pt x="452" y="48"/>
                  </a:lnTo>
                  <a:lnTo>
                    <a:pt x="456" y="54"/>
                  </a:lnTo>
                  <a:lnTo>
                    <a:pt x="455" y="60"/>
                  </a:lnTo>
                  <a:lnTo>
                    <a:pt x="457" y="66"/>
                  </a:lnTo>
                  <a:lnTo>
                    <a:pt x="453" y="72"/>
                  </a:lnTo>
                  <a:lnTo>
                    <a:pt x="445" y="74"/>
                  </a:lnTo>
                  <a:lnTo>
                    <a:pt x="440" y="77"/>
                  </a:lnTo>
                  <a:lnTo>
                    <a:pt x="438" y="79"/>
                  </a:lnTo>
                  <a:lnTo>
                    <a:pt x="435" y="80"/>
                  </a:lnTo>
                  <a:lnTo>
                    <a:pt x="433" y="83"/>
                  </a:lnTo>
                  <a:lnTo>
                    <a:pt x="443" y="89"/>
                  </a:lnTo>
                  <a:lnTo>
                    <a:pt x="446" y="96"/>
                  </a:lnTo>
                  <a:lnTo>
                    <a:pt x="443" y="101"/>
                  </a:lnTo>
                  <a:lnTo>
                    <a:pt x="446" y="105"/>
                  </a:lnTo>
                  <a:lnTo>
                    <a:pt x="447" y="113"/>
                  </a:lnTo>
                  <a:lnTo>
                    <a:pt x="445" y="116"/>
                  </a:lnTo>
                  <a:lnTo>
                    <a:pt x="445" y="117"/>
                  </a:lnTo>
                  <a:lnTo>
                    <a:pt x="438" y="128"/>
                  </a:lnTo>
                  <a:lnTo>
                    <a:pt x="443" y="136"/>
                  </a:lnTo>
                  <a:lnTo>
                    <a:pt x="442" y="139"/>
                  </a:lnTo>
                  <a:lnTo>
                    <a:pt x="438" y="154"/>
                  </a:lnTo>
                  <a:lnTo>
                    <a:pt x="432" y="160"/>
                  </a:lnTo>
                  <a:lnTo>
                    <a:pt x="426" y="165"/>
                  </a:lnTo>
                  <a:lnTo>
                    <a:pt x="426" y="174"/>
                  </a:lnTo>
                  <a:lnTo>
                    <a:pt x="423" y="175"/>
                  </a:lnTo>
                  <a:lnTo>
                    <a:pt x="420" y="183"/>
                  </a:lnTo>
                  <a:lnTo>
                    <a:pt x="419" y="188"/>
                  </a:lnTo>
                  <a:lnTo>
                    <a:pt x="426" y="190"/>
                  </a:lnTo>
                  <a:lnTo>
                    <a:pt x="428" y="198"/>
                  </a:lnTo>
                  <a:lnTo>
                    <a:pt x="428" y="200"/>
                  </a:lnTo>
                  <a:lnTo>
                    <a:pt x="430" y="203"/>
                  </a:lnTo>
                  <a:lnTo>
                    <a:pt x="431" y="209"/>
                  </a:lnTo>
                  <a:lnTo>
                    <a:pt x="430" y="211"/>
                  </a:lnTo>
                  <a:lnTo>
                    <a:pt x="428" y="213"/>
                  </a:lnTo>
                  <a:lnTo>
                    <a:pt x="430" y="217"/>
                  </a:lnTo>
                  <a:lnTo>
                    <a:pt x="430" y="231"/>
                  </a:lnTo>
                  <a:lnTo>
                    <a:pt x="434" y="232"/>
                  </a:lnTo>
                  <a:lnTo>
                    <a:pt x="438" y="234"/>
                  </a:lnTo>
                  <a:lnTo>
                    <a:pt x="435" y="236"/>
                  </a:lnTo>
                  <a:lnTo>
                    <a:pt x="437" y="243"/>
                  </a:lnTo>
                  <a:lnTo>
                    <a:pt x="438" y="243"/>
                  </a:lnTo>
                  <a:lnTo>
                    <a:pt x="447" y="242"/>
                  </a:lnTo>
                  <a:lnTo>
                    <a:pt x="451" y="238"/>
                  </a:lnTo>
                  <a:lnTo>
                    <a:pt x="458" y="236"/>
                  </a:lnTo>
                  <a:lnTo>
                    <a:pt x="459" y="238"/>
                  </a:lnTo>
                  <a:lnTo>
                    <a:pt x="463" y="231"/>
                  </a:lnTo>
                  <a:lnTo>
                    <a:pt x="465" y="230"/>
                  </a:lnTo>
                  <a:lnTo>
                    <a:pt x="470" y="227"/>
                  </a:lnTo>
                  <a:lnTo>
                    <a:pt x="472" y="226"/>
                  </a:lnTo>
                  <a:lnTo>
                    <a:pt x="477" y="227"/>
                  </a:lnTo>
                  <a:lnTo>
                    <a:pt x="482" y="227"/>
                  </a:lnTo>
                  <a:lnTo>
                    <a:pt x="484" y="230"/>
                  </a:lnTo>
                  <a:lnTo>
                    <a:pt x="488" y="226"/>
                  </a:lnTo>
                  <a:lnTo>
                    <a:pt x="493" y="229"/>
                  </a:lnTo>
                  <a:lnTo>
                    <a:pt x="500" y="227"/>
                  </a:lnTo>
                  <a:lnTo>
                    <a:pt x="503" y="230"/>
                  </a:lnTo>
                  <a:lnTo>
                    <a:pt x="495" y="241"/>
                  </a:lnTo>
                  <a:lnTo>
                    <a:pt x="487" y="255"/>
                  </a:lnTo>
                  <a:lnTo>
                    <a:pt x="479" y="266"/>
                  </a:lnTo>
                  <a:lnTo>
                    <a:pt x="470" y="278"/>
                  </a:lnTo>
                  <a:lnTo>
                    <a:pt x="457" y="294"/>
                  </a:lnTo>
                  <a:lnTo>
                    <a:pt x="457" y="302"/>
                  </a:lnTo>
                  <a:lnTo>
                    <a:pt x="458" y="306"/>
                  </a:lnTo>
                  <a:lnTo>
                    <a:pt x="458" y="315"/>
                  </a:lnTo>
                  <a:lnTo>
                    <a:pt x="459" y="320"/>
                  </a:lnTo>
                  <a:lnTo>
                    <a:pt x="459" y="329"/>
                  </a:lnTo>
                  <a:lnTo>
                    <a:pt x="460" y="340"/>
                  </a:lnTo>
                  <a:lnTo>
                    <a:pt x="456" y="340"/>
                  </a:lnTo>
                  <a:lnTo>
                    <a:pt x="457" y="342"/>
                  </a:lnTo>
                  <a:lnTo>
                    <a:pt x="461" y="341"/>
                  </a:lnTo>
                  <a:lnTo>
                    <a:pt x="461" y="348"/>
                  </a:lnTo>
                  <a:lnTo>
                    <a:pt x="463" y="348"/>
                  </a:lnTo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59" name="Freeform 59"/>
            <p:cNvSpPr>
              <a:spLocks/>
            </p:cNvSpPr>
            <p:nvPr/>
          </p:nvSpPr>
          <p:spPr bwMode="auto">
            <a:xfrm>
              <a:off x="1433" y="1291"/>
              <a:ext cx="132" cy="1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13" y="3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13" y="17"/>
                </a:cxn>
                <a:cxn ang="0">
                  <a:pos x="6" y="21"/>
                </a:cxn>
                <a:cxn ang="0">
                  <a:pos x="6" y="25"/>
                </a:cxn>
                <a:cxn ang="0">
                  <a:pos x="12" y="27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16" y="39"/>
                </a:cxn>
                <a:cxn ang="0">
                  <a:pos x="17" y="40"/>
                </a:cxn>
                <a:cxn ang="0">
                  <a:pos x="19" y="38"/>
                </a:cxn>
                <a:cxn ang="0">
                  <a:pos x="27" y="32"/>
                </a:cxn>
                <a:cxn ang="0">
                  <a:pos x="38" y="43"/>
                </a:cxn>
                <a:cxn ang="0">
                  <a:pos x="40" y="44"/>
                </a:cxn>
                <a:cxn ang="0">
                  <a:pos x="41" y="49"/>
                </a:cxn>
                <a:cxn ang="0">
                  <a:pos x="48" y="51"/>
                </a:cxn>
                <a:cxn ang="0">
                  <a:pos x="50" y="51"/>
                </a:cxn>
                <a:cxn ang="0">
                  <a:pos x="52" y="52"/>
                </a:cxn>
                <a:cxn ang="0">
                  <a:pos x="53" y="54"/>
                </a:cxn>
                <a:cxn ang="0">
                  <a:pos x="60" y="55"/>
                </a:cxn>
                <a:cxn ang="0">
                  <a:pos x="60" y="61"/>
                </a:cxn>
                <a:cxn ang="0">
                  <a:pos x="62" y="63"/>
                </a:cxn>
                <a:cxn ang="0">
                  <a:pos x="69" y="65"/>
                </a:cxn>
                <a:cxn ang="0">
                  <a:pos x="74" y="69"/>
                </a:cxn>
                <a:cxn ang="0">
                  <a:pos x="73" y="78"/>
                </a:cxn>
                <a:cxn ang="0">
                  <a:pos x="76" y="79"/>
                </a:cxn>
                <a:cxn ang="0">
                  <a:pos x="80" y="77"/>
                </a:cxn>
                <a:cxn ang="0">
                  <a:pos x="81" y="79"/>
                </a:cxn>
                <a:cxn ang="0">
                  <a:pos x="85" y="79"/>
                </a:cxn>
                <a:cxn ang="0">
                  <a:pos x="84" y="84"/>
                </a:cxn>
                <a:cxn ang="0">
                  <a:pos x="80" y="87"/>
                </a:cxn>
                <a:cxn ang="0">
                  <a:pos x="85" y="91"/>
                </a:cxn>
                <a:cxn ang="0">
                  <a:pos x="89" y="93"/>
                </a:cxn>
                <a:cxn ang="0">
                  <a:pos x="95" y="94"/>
                </a:cxn>
                <a:cxn ang="0">
                  <a:pos x="96" y="89"/>
                </a:cxn>
                <a:cxn ang="0">
                  <a:pos x="101" y="92"/>
                </a:cxn>
                <a:cxn ang="0">
                  <a:pos x="103" y="87"/>
                </a:cxn>
                <a:cxn ang="0">
                  <a:pos x="106" y="86"/>
                </a:cxn>
                <a:cxn ang="0">
                  <a:pos x="116" y="90"/>
                </a:cxn>
                <a:cxn ang="0">
                  <a:pos x="118" y="90"/>
                </a:cxn>
                <a:cxn ang="0">
                  <a:pos x="112" y="96"/>
                </a:cxn>
                <a:cxn ang="0">
                  <a:pos x="113" y="99"/>
                </a:cxn>
                <a:cxn ang="0">
                  <a:pos x="111" y="104"/>
                </a:cxn>
                <a:cxn ang="0">
                  <a:pos x="112" y="105"/>
                </a:cxn>
                <a:cxn ang="0">
                  <a:pos x="118" y="105"/>
                </a:cxn>
                <a:cxn ang="0">
                  <a:pos x="123" y="109"/>
                </a:cxn>
                <a:cxn ang="0">
                  <a:pos x="127" y="109"/>
                </a:cxn>
                <a:cxn ang="0">
                  <a:pos x="131" y="107"/>
                </a:cxn>
                <a:cxn ang="0">
                  <a:pos x="132" y="110"/>
                </a:cxn>
              </a:cxnLst>
              <a:rect l="0" t="0" r="r" b="b"/>
              <a:pathLst>
                <a:path w="132" h="110">
                  <a:moveTo>
                    <a:pt x="0" y="3"/>
                  </a:moveTo>
                  <a:lnTo>
                    <a:pt x="3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3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12" y="27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7" y="32"/>
                  </a:lnTo>
                  <a:lnTo>
                    <a:pt x="38" y="43"/>
                  </a:lnTo>
                  <a:lnTo>
                    <a:pt x="40" y="44"/>
                  </a:lnTo>
                  <a:lnTo>
                    <a:pt x="41" y="49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3" y="54"/>
                  </a:lnTo>
                  <a:lnTo>
                    <a:pt x="60" y="55"/>
                  </a:lnTo>
                  <a:lnTo>
                    <a:pt x="60" y="61"/>
                  </a:lnTo>
                  <a:lnTo>
                    <a:pt x="62" y="63"/>
                  </a:lnTo>
                  <a:lnTo>
                    <a:pt x="69" y="65"/>
                  </a:lnTo>
                  <a:lnTo>
                    <a:pt x="74" y="69"/>
                  </a:lnTo>
                  <a:lnTo>
                    <a:pt x="73" y="78"/>
                  </a:lnTo>
                  <a:lnTo>
                    <a:pt x="76" y="79"/>
                  </a:lnTo>
                  <a:lnTo>
                    <a:pt x="80" y="77"/>
                  </a:lnTo>
                  <a:lnTo>
                    <a:pt x="81" y="79"/>
                  </a:lnTo>
                  <a:lnTo>
                    <a:pt x="85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85" y="91"/>
                  </a:lnTo>
                  <a:lnTo>
                    <a:pt x="89" y="93"/>
                  </a:lnTo>
                  <a:lnTo>
                    <a:pt x="95" y="94"/>
                  </a:lnTo>
                  <a:lnTo>
                    <a:pt x="96" y="89"/>
                  </a:lnTo>
                  <a:lnTo>
                    <a:pt x="101" y="92"/>
                  </a:lnTo>
                  <a:lnTo>
                    <a:pt x="103" y="87"/>
                  </a:lnTo>
                  <a:lnTo>
                    <a:pt x="106" y="86"/>
                  </a:lnTo>
                  <a:lnTo>
                    <a:pt x="116" y="90"/>
                  </a:lnTo>
                  <a:lnTo>
                    <a:pt x="118" y="90"/>
                  </a:lnTo>
                  <a:lnTo>
                    <a:pt x="112" y="96"/>
                  </a:lnTo>
                  <a:lnTo>
                    <a:pt x="113" y="99"/>
                  </a:lnTo>
                  <a:lnTo>
                    <a:pt x="111" y="104"/>
                  </a:lnTo>
                  <a:lnTo>
                    <a:pt x="112" y="105"/>
                  </a:lnTo>
                  <a:lnTo>
                    <a:pt x="118" y="105"/>
                  </a:lnTo>
                  <a:lnTo>
                    <a:pt x="123" y="109"/>
                  </a:lnTo>
                  <a:lnTo>
                    <a:pt x="127" y="109"/>
                  </a:lnTo>
                  <a:lnTo>
                    <a:pt x="131" y="107"/>
                  </a:lnTo>
                  <a:lnTo>
                    <a:pt x="132" y="110"/>
                  </a:lnTo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0" name="Freeform 60"/>
            <p:cNvSpPr>
              <a:spLocks/>
            </p:cNvSpPr>
            <p:nvPr/>
          </p:nvSpPr>
          <p:spPr bwMode="auto">
            <a:xfrm>
              <a:off x="1141" y="1497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1" name="Freeform 61"/>
            <p:cNvSpPr>
              <a:spLocks/>
            </p:cNvSpPr>
            <p:nvPr/>
          </p:nvSpPr>
          <p:spPr bwMode="auto">
            <a:xfrm>
              <a:off x="1142" y="150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2" name="Freeform 62"/>
            <p:cNvSpPr>
              <a:spLocks/>
            </p:cNvSpPr>
            <p:nvPr/>
          </p:nvSpPr>
          <p:spPr bwMode="auto">
            <a:xfrm>
              <a:off x="1069" y="1132"/>
              <a:ext cx="4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0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3" name="Freeform 63"/>
            <p:cNvSpPr>
              <a:spLocks/>
            </p:cNvSpPr>
            <p:nvPr/>
          </p:nvSpPr>
          <p:spPr bwMode="auto">
            <a:xfrm>
              <a:off x="1037" y="140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4" name="Freeform 64"/>
            <p:cNvSpPr>
              <a:spLocks/>
            </p:cNvSpPr>
            <p:nvPr/>
          </p:nvSpPr>
          <p:spPr bwMode="auto">
            <a:xfrm>
              <a:off x="1014" y="1405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5" name="Freeform 65"/>
            <p:cNvSpPr>
              <a:spLocks/>
            </p:cNvSpPr>
            <p:nvPr/>
          </p:nvSpPr>
          <p:spPr bwMode="auto">
            <a:xfrm>
              <a:off x="1742" y="1707"/>
              <a:ext cx="391" cy="366"/>
            </a:xfrm>
            <a:custGeom>
              <a:avLst/>
              <a:gdLst/>
              <a:ahLst/>
              <a:cxnLst>
                <a:cxn ang="0">
                  <a:pos x="332" y="142"/>
                </a:cxn>
                <a:cxn ang="0">
                  <a:pos x="320" y="116"/>
                </a:cxn>
                <a:cxn ang="0">
                  <a:pos x="299" y="98"/>
                </a:cxn>
                <a:cxn ang="0">
                  <a:pos x="298" y="104"/>
                </a:cxn>
                <a:cxn ang="0">
                  <a:pos x="269" y="91"/>
                </a:cxn>
                <a:cxn ang="0">
                  <a:pos x="197" y="35"/>
                </a:cxn>
                <a:cxn ang="0">
                  <a:pos x="148" y="1"/>
                </a:cxn>
                <a:cxn ang="0">
                  <a:pos x="136" y="16"/>
                </a:cxn>
                <a:cxn ang="0">
                  <a:pos x="134" y="30"/>
                </a:cxn>
                <a:cxn ang="0">
                  <a:pos x="112" y="41"/>
                </a:cxn>
                <a:cxn ang="0">
                  <a:pos x="109" y="30"/>
                </a:cxn>
                <a:cxn ang="0">
                  <a:pos x="97" y="29"/>
                </a:cxn>
                <a:cxn ang="0">
                  <a:pos x="94" y="21"/>
                </a:cxn>
                <a:cxn ang="0">
                  <a:pos x="75" y="21"/>
                </a:cxn>
                <a:cxn ang="0">
                  <a:pos x="66" y="18"/>
                </a:cxn>
                <a:cxn ang="0">
                  <a:pos x="59" y="2"/>
                </a:cxn>
                <a:cxn ang="0">
                  <a:pos x="42" y="12"/>
                </a:cxn>
                <a:cxn ang="0">
                  <a:pos x="27" y="15"/>
                </a:cxn>
                <a:cxn ang="0">
                  <a:pos x="14" y="13"/>
                </a:cxn>
                <a:cxn ang="0">
                  <a:pos x="9" y="35"/>
                </a:cxn>
                <a:cxn ang="0">
                  <a:pos x="0" y="58"/>
                </a:cxn>
                <a:cxn ang="0">
                  <a:pos x="22" y="64"/>
                </a:cxn>
                <a:cxn ang="0">
                  <a:pos x="45" y="61"/>
                </a:cxn>
                <a:cxn ang="0">
                  <a:pos x="51" y="75"/>
                </a:cxn>
                <a:cxn ang="0">
                  <a:pos x="47" y="76"/>
                </a:cxn>
                <a:cxn ang="0">
                  <a:pos x="31" y="87"/>
                </a:cxn>
                <a:cxn ang="0">
                  <a:pos x="27" y="108"/>
                </a:cxn>
                <a:cxn ang="0">
                  <a:pos x="47" y="105"/>
                </a:cxn>
                <a:cxn ang="0">
                  <a:pos x="59" y="103"/>
                </a:cxn>
                <a:cxn ang="0">
                  <a:pos x="47" y="121"/>
                </a:cxn>
                <a:cxn ang="0">
                  <a:pos x="62" y="131"/>
                </a:cxn>
                <a:cxn ang="0">
                  <a:pos x="77" y="130"/>
                </a:cxn>
                <a:cxn ang="0">
                  <a:pos x="96" y="140"/>
                </a:cxn>
                <a:cxn ang="0">
                  <a:pos x="125" y="153"/>
                </a:cxn>
                <a:cxn ang="0">
                  <a:pos x="144" y="145"/>
                </a:cxn>
                <a:cxn ang="0">
                  <a:pos x="146" y="158"/>
                </a:cxn>
                <a:cxn ang="0">
                  <a:pos x="140" y="168"/>
                </a:cxn>
                <a:cxn ang="0">
                  <a:pos x="150" y="181"/>
                </a:cxn>
                <a:cxn ang="0">
                  <a:pos x="158" y="203"/>
                </a:cxn>
                <a:cxn ang="0">
                  <a:pos x="165" y="227"/>
                </a:cxn>
                <a:cxn ang="0">
                  <a:pos x="168" y="243"/>
                </a:cxn>
                <a:cxn ang="0">
                  <a:pos x="174" y="271"/>
                </a:cxn>
                <a:cxn ang="0">
                  <a:pos x="177" y="290"/>
                </a:cxn>
                <a:cxn ang="0">
                  <a:pos x="187" y="308"/>
                </a:cxn>
                <a:cxn ang="0">
                  <a:pos x="192" y="306"/>
                </a:cxn>
                <a:cxn ang="0">
                  <a:pos x="211" y="306"/>
                </a:cxn>
                <a:cxn ang="0">
                  <a:pos x="233" y="323"/>
                </a:cxn>
                <a:cxn ang="0">
                  <a:pos x="250" y="333"/>
                </a:cxn>
                <a:cxn ang="0">
                  <a:pos x="245" y="342"/>
                </a:cxn>
                <a:cxn ang="0">
                  <a:pos x="248" y="356"/>
                </a:cxn>
                <a:cxn ang="0">
                  <a:pos x="270" y="364"/>
                </a:cxn>
                <a:cxn ang="0">
                  <a:pos x="288" y="355"/>
                </a:cxn>
                <a:cxn ang="0">
                  <a:pos x="308" y="332"/>
                </a:cxn>
                <a:cxn ang="0">
                  <a:pos x="329" y="330"/>
                </a:cxn>
                <a:cxn ang="0">
                  <a:pos x="345" y="323"/>
                </a:cxn>
                <a:cxn ang="0">
                  <a:pos x="358" y="317"/>
                </a:cxn>
                <a:cxn ang="0">
                  <a:pos x="384" y="308"/>
                </a:cxn>
                <a:cxn ang="0">
                  <a:pos x="383" y="288"/>
                </a:cxn>
                <a:cxn ang="0">
                  <a:pos x="376" y="255"/>
                </a:cxn>
                <a:cxn ang="0">
                  <a:pos x="360" y="211"/>
                </a:cxn>
                <a:cxn ang="0">
                  <a:pos x="22" y="57"/>
                </a:cxn>
                <a:cxn ang="0">
                  <a:pos x="16" y="46"/>
                </a:cxn>
                <a:cxn ang="0">
                  <a:pos x="70" y="103"/>
                </a:cxn>
              </a:cxnLst>
              <a:rect l="0" t="0" r="r" b="b"/>
              <a:pathLst>
                <a:path w="391" h="366">
                  <a:moveTo>
                    <a:pt x="353" y="192"/>
                  </a:moveTo>
                  <a:lnTo>
                    <a:pt x="351" y="188"/>
                  </a:lnTo>
                  <a:lnTo>
                    <a:pt x="345" y="177"/>
                  </a:lnTo>
                  <a:lnTo>
                    <a:pt x="340" y="162"/>
                  </a:lnTo>
                  <a:lnTo>
                    <a:pt x="332" y="142"/>
                  </a:lnTo>
                  <a:lnTo>
                    <a:pt x="327" y="132"/>
                  </a:lnTo>
                  <a:lnTo>
                    <a:pt x="328" y="129"/>
                  </a:lnTo>
                  <a:lnTo>
                    <a:pt x="329" y="120"/>
                  </a:lnTo>
                  <a:lnTo>
                    <a:pt x="324" y="117"/>
                  </a:lnTo>
                  <a:lnTo>
                    <a:pt x="320" y="116"/>
                  </a:lnTo>
                  <a:lnTo>
                    <a:pt x="316" y="110"/>
                  </a:lnTo>
                  <a:lnTo>
                    <a:pt x="317" y="111"/>
                  </a:lnTo>
                  <a:lnTo>
                    <a:pt x="312" y="105"/>
                  </a:lnTo>
                  <a:lnTo>
                    <a:pt x="304" y="97"/>
                  </a:lnTo>
                  <a:lnTo>
                    <a:pt x="299" y="98"/>
                  </a:lnTo>
                  <a:lnTo>
                    <a:pt x="303" y="98"/>
                  </a:lnTo>
                  <a:lnTo>
                    <a:pt x="303" y="102"/>
                  </a:lnTo>
                  <a:lnTo>
                    <a:pt x="301" y="99"/>
                  </a:lnTo>
                  <a:lnTo>
                    <a:pt x="301" y="100"/>
                  </a:lnTo>
                  <a:lnTo>
                    <a:pt x="298" y="104"/>
                  </a:lnTo>
                  <a:lnTo>
                    <a:pt x="284" y="99"/>
                  </a:lnTo>
                  <a:lnTo>
                    <a:pt x="276" y="95"/>
                  </a:lnTo>
                  <a:lnTo>
                    <a:pt x="278" y="92"/>
                  </a:lnTo>
                  <a:lnTo>
                    <a:pt x="276" y="95"/>
                  </a:lnTo>
                  <a:lnTo>
                    <a:pt x="269" y="91"/>
                  </a:lnTo>
                  <a:lnTo>
                    <a:pt x="259" y="84"/>
                  </a:lnTo>
                  <a:lnTo>
                    <a:pt x="231" y="62"/>
                  </a:lnTo>
                  <a:lnTo>
                    <a:pt x="223" y="56"/>
                  </a:lnTo>
                  <a:lnTo>
                    <a:pt x="206" y="40"/>
                  </a:lnTo>
                  <a:lnTo>
                    <a:pt x="197" y="35"/>
                  </a:lnTo>
                  <a:lnTo>
                    <a:pt x="186" y="25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51" y="1"/>
                  </a:lnTo>
                  <a:lnTo>
                    <a:pt x="148" y="1"/>
                  </a:lnTo>
                  <a:lnTo>
                    <a:pt x="141" y="0"/>
                  </a:lnTo>
                  <a:lnTo>
                    <a:pt x="140" y="4"/>
                  </a:lnTo>
                  <a:lnTo>
                    <a:pt x="139" y="8"/>
                  </a:lnTo>
                  <a:lnTo>
                    <a:pt x="136" y="11"/>
                  </a:lnTo>
                  <a:lnTo>
                    <a:pt x="136" y="16"/>
                  </a:lnTo>
                  <a:lnTo>
                    <a:pt x="138" y="22"/>
                  </a:lnTo>
                  <a:lnTo>
                    <a:pt x="134" y="25"/>
                  </a:lnTo>
                  <a:lnTo>
                    <a:pt x="138" y="28"/>
                  </a:lnTo>
                  <a:lnTo>
                    <a:pt x="136" y="29"/>
                  </a:lnTo>
                  <a:lnTo>
                    <a:pt x="134" y="30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7" y="41"/>
                  </a:lnTo>
                  <a:lnTo>
                    <a:pt x="117" y="41"/>
                  </a:lnTo>
                  <a:lnTo>
                    <a:pt x="112" y="41"/>
                  </a:lnTo>
                  <a:lnTo>
                    <a:pt x="110" y="40"/>
                  </a:lnTo>
                  <a:lnTo>
                    <a:pt x="112" y="36"/>
                  </a:lnTo>
                  <a:lnTo>
                    <a:pt x="111" y="35"/>
                  </a:lnTo>
                  <a:lnTo>
                    <a:pt x="109" y="36"/>
                  </a:lnTo>
                  <a:lnTo>
                    <a:pt x="109" y="30"/>
                  </a:lnTo>
                  <a:lnTo>
                    <a:pt x="106" y="29"/>
                  </a:lnTo>
                  <a:lnTo>
                    <a:pt x="106" y="23"/>
                  </a:lnTo>
                  <a:lnTo>
                    <a:pt x="101" y="24"/>
                  </a:lnTo>
                  <a:lnTo>
                    <a:pt x="100" y="28"/>
                  </a:lnTo>
                  <a:lnTo>
                    <a:pt x="97" y="29"/>
                  </a:lnTo>
                  <a:lnTo>
                    <a:pt x="95" y="30"/>
                  </a:lnTo>
                  <a:lnTo>
                    <a:pt x="94" y="28"/>
                  </a:lnTo>
                  <a:lnTo>
                    <a:pt x="93" y="26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85" y="15"/>
                  </a:lnTo>
                  <a:lnTo>
                    <a:pt x="83" y="21"/>
                  </a:lnTo>
                  <a:lnTo>
                    <a:pt x="80" y="21"/>
                  </a:lnTo>
                  <a:lnTo>
                    <a:pt x="75" y="21"/>
                  </a:lnTo>
                  <a:lnTo>
                    <a:pt x="74" y="18"/>
                  </a:lnTo>
                  <a:lnTo>
                    <a:pt x="69" y="21"/>
                  </a:lnTo>
                  <a:lnTo>
                    <a:pt x="65" y="23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9" y="12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6" y="5"/>
                  </a:lnTo>
                  <a:lnTo>
                    <a:pt x="53" y="4"/>
                  </a:lnTo>
                  <a:lnTo>
                    <a:pt x="49" y="2"/>
                  </a:lnTo>
                  <a:lnTo>
                    <a:pt x="47" y="6"/>
                  </a:lnTo>
                  <a:lnTo>
                    <a:pt x="42" y="12"/>
                  </a:lnTo>
                  <a:lnTo>
                    <a:pt x="37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8"/>
                  </a:lnTo>
                  <a:lnTo>
                    <a:pt x="15" y="21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9" y="35"/>
                  </a:lnTo>
                  <a:lnTo>
                    <a:pt x="11" y="39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21" y="68"/>
                  </a:lnTo>
                  <a:lnTo>
                    <a:pt x="22" y="64"/>
                  </a:lnTo>
                  <a:lnTo>
                    <a:pt x="25" y="60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9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1" y="67"/>
                  </a:lnTo>
                  <a:lnTo>
                    <a:pt x="59" y="74"/>
                  </a:lnTo>
                  <a:lnTo>
                    <a:pt x="54" y="75"/>
                  </a:lnTo>
                  <a:lnTo>
                    <a:pt x="51" y="75"/>
                  </a:lnTo>
                  <a:lnTo>
                    <a:pt x="51" y="74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5" y="77"/>
                  </a:lnTo>
                  <a:lnTo>
                    <a:pt x="40" y="83"/>
                  </a:lnTo>
                  <a:lnTo>
                    <a:pt x="31" y="82"/>
                  </a:lnTo>
                  <a:lnTo>
                    <a:pt x="31" y="87"/>
                  </a:lnTo>
                  <a:lnTo>
                    <a:pt x="25" y="92"/>
                  </a:lnTo>
                  <a:lnTo>
                    <a:pt x="22" y="93"/>
                  </a:lnTo>
                  <a:lnTo>
                    <a:pt x="19" y="94"/>
                  </a:lnTo>
                  <a:lnTo>
                    <a:pt x="25" y="103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42" y="108"/>
                  </a:lnTo>
                  <a:lnTo>
                    <a:pt x="41" y="110"/>
                  </a:lnTo>
                  <a:lnTo>
                    <a:pt x="45" y="108"/>
                  </a:lnTo>
                  <a:lnTo>
                    <a:pt x="47" y="105"/>
                  </a:lnTo>
                  <a:lnTo>
                    <a:pt x="49" y="106"/>
                  </a:lnTo>
                  <a:lnTo>
                    <a:pt x="51" y="103"/>
                  </a:lnTo>
                  <a:lnTo>
                    <a:pt x="54" y="104"/>
                  </a:lnTo>
                  <a:lnTo>
                    <a:pt x="56" y="100"/>
                  </a:lnTo>
                  <a:lnTo>
                    <a:pt x="59" y="103"/>
                  </a:lnTo>
                  <a:lnTo>
                    <a:pt x="57" y="105"/>
                  </a:lnTo>
                  <a:lnTo>
                    <a:pt x="59" y="110"/>
                  </a:lnTo>
                  <a:lnTo>
                    <a:pt x="53" y="119"/>
                  </a:lnTo>
                  <a:lnTo>
                    <a:pt x="48" y="119"/>
                  </a:lnTo>
                  <a:lnTo>
                    <a:pt x="47" y="121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8" y="124"/>
                  </a:lnTo>
                  <a:lnTo>
                    <a:pt x="63" y="128"/>
                  </a:lnTo>
                  <a:lnTo>
                    <a:pt x="62" y="131"/>
                  </a:lnTo>
                  <a:lnTo>
                    <a:pt x="65" y="131"/>
                  </a:lnTo>
                  <a:lnTo>
                    <a:pt x="70" y="123"/>
                  </a:lnTo>
                  <a:lnTo>
                    <a:pt x="71" y="124"/>
                  </a:lnTo>
                  <a:lnTo>
                    <a:pt x="72" y="123"/>
                  </a:lnTo>
                  <a:lnTo>
                    <a:pt x="77" y="130"/>
                  </a:lnTo>
                  <a:lnTo>
                    <a:pt x="82" y="130"/>
                  </a:lnTo>
                  <a:lnTo>
                    <a:pt x="82" y="127"/>
                  </a:lnTo>
                  <a:lnTo>
                    <a:pt x="87" y="129"/>
                  </a:lnTo>
                  <a:lnTo>
                    <a:pt x="92" y="134"/>
                  </a:lnTo>
                  <a:lnTo>
                    <a:pt x="96" y="140"/>
                  </a:lnTo>
                  <a:lnTo>
                    <a:pt x="105" y="150"/>
                  </a:lnTo>
                  <a:lnTo>
                    <a:pt x="113" y="156"/>
                  </a:lnTo>
                  <a:lnTo>
                    <a:pt x="112" y="158"/>
                  </a:lnTo>
                  <a:lnTo>
                    <a:pt x="118" y="153"/>
                  </a:lnTo>
                  <a:lnTo>
                    <a:pt x="125" y="153"/>
                  </a:lnTo>
                  <a:lnTo>
                    <a:pt x="131" y="155"/>
                  </a:lnTo>
                  <a:lnTo>
                    <a:pt x="133" y="150"/>
                  </a:lnTo>
                  <a:lnTo>
                    <a:pt x="134" y="147"/>
                  </a:lnTo>
                  <a:lnTo>
                    <a:pt x="136" y="144"/>
                  </a:lnTo>
                  <a:lnTo>
                    <a:pt x="144" y="145"/>
                  </a:lnTo>
                  <a:lnTo>
                    <a:pt x="146" y="147"/>
                  </a:lnTo>
                  <a:lnTo>
                    <a:pt x="144" y="150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6" y="158"/>
                  </a:lnTo>
                  <a:lnTo>
                    <a:pt x="145" y="162"/>
                  </a:lnTo>
                  <a:lnTo>
                    <a:pt x="140" y="165"/>
                  </a:lnTo>
                  <a:lnTo>
                    <a:pt x="140" y="166"/>
                  </a:lnTo>
                  <a:lnTo>
                    <a:pt x="141" y="167"/>
                  </a:lnTo>
                  <a:lnTo>
                    <a:pt x="140" y="168"/>
                  </a:lnTo>
                  <a:lnTo>
                    <a:pt x="142" y="173"/>
                  </a:lnTo>
                  <a:lnTo>
                    <a:pt x="144" y="174"/>
                  </a:lnTo>
                  <a:lnTo>
                    <a:pt x="145" y="177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1" y="194"/>
                  </a:lnTo>
                  <a:lnTo>
                    <a:pt x="148" y="197"/>
                  </a:lnTo>
                  <a:lnTo>
                    <a:pt x="152" y="200"/>
                  </a:lnTo>
                  <a:lnTo>
                    <a:pt x="156" y="201"/>
                  </a:lnTo>
                  <a:lnTo>
                    <a:pt x="158" y="203"/>
                  </a:lnTo>
                  <a:lnTo>
                    <a:pt x="156" y="205"/>
                  </a:lnTo>
                  <a:lnTo>
                    <a:pt x="158" y="215"/>
                  </a:lnTo>
                  <a:lnTo>
                    <a:pt x="164" y="217"/>
                  </a:lnTo>
                  <a:lnTo>
                    <a:pt x="165" y="216"/>
                  </a:lnTo>
                  <a:lnTo>
                    <a:pt x="165" y="227"/>
                  </a:lnTo>
                  <a:lnTo>
                    <a:pt x="163" y="233"/>
                  </a:lnTo>
                  <a:lnTo>
                    <a:pt x="157" y="235"/>
                  </a:lnTo>
                  <a:lnTo>
                    <a:pt x="160" y="243"/>
                  </a:lnTo>
                  <a:lnTo>
                    <a:pt x="164" y="241"/>
                  </a:lnTo>
                  <a:lnTo>
                    <a:pt x="168" y="243"/>
                  </a:lnTo>
                  <a:lnTo>
                    <a:pt x="170" y="250"/>
                  </a:lnTo>
                  <a:lnTo>
                    <a:pt x="171" y="250"/>
                  </a:lnTo>
                  <a:lnTo>
                    <a:pt x="170" y="260"/>
                  </a:lnTo>
                  <a:lnTo>
                    <a:pt x="172" y="264"/>
                  </a:lnTo>
                  <a:lnTo>
                    <a:pt x="174" y="271"/>
                  </a:lnTo>
                  <a:lnTo>
                    <a:pt x="171" y="270"/>
                  </a:lnTo>
                  <a:lnTo>
                    <a:pt x="170" y="274"/>
                  </a:lnTo>
                  <a:lnTo>
                    <a:pt x="174" y="283"/>
                  </a:lnTo>
                  <a:lnTo>
                    <a:pt x="171" y="287"/>
                  </a:lnTo>
                  <a:lnTo>
                    <a:pt x="177" y="290"/>
                  </a:lnTo>
                  <a:lnTo>
                    <a:pt x="182" y="294"/>
                  </a:lnTo>
                  <a:lnTo>
                    <a:pt x="182" y="295"/>
                  </a:lnTo>
                  <a:lnTo>
                    <a:pt x="182" y="297"/>
                  </a:lnTo>
                  <a:lnTo>
                    <a:pt x="189" y="298"/>
                  </a:lnTo>
                  <a:lnTo>
                    <a:pt x="187" y="308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92" y="315"/>
                  </a:lnTo>
                  <a:lnTo>
                    <a:pt x="194" y="307"/>
                  </a:lnTo>
                  <a:lnTo>
                    <a:pt x="192" y="306"/>
                  </a:lnTo>
                  <a:lnTo>
                    <a:pt x="194" y="302"/>
                  </a:lnTo>
                  <a:lnTo>
                    <a:pt x="197" y="305"/>
                  </a:lnTo>
                  <a:lnTo>
                    <a:pt x="202" y="304"/>
                  </a:lnTo>
                  <a:lnTo>
                    <a:pt x="205" y="299"/>
                  </a:lnTo>
                  <a:lnTo>
                    <a:pt x="211" y="306"/>
                  </a:lnTo>
                  <a:lnTo>
                    <a:pt x="213" y="305"/>
                  </a:lnTo>
                  <a:lnTo>
                    <a:pt x="214" y="307"/>
                  </a:lnTo>
                  <a:lnTo>
                    <a:pt x="217" y="309"/>
                  </a:lnTo>
                  <a:lnTo>
                    <a:pt x="228" y="326"/>
                  </a:lnTo>
                  <a:lnTo>
                    <a:pt x="233" y="323"/>
                  </a:lnTo>
                  <a:lnTo>
                    <a:pt x="235" y="323"/>
                  </a:lnTo>
                  <a:lnTo>
                    <a:pt x="241" y="321"/>
                  </a:lnTo>
                  <a:lnTo>
                    <a:pt x="245" y="315"/>
                  </a:lnTo>
                  <a:lnTo>
                    <a:pt x="250" y="330"/>
                  </a:lnTo>
                  <a:lnTo>
                    <a:pt x="250" y="333"/>
                  </a:lnTo>
                  <a:lnTo>
                    <a:pt x="248" y="335"/>
                  </a:lnTo>
                  <a:lnTo>
                    <a:pt x="249" y="338"/>
                  </a:lnTo>
                  <a:lnTo>
                    <a:pt x="248" y="338"/>
                  </a:lnTo>
                  <a:lnTo>
                    <a:pt x="245" y="345"/>
                  </a:lnTo>
                  <a:lnTo>
                    <a:pt x="245" y="342"/>
                  </a:lnTo>
                  <a:lnTo>
                    <a:pt x="242" y="342"/>
                  </a:lnTo>
                  <a:lnTo>
                    <a:pt x="236" y="345"/>
                  </a:lnTo>
                  <a:lnTo>
                    <a:pt x="237" y="347"/>
                  </a:lnTo>
                  <a:lnTo>
                    <a:pt x="235" y="353"/>
                  </a:lnTo>
                  <a:lnTo>
                    <a:pt x="248" y="356"/>
                  </a:lnTo>
                  <a:lnTo>
                    <a:pt x="252" y="352"/>
                  </a:lnTo>
                  <a:lnTo>
                    <a:pt x="256" y="351"/>
                  </a:lnTo>
                  <a:lnTo>
                    <a:pt x="258" y="354"/>
                  </a:lnTo>
                  <a:lnTo>
                    <a:pt x="265" y="361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6" y="366"/>
                  </a:lnTo>
                  <a:lnTo>
                    <a:pt x="285" y="361"/>
                  </a:lnTo>
                  <a:lnTo>
                    <a:pt x="287" y="363"/>
                  </a:lnTo>
                  <a:lnTo>
                    <a:pt x="288" y="355"/>
                  </a:lnTo>
                  <a:lnTo>
                    <a:pt x="294" y="354"/>
                  </a:lnTo>
                  <a:lnTo>
                    <a:pt x="299" y="352"/>
                  </a:lnTo>
                  <a:lnTo>
                    <a:pt x="301" y="347"/>
                  </a:lnTo>
                  <a:lnTo>
                    <a:pt x="303" y="341"/>
                  </a:lnTo>
                  <a:lnTo>
                    <a:pt x="308" y="332"/>
                  </a:lnTo>
                  <a:lnTo>
                    <a:pt x="309" y="330"/>
                  </a:lnTo>
                  <a:lnTo>
                    <a:pt x="315" y="333"/>
                  </a:lnTo>
                  <a:lnTo>
                    <a:pt x="317" y="334"/>
                  </a:lnTo>
                  <a:lnTo>
                    <a:pt x="327" y="330"/>
                  </a:lnTo>
                  <a:lnTo>
                    <a:pt x="329" y="330"/>
                  </a:lnTo>
                  <a:lnTo>
                    <a:pt x="330" y="333"/>
                  </a:lnTo>
                  <a:lnTo>
                    <a:pt x="335" y="332"/>
                  </a:lnTo>
                  <a:lnTo>
                    <a:pt x="341" y="329"/>
                  </a:lnTo>
                  <a:lnTo>
                    <a:pt x="344" y="329"/>
                  </a:lnTo>
                  <a:lnTo>
                    <a:pt x="345" y="323"/>
                  </a:lnTo>
                  <a:lnTo>
                    <a:pt x="345" y="320"/>
                  </a:lnTo>
                  <a:lnTo>
                    <a:pt x="348" y="319"/>
                  </a:lnTo>
                  <a:lnTo>
                    <a:pt x="353" y="318"/>
                  </a:lnTo>
                  <a:lnTo>
                    <a:pt x="357" y="317"/>
                  </a:lnTo>
                  <a:lnTo>
                    <a:pt x="358" y="317"/>
                  </a:lnTo>
                  <a:lnTo>
                    <a:pt x="368" y="312"/>
                  </a:lnTo>
                  <a:lnTo>
                    <a:pt x="371" y="310"/>
                  </a:lnTo>
                  <a:lnTo>
                    <a:pt x="372" y="310"/>
                  </a:lnTo>
                  <a:lnTo>
                    <a:pt x="382" y="308"/>
                  </a:lnTo>
                  <a:lnTo>
                    <a:pt x="384" y="308"/>
                  </a:lnTo>
                  <a:lnTo>
                    <a:pt x="391" y="307"/>
                  </a:lnTo>
                  <a:lnTo>
                    <a:pt x="387" y="298"/>
                  </a:lnTo>
                  <a:lnTo>
                    <a:pt x="386" y="290"/>
                  </a:lnTo>
                  <a:lnTo>
                    <a:pt x="384" y="291"/>
                  </a:lnTo>
                  <a:lnTo>
                    <a:pt x="383" y="288"/>
                  </a:lnTo>
                  <a:lnTo>
                    <a:pt x="383" y="287"/>
                  </a:lnTo>
                  <a:lnTo>
                    <a:pt x="379" y="274"/>
                  </a:lnTo>
                  <a:lnTo>
                    <a:pt x="377" y="261"/>
                  </a:lnTo>
                  <a:lnTo>
                    <a:pt x="376" y="258"/>
                  </a:lnTo>
                  <a:lnTo>
                    <a:pt x="376" y="255"/>
                  </a:lnTo>
                  <a:lnTo>
                    <a:pt x="375" y="247"/>
                  </a:lnTo>
                  <a:lnTo>
                    <a:pt x="371" y="241"/>
                  </a:lnTo>
                  <a:lnTo>
                    <a:pt x="368" y="230"/>
                  </a:lnTo>
                  <a:lnTo>
                    <a:pt x="364" y="221"/>
                  </a:lnTo>
                  <a:lnTo>
                    <a:pt x="360" y="211"/>
                  </a:lnTo>
                  <a:lnTo>
                    <a:pt x="353" y="192"/>
                  </a:lnTo>
                  <a:lnTo>
                    <a:pt x="16" y="46"/>
                  </a:lnTo>
                  <a:lnTo>
                    <a:pt x="16" y="49"/>
                  </a:lnTo>
                  <a:lnTo>
                    <a:pt x="18" y="53"/>
                  </a:lnTo>
                  <a:lnTo>
                    <a:pt x="22" y="57"/>
                  </a:lnTo>
                  <a:lnTo>
                    <a:pt x="28" y="52"/>
                  </a:lnTo>
                  <a:lnTo>
                    <a:pt x="31" y="51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16" y="46"/>
                  </a:lnTo>
                  <a:lnTo>
                    <a:pt x="353" y="192"/>
                  </a:lnTo>
                  <a:lnTo>
                    <a:pt x="66" y="105"/>
                  </a:lnTo>
                  <a:lnTo>
                    <a:pt x="72" y="108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6" y="105"/>
                  </a:lnTo>
                  <a:lnTo>
                    <a:pt x="353" y="19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6" name="Freeform 66"/>
            <p:cNvSpPr>
              <a:spLocks/>
            </p:cNvSpPr>
            <p:nvPr/>
          </p:nvSpPr>
          <p:spPr bwMode="auto">
            <a:xfrm>
              <a:off x="1742" y="1707"/>
              <a:ext cx="391" cy="366"/>
            </a:xfrm>
            <a:custGeom>
              <a:avLst/>
              <a:gdLst/>
              <a:ahLst/>
              <a:cxnLst>
                <a:cxn ang="0">
                  <a:pos x="332" y="142"/>
                </a:cxn>
                <a:cxn ang="0">
                  <a:pos x="320" y="116"/>
                </a:cxn>
                <a:cxn ang="0">
                  <a:pos x="299" y="98"/>
                </a:cxn>
                <a:cxn ang="0">
                  <a:pos x="298" y="104"/>
                </a:cxn>
                <a:cxn ang="0">
                  <a:pos x="269" y="91"/>
                </a:cxn>
                <a:cxn ang="0">
                  <a:pos x="197" y="35"/>
                </a:cxn>
                <a:cxn ang="0">
                  <a:pos x="148" y="1"/>
                </a:cxn>
                <a:cxn ang="0">
                  <a:pos x="136" y="16"/>
                </a:cxn>
                <a:cxn ang="0">
                  <a:pos x="134" y="30"/>
                </a:cxn>
                <a:cxn ang="0">
                  <a:pos x="112" y="41"/>
                </a:cxn>
                <a:cxn ang="0">
                  <a:pos x="109" y="30"/>
                </a:cxn>
                <a:cxn ang="0">
                  <a:pos x="97" y="29"/>
                </a:cxn>
                <a:cxn ang="0">
                  <a:pos x="94" y="21"/>
                </a:cxn>
                <a:cxn ang="0">
                  <a:pos x="75" y="21"/>
                </a:cxn>
                <a:cxn ang="0">
                  <a:pos x="66" y="18"/>
                </a:cxn>
                <a:cxn ang="0">
                  <a:pos x="59" y="2"/>
                </a:cxn>
                <a:cxn ang="0">
                  <a:pos x="42" y="12"/>
                </a:cxn>
                <a:cxn ang="0">
                  <a:pos x="27" y="15"/>
                </a:cxn>
                <a:cxn ang="0">
                  <a:pos x="14" y="13"/>
                </a:cxn>
                <a:cxn ang="0">
                  <a:pos x="9" y="35"/>
                </a:cxn>
                <a:cxn ang="0">
                  <a:pos x="0" y="58"/>
                </a:cxn>
                <a:cxn ang="0">
                  <a:pos x="22" y="64"/>
                </a:cxn>
                <a:cxn ang="0">
                  <a:pos x="45" y="61"/>
                </a:cxn>
                <a:cxn ang="0">
                  <a:pos x="51" y="75"/>
                </a:cxn>
                <a:cxn ang="0">
                  <a:pos x="47" y="76"/>
                </a:cxn>
                <a:cxn ang="0">
                  <a:pos x="31" y="87"/>
                </a:cxn>
                <a:cxn ang="0">
                  <a:pos x="27" y="108"/>
                </a:cxn>
                <a:cxn ang="0">
                  <a:pos x="47" y="105"/>
                </a:cxn>
                <a:cxn ang="0">
                  <a:pos x="59" y="103"/>
                </a:cxn>
                <a:cxn ang="0">
                  <a:pos x="47" y="121"/>
                </a:cxn>
                <a:cxn ang="0">
                  <a:pos x="62" y="131"/>
                </a:cxn>
                <a:cxn ang="0">
                  <a:pos x="77" y="130"/>
                </a:cxn>
                <a:cxn ang="0">
                  <a:pos x="96" y="140"/>
                </a:cxn>
                <a:cxn ang="0">
                  <a:pos x="125" y="153"/>
                </a:cxn>
                <a:cxn ang="0">
                  <a:pos x="144" y="145"/>
                </a:cxn>
                <a:cxn ang="0">
                  <a:pos x="146" y="158"/>
                </a:cxn>
                <a:cxn ang="0">
                  <a:pos x="140" y="168"/>
                </a:cxn>
                <a:cxn ang="0">
                  <a:pos x="150" y="181"/>
                </a:cxn>
                <a:cxn ang="0">
                  <a:pos x="158" y="203"/>
                </a:cxn>
                <a:cxn ang="0">
                  <a:pos x="165" y="227"/>
                </a:cxn>
                <a:cxn ang="0">
                  <a:pos x="168" y="243"/>
                </a:cxn>
                <a:cxn ang="0">
                  <a:pos x="174" y="271"/>
                </a:cxn>
                <a:cxn ang="0">
                  <a:pos x="177" y="290"/>
                </a:cxn>
                <a:cxn ang="0">
                  <a:pos x="187" y="308"/>
                </a:cxn>
                <a:cxn ang="0">
                  <a:pos x="192" y="306"/>
                </a:cxn>
                <a:cxn ang="0">
                  <a:pos x="211" y="306"/>
                </a:cxn>
                <a:cxn ang="0">
                  <a:pos x="233" y="323"/>
                </a:cxn>
                <a:cxn ang="0">
                  <a:pos x="250" y="333"/>
                </a:cxn>
                <a:cxn ang="0">
                  <a:pos x="245" y="342"/>
                </a:cxn>
                <a:cxn ang="0">
                  <a:pos x="248" y="356"/>
                </a:cxn>
                <a:cxn ang="0">
                  <a:pos x="270" y="364"/>
                </a:cxn>
                <a:cxn ang="0">
                  <a:pos x="288" y="355"/>
                </a:cxn>
                <a:cxn ang="0">
                  <a:pos x="308" y="332"/>
                </a:cxn>
                <a:cxn ang="0">
                  <a:pos x="329" y="330"/>
                </a:cxn>
                <a:cxn ang="0">
                  <a:pos x="345" y="323"/>
                </a:cxn>
                <a:cxn ang="0">
                  <a:pos x="358" y="317"/>
                </a:cxn>
                <a:cxn ang="0">
                  <a:pos x="384" y="308"/>
                </a:cxn>
                <a:cxn ang="0">
                  <a:pos x="383" y="288"/>
                </a:cxn>
                <a:cxn ang="0">
                  <a:pos x="376" y="255"/>
                </a:cxn>
                <a:cxn ang="0">
                  <a:pos x="360" y="211"/>
                </a:cxn>
              </a:cxnLst>
              <a:rect l="0" t="0" r="r" b="b"/>
              <a:pathLst>
                <a:path w="391" h="366">
                  <a:moveTo>
                    <a:pt x="353" y="192"/>
                  </a:moveTo>
                  <a:lnTo>
                    <a:pt x="351" y="188"/>
                  </a:lnTo>
                  <a:lnTo>
                    <a:pt x="345" y="177"/>
                  </a:lnTo>
                  <a:lnTo>
                    <a:pt x="340" y="162"/>
                  </a:lnTo>
                  <a:lnTo>
                    <a:pt x="332" y="142"/>
                  </a:lnTo>
                  <a:lnTo>
                    <a:pt x="327" y="132"/>
                  </a:lnTo>
                  <a:lnTo>
                    <a:pt x="328" y="129"/>
                  </a:lnTo>
                  <a:lnTo>
                    <a:pt x="329" y="120"/>
                  </a:lnTo>
                  <a:lnTo>
                    <a:pt x="324" y="117"/>
                  </a:lnTo>
                  <a:lnTo>
                    <a:pt x="320" y="116"/>
                  </a:lnTo>
                  <a:lnTo>
                    <a:pt x="316" y="110"/>
                  </a:lnTo>
                  <a:lnTo>
                    <a:pt x="317" y="111"/>
                  </a:lnTo>
                  <a:lnTo>
                    <a:pt x="312" y="105"/>
                  </a:lnTo>
                  <a:lnTo>
                    <a:pt x="304" y="97"/>
                  </a:lnTo>
                  <a:lnTo>
                    <a:pt x="299" y="98"/>
                  </a:lnTo>
                  <a:lnTo>
                    <a:pt x="303" y="98"/>
                  </a:lnTo>
                  <a:lnTo>
                    <a:pt x="303" y="102"/>
                  </a:lnTo>
                  <a:lnTo>
                    <a:pt x="301" y="99"/>
                  </a:lnTo>
                  <a:lnTo>
                    <a:pt x="301" y="100"/>
                  </a:lnTo>
                  <a:lnTo>
                    <a:pt x="298" y="104"/>
                  </a:lnTo>
                  <a:lnTo>
                    <a:pt x="284" y="99"/>
                  </a:lnTo>
                  <a:lnTo>
                    <a:pt x="276" y="95"/>
                  </a:lnTo>
                  <a:lnTo>
                    <a:pt x="278" y="92"/>
                  </a:lnTo>
                  <a:lnTo>
                    <a:pt x="276" y="95"/>
                  </a:lnTo>
                  <a:lnTo>
                    <a:pt x="269" y="91"/>
                  </a:lnTo>
                  <a:lnTo>
                    <a:pt x="259" y="84"/>
                  </a:lnTo>
                  <a:lnTo>
                    <a:pt x="231" y="62"/>
                  </a:lnTo>
                  <a:lnTo>
                    <a:pt x="223" y="56"/>
                  </a:lnTo>
                  <a:lnTo>
                    <a:pt x="206" y="40"/>
                  </a:lnTo>
                  <a:lnTo>
                    <a:pt x="197" y="35"/>
                  </a:lnTo>
                  <a:lnTo>
                    <a:pt x="186" y="25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51" y="1"/>
                  </a:lnTo>
                  <a:lnTo>
                    <a:pt x="148" y="1"/>
                  </a:lnTo>
                  <a:lnTo>
                    <a:pt x="141" y="0"/>
                  </a:lnTo>
                  <a:lnTo>
                    <a:pt x="140" y="4"/>
                  </a:lnTo>
                  <a:lnTo>
                    <a:pt x="139" y="8"/>
                  </a:lnTo>
                  <a:lnTo>
                    <a:pt x="136" y="11"/>
                  </a:lnTo>
                  <a:lnTo>
                    <a:pt x="136" y="16"/>
                  </a:lnTo>
                  <a:lnTo>
                    <a:pt x="138" y="22"/>
                  </a:lnTo>
                  <a:lnTo>
                    <a:pt x="134" y="25"/>
                  </a:lnTo>
                  <a:lnTo>
                    <a:pt x="138" y="28"/>
                  </a:lnTo>
                  <a:lnTo>
                    <a:pt x="136" y="29"/>
                  </a:lnTo>
                  <a:lnTo>
                    <a:pt x="134" y="30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7" y="41"/>
                  </a:lnTo>
                  <a:lnTo>
                    <a:pt x="117" y="41"/>
                  </a:lnTo>
                  <a:lnTo>
                    <a:pt x="112" y="41"/>
                  </a:lnTo>
                  <a:lnTo>
                    <a:pt x="110" y="40"/>
                  </a:lnTo>
                  <a:lnTo>
                    <a:pt x="112" y="36"/>
                  </a:lnTo>
                  <a:lnTo>
                    <a:pt x="111" y="35"/>
                  </a:lnTo>
                  <a:lnTo>
                    <a:pt x="109" y="36"/>
                  </a:lnTo>
                  <a:lnTo>
                    <a:pt x="109" y="30"/>
                  </a:lnTo>
                  <a:lnTo>
                    <a:pt x="106" y="29"/>
                  </a:lnTo>
                  <a:lnTo>
                    <a:pt x="106" y="23"/>
                  </a:lnTo>
                  <a:lnTo>
                    <a:pt x="101" y="24"/>
                  </a:lnTo>
                  <a:lnTo>
                    <a:pt x="100" y="28"/>
                  </a:lnTo>
                  <a:lnTo>
                    <a:pt x="97" y="29"/>
                  </a:lnTo>
                  <a:lnTo>
                    <a:pt x="95" y="30"/>
                  </a:lnTo>
                  <a:lnTo>
                    <a:pt x="94" y="28"/>
                  </a:lnTo>
                  <a:lnTo>
                    <a:pt x="93" y="26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85" y="15"/>
                  </a:lnTo>
                  <a:lnTo>
                    <a:pt x="83" y="21"/>
                  </a:lnTo>
                  <a:lnTo>
                    <a:pt x="80" y="21"/>
                  </a:lnTo>
                  <a:lnTo>
                    <a:pt x="75" y="21"/>
                  </a:lnTo>
                  <a:lnTo>
                    <a:pt x="74" y="18"/>
                  </a:lnTo>
                  <a:lnTo>
                    <a:pt x="69" y="21"/>
                  </a:lnTo>
                  <a:lnTo>
                    <a:pt x="65" y="23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9" y="12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6" y="5"/>
                  </a:lnTo>
                  <a:lnTo>
                    <a:pt x="53" y="4"/>
                  </a:lnTo>
                  <a:lnTo>
                    <a:pt x="49" y="2"/>
                  </a:lnTo>
                  <a:lnTo>
                    <a:pt x="47" y="6"/>
                  </a:lnTo>
                  <a:lnTo>
                    <a:pt x="42" y="12"/>
                  </a:lnTo>
                  <a:lnTo>
                    <a:pt x="37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8"/>
                  </a:lnTo>
                  <a:lnTo>
                    <a:pt x="15" y="21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9" y="35"/>
                  </a:lnTo>
                  <a:lnTo>
                    <a:pt x="11" y="39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21" y="68"/>
                  </a:lnTo>
                  <a:lnTo>
                    <a:pt x="22" y="64"/>
                  </a:lnTo>
                  <a:lnTo>
                    <a:pt x="25" y="60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9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1" y="67"/>
                  </a:lnTo>
                  <a:lnTo>
                    <a:pt x="59" y="74"/>
                  </a:lnTo>
                  <a:lnTo>
                    <a:pt x="54" y="75"/>
                  </a:lnTo>
                  <a:lnTo>
                    <a:pt x="51" y="75"/>
                  </a:lnTo>
                  <a:lnTo>
                    <a:pt x="51" y="74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5" y="77"/>
                  </a:lnTo>
                  <a:lnTo>
                    <a:pt x="40" y="83"/>
                  </a:lnTo>
                  <a:lnTo>
                    <a:pt x="31" y="82"/>
                  </a:lnTo>
                  <a:lnTo>
                    <a:pt x="31" y="87"/>
                  </a:lnTo>
                  <a:lnTo>
                    <a:pt x="25" y="92"/>
                  </a:lnTo>
                  <a:lnTo>
                    <a:pt x="22" y="93"/>
                  </a:lnTo>
                  <a:lnTo>
                    <a:pt x="19" y="94"/>
                  </a:lnTo>
                  <a:lnTo>
                    <a:pt x="25" y="103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42" y="108"/>
                  </a:lnTo>
                  <a:lnTo>
                    <a:pt x="41" y="110"/>
                  </a:lnTo>
                  <a:lnTo>
                    <a:pt x="45" y="108"/>
                  </a:lnTo>
                  <a:lnTo>
                    <a:pt x="47" y="105"/>
                  </a:lnTo>
                  <a:lnTo>
                    <a:pt x="49" y="106"/>
                  </a:lnTo>
                  <a:lnTo>
                    <a:pt x="51" y="103"/>
                  </a:lnTo>
                  <a:lnTo>
                    <a:pt x="54" y="104"/>
                  </a:lnTo>
                  <a:lnTo>
                    <a:pt x="56" y="100"/>
                  </a:lnTo>
                  <a:lnTo>
                    <a:pt x="59" y="103"/>
                  </a:lnTo>
                  <a:lnTo>
                    <a:pt x="57" y="105"/>
                  </a:lnTo>
                  <a:lnTo>
                    <a:pt x="59" y="110"/>
                  </a:lnTo>
                  <a:lnTo>
                    <a:pt x="53" y="119"/>
                  </a:lnTo>
                  <a:lnTo>
                    <a:pt x="48" y="119"/>
                  </a:lnTo>
                  <a:lnTo>
                    <a:pt x="47" y="121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8" y="124"/>
                  </a:lnTo>
                  <a:lnTo>
                    <a:pt x="63" y="128"/>
                  </a:lnTo>
                  <a:lnTo>
                    <a:pt x="62" y="131"/>
                  </a:lnTo>
                  <a:lnTo>
                    <a:pt x="65" y="131"/>
                  </a:lnTo>
                  <a:lnTo>
                    <a:pt x="70" y="123"/>
                  </a:lnTo>
                  <a:lnTo>
                    <a:pt x="71" y="124"/>
                  </a:lnTo>
                  <a:lnTo>
                    <a:pt x="72" y="123"/>
                  </a:lnTo>
                  <a:lnTo>
                    <a:pt x="77" y="130"/>
                  </a:lnTo>
                  <a:lnTo>
                    <a:pt x="82" y="130"/>
                  </a:lnTo>
                  <a:lnTo>
                    <a:pt x="82" y="127"/>
                  </a:lnTo>
                  <a:lnTo>
                    <a:pt x="87" y="129"/>
                  </a:lnTo>
                  <a:lnTo>
                    <a:pt x="92" y="134"/>
                  </a:lnTo>
                  <a:lnTo>
                    <a:pt x="96" y="140"/>
                  </a:lnTo>
                  <a:lnTo>
                    <a:pt x="105" y="150"/>
                  </a:lnTo>
                  <a:lnTo>
                    <a:pt x="113" y="156"/>
                  </a:lnTo>
                  <a:lnTo>
                    <a:pt x="112" y="158"/>
                  </a:lnTo>
                  <a:lnTo>
                    <a:pt x="118" y="153"/>
                  </a:lnTo>
                  <a:lnTo>
                    <a:pt x="125" y="153"/>
                  </a:lnTo>
                  <a:lnTo>
                    <a:pt x="131" y="155"/>
                  </a:lnTo>
                  <a:lnTo>
                    <a:pt x="133" y="150"/>
                  </a:lnTo>
                  <a:lnTo>
                    <a:pt x="134" y="147"/>
                  </a:lnTo>
                  <a:lnTo>
                    <a:pt x="136" y="144"/>
                  </a:lnTo>
                  <a:lnTo>
                    <a:pt x="144" y="145"/>
                  </a:lnTo>
                  <a:lnTo>
                    <a:pt x="146" y="147"/>
                  </a:lnTo>
                  <a:lnTo>
                    <a:pt x="144" y="150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6" y="158"/>
                  </a:lnTo>
                  <a:lnTo>
                    <a:pt x="145" y="162"/>
                  </a:lnTo>
                  <a:lnTo>
                    <a:pt x="140" y="165"/>
                  </a:lnTo>
                  <a:lnTo>
                    <a:pt x="140" y="166"/>
                  </a:lnTo>
                  <a:lnTo>
                    <a:pt x="141" y="167"/>
                  </a:lnTo>
                  <a:lnTo>
                    <a:pt x="140" y="168"/>
                  </a:lnTo>
                  <a:lnTo>
                    <a:pt x="142" y="173"/>
                  </a:lnTo>
                  <a:lnTo>
                    <a:pt x="144" y="174"/>
                  </a:lnTo>
                  <a:lnTo>
                    <a:pt x="145" y="177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1" y="194"/>
                  </a:lnTo>
                  <a:lnTo>
                    <a:pt x="148" y="197"/>
                  </a:lnTo>
                  <a:lnTo>
                    <a:pt x="152" y="200"/>
                  </a:lnTo>
                  <a:lnTo>
                    <a:pt x="156" y="201"/>
                  </a:lnTo>
                  <a:lnTo>
                    <a:pt x="158" y="203"/>
                  </a:lnTo>
                  <a:lnTo>
                    <a:pt x="156" y="205"/>
                  </a:lnTo>
                  <a:lnTo>
                    <a:pt x="158" y="215"/>
                  </a:lnTo>
                  <a:lnTo>
                    <a:pt x="164" y="217"/>
                  </a:lnTo>
                  <a:lnTo>
                    <a:pt x="165" y="216"/>
                  </a:lnTo>
                  <a:lnTo>
                    <a:pt x="165" y="227"/>
                  </a:lnTo>
                  <a:lnTo>
                    <a:pt x="163" y="233"/>
                  </a:lnTo>
                  <a:lnTo>
                    <a:pt x="157" y="235"/>
                  </a:lnTo>
                  <a:lnTo>
                    <a:pt x="160" y="243"/>
                  </a:lnTo>
                  <a:lnTo>
                    <a:pt x="164" y="241"/>
                  </a:lnTo>
                  <a:lnTo>
                    <a:pt x="168" y="243"/>
                  </a:lnTo>
                  <a:lnTo>
                    <a:pt x="170" y="250"/>
                  </a:lnTo>
                  <a:lnTo>
                    <a:pt x="171" y="250"/>
                  </a:lnTo>
                  <a:lnTo>
                    <a:pt x="170" y="260"/>
                  </a:lnTo>
                  <a:lnTo>
                    <a:pt x="172" y="264"/>
                  </a:lnTo>
                  <a:lnTo>
                    <a:pt x="174" y="271"/>
                  </a:lnTo>
                  <a:lnTo>
                    <a:pt x="171" y="270"/>
                  </a:lnTo>
                  <a:lnTo>
                    <a:pt x="170" y="274"/>
                  </a:lnTo>
                  <a:lnTo>
                    <a:pt x="174" y="283"/>
                  </a:lnTo>
                  <a:lnTo>
                    <a:pt x="171" y="287"/>
                  </a:lnTo>
                  <a:lnTo>
                    <a:pt x="177" y="290"/>
                  </a:lnTo>
                  <a:lnTo>
                    <a:pt x="182" y="294"/>
                  </a:lnTo>
                  <a:lnTo>
                    <a:pt x="182" y="295"/>
                  </a:lnTo>
                  <a:lnTo>
                    <a:pt x="182" y="297"/>
                  </a:lnTo>
                  <a:lnTo>
                    <a:pt x="189" y="298"/>
                  </a:lnTo>
                  <a:lnTo>
                    <a:pt x="187" y="308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92" y="315"/>
                  </a:lnTo>
                  <a:lnTo>
                    <a:pt x="194" y="307"/>
                  </a:lnTo>
                  <a:lnTo>
                    <a:pt x="192" y="306"/>
                  </a:lnTo>
                  <a:lnTo>
                    <a:pt x="194" y="302"/>
                  </a:lnTo>
                  <a:lnTo>
                    <a:pt x="197" y="305"/>
                  </a:lnTo>
                  <a:lnTo>
                    <a:pt x="202" y="304"/>
                  </a:lnTo>
                  <a:lnTo>
                    <a:pt x="205" y="299"/>
                  </a:lnTo>
                  <a:lnTo>
                    <a:pt x="211" y="306"/>
                  </a:lnTo>
                  <a:lnTo>
                    <a:pt x="213" y="305"/>
                  </a:lnTo>
                  <a:lnTo>
                    <a:pt x="214" y="307"/>
                  </a:lnTo>
                  <a:lnTo>
                    <a:pt x="217" y="309"/>
                  </a:lnTo>
                  <a:lnTo>
                    <a:pt x="228" y="326"/>
                  </a:lnTo>
                  <a:lnTo>
                    <a:pt x="233" y="323"/>
                  </a:lnTo>
                  <a:lnTo>
                    <a:pt x="235" y="323"/>
                  </a:lnTo>
                  <a:lnTo>
                    <a:pt x="241" y="321"/>
                  </a:lnTo>
                  <a:lnTo>
                    <a:pt x="245" y="315"/>
                  </a:lnTo>
                  <a:lnTo>
                    <a:pt x="250" y="330"/>
                  </a:lnTo>
                  <a:lnTo>
                    <a:pt x="250" y="333"/>
                  </a:lnTo>
                  <a:lnTo>
                    <a:pt x="248" y="335"/>
                  </a:lnTo>
                  <a:lnTo>
                    <a:pt x="249" y="338"/>
                  </a:lnTo>
                  <a:lnTo>
                    <a:pt x="248" y="338"/>
                  </a:lnTo>
                  <a:lnTo>
                    <a:pt x="245" y="345"/>
                  </a:lnTo>
                  <a:lnTo>
                    <a:pt x="245" y="342"/>
                  </a:lnTo>
                  <a:lnTo>
                    <a:pt x="242" y="342"/>
                  </a:lnTo>
                  <a:lnTo>
                    <a:pt x="236" y="345"/>
                  </a:lnTo>
                  <a:lnTo>
                    <a:pt x="237" y="347"/>
                  </a:lnTo>
                  <a:lnTo>
                    <a:pt x="235" y="353"/>
                  </a:lnTo>
                  <a:lnTo>
                    <a:pt x="248" y="356"/>
                  </a:lnTo>
                  <a:lnTo>
                    <a:pt x="252" y="352"/>
                  </a:lnTo>
                  <a:lnTo>
                    <a:pt x="256" y="351"/>
                  </a:lnTo>
                  <a:lnTo>
                    <a:pt x="258" y="354"/>
                  </a:lnTo>
                  <a:lnTo>
                    <a:pt x="265" y="361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6" y="366"/>
                  </a:lnTo>
                  <a:lnTo>
                    <a:pt x="285" y="361"/>
                  </a:lnTo>
                  <a:lnTo>
                    <a:pt x="287" y="363"/>
                  </a:lnTo>
                  <a:lnTo>
                    <a:pt x="288" y="355"/>
                  </a:lnTo>
                  <a:lnTo>
                    <a:pt x="294" y="354"/>
                  </a:lnTo>
                  <a:lnTo>
                    <a:pt x="299" y="352"/>
                  </a:lnTo>
                  <a:lnTo>
                    <a:pt x="301" y="347"/>
                  </a:lnTo>
                  <a:lnTo>
                    <a:pt x="303" y="341"/>
                  </a:lnTo>
                  <a:lnTo>
                    <a:pt x="308" y="332"/>
                  </a:lnTo>
                  <a:lnTo>
                    <a:pt x="309" y="330"/>
                  </a:lnTo>
                  <a:lnTo>
                    <a:pt x="315" y="333"/>
                  </a:lnTo>
                  <a:lnTo>
                    <a:pt x="317" y="334"/>
                  </a:lnTo>
                  <a:lnTo>
                    <a:pt x="327" y="330"/>
                  </a:lnTo>
                  <a:lnTo>
                    <a:pt x="329" y="330"/>
                  </a:lnTo>
                  <a:lnTo>
                    <a:pt x="330" y="333"/>
                  </a:lnTo>
                  <a:lnTo>
                    <a:pt x="335" y="332"/>
                  </a:lnTo>
                  <a:lnTo>
                    <a:pt x="341" y="329"/>
                  </a:lnTo>
                  <a:lnTo>
                    <a:pt x="344" y="329"/>
                  </a:lnTo>
                  <a:lnTo>
                    <a:pt x="345" y="323"/>
                  </a:lnTo>
                  <a:lnTo>
                    <a:pt x="345" y="320"/>
                  </a:lnTo>
                  <a:lnTo>
                    <a:pt x="348" y="319"/>
                  </a:lnTo>
                  <a:lnTo>
                    <a:pt x="353" y="318"/>
                  </a:lnTo>
                  <a:lnTo>
                    <a:pt x="357" y="317"/>
                  </a:lnTo>
                  <a:lnTo>
                    <a:pt x="358" y="317"/>
                  </a:lnTo>
                  <a:lnTo>
                    <a:pt x="368" y="312"/>
                  </a:lnTo>
                  <a:lnTo>
                    <a:pt x="371" y="310"/>
                  </a:lnTo>
                  <a:lnTo>
                    <a:pt x="372" y="310"/>
                  </a:lnTo>
                  <a:lnTo>
                    <a:pt x="382" y="308"/>
                  </a:lnTo>
                  <a:lnTo>
                    <a:pt x="384" y="308"/>
                  </a:lnTo>
                  <a:lnTo>
                    <a:pt x="391" y="307"/>
                  </a:lnTo>
                  <a:lnTo>
                    <a:pt x="387" y="298"/>
                  </a:lnTo>
                  <a:lnTo>
                    <a:pt x="386" y="290"/>
                  </a:lnTo>
                  <a:lnTo>
                    <a:pt x="384" y="291"/>
                  </a:lnTo>
                  <a:lnTo>
                    <a:pt x="383" y="288"/>
                  </a:lnTo>
                  <a:lnTo>
                    <a:pt x="383" y="287"/>
                  </a:lnTo>
                  <a:lnTo>
                    <a:pt x="379" y="274"/>
                  </a:lnTo>
                  <a:lnTo>
                    <a:pt x="377" y="261"/>
                  </a:lnTo>
                  <a:lnTo>
                    <a:pt x="376" y="258"/>
                  </a:lnTo>
                  <a:lnTo>
                    <a:pt x="376" y="255"/>
                  </a:lnTo>
                  <a:lnTo>
                    <a:pt x="375" y="247"/>
                  </a:lnTo>
                  <a:lnTo>
                    <a:pt x="371" y="241"/>
                  </a:lnTo>
                  <a:lnTo>
                    <a:pt x="368" y="230"/>
                  </a:lnTo>
                  <a:lnTo>
                    <a:pt x="364" y="221"/>
                  </a:lnTo>
                  <a:lnTo>
                    <a:pt x="360" y="211"/>
                  </a:lnTo>
                  <a:lnTo>
                    <a:pt x="353" y="19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7" name="Freeform 67"/>
            <p:cNvSpPr>
              <a:spLocks/>
            </p:cNvSpPr>
            <p:nvPr/>
          </p:nvSpPr>
          <p:spPr bwMode="auto">
            <a:xfrm>
              <a:off x="1758" y="1753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8" name="Freeform 68"/>
            <p:cNvSpPr>
              <a:spLocks/>
            </p:cNvSpPr>
            <p:nvPr/>
          </p:nvSpPr>
          <p:spPr bwMode="auto">
            <a:xfrm>
              <a:off x="1808" y="1810"/>
              <a:ext cx="6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5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6" y="5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69" name="Freeform 69"/>
            <p:cNvSpPr>
              <a:spLocks/>
            </p:cNvSpPr>
            <p:nvPr/>
          </p:nvSpPr>
          <p:spPr bwMode="auto">
            <a:xfrm>
              <a:off x="1225" y="1564"/>
              <a:ext cx="576" cy="602"/>
            </a:xfrm>
            <a:custGeom>
              <a:avLst/>
              <a:gdLst/>
              <a:ahLst/>
              <a:cxnLst>
                <a:cxn ang="0">
                  <a:pos x="293" y="108"/>
                </a:cxn>
                <a:cxn ang="0">
                  <a:pos x="264" y="117"/>
                </a:cxn>
                <a:cxn ang="0">
                  <a:pos x="250" y="106"/>
                </a:cxn>
                <a:cxn ang="0">
                  <a:pos x="220" y="90"/>
                </a:cxn>
                <a:cxn ang="0">
                  <a:pos x="198" y="100"/>
                </a:cxn>
                <a:cxn ang="0">
                  <a:pos x="177" y="81"/>
                </a:cxn>
                <a:cxn ang="0">
                  <a:pos x="155" y="63"/>
                </a:cxn>
                <a:cxn ang="0">
                  <a:pos x="114" y="48"/>
                </a:cxn>
                <a:cxn ang="0">
                  <a:pos x="88" y="35"/>
                </a:cxn>
                <a:cxn ang="0">
                  <a:pos x="64" y="7"/>
                </a:cxn>
                <a:cxn ang="0">
                  <a:pos x="27" y="4"/>
                </a:cxn>
                <a:cxn ang="0">
                  <a:pos x="0" y="29"/>
                </a:cxn>
                <a:cxn ang="0">
                  <a:pos x="28" y="54"/>
                </a:cxn>
                <a:cxn ang="0">
                  <a:pos x="43" y="76"/>
                </a:cxn>
                <a:cxn ang="0">
                  <a:pos x="45" y="85"/>
                </a:cxn>
                <a:cxn ang="0">
                  <a:pos x="65" y="102"/>
                </a:cxn>
                <a:cxn ang="0">
                  <a:pos x="82" y="109"/>
                </a:cxn>
                <a:cxn ang="0">
                  <a:pos x="98" y="142"/>
                </a:cxn>
                <a:cxn ang="0">
                  <a:pos x="124" y="196"/>
                </a:cxn>
                <a:cxn ang="0">
                  <a:pos x="132" y="269"/>
                </a:cxn>
                <a:cxn ang="0">
                  <a:pos x="158" y="307"/>
                </a:cxn>
                <a:cxn ang="0">
                  <a:pos x="182" y="388"/>
                </a:cxn>
                <a:cxn ang="0">
                  <a:pos x="175" y="439"/>
                </a:cxn>
                <a:cxn ang="0">
                  <a:pos x="227" y="440"/>
                </a:cxn>
                <a:cxn ang="0">
                  <a:pos x="226" y="475"/>
                </a:cxn>
                <a:cxn ang="0">
                  <a:pos x="284" y="519"/>
                </a:cxn>
                <a:cxn ang="0">
                  <a:pos x="315" y="545"/>
                </a:cxn>
                <a:cxn ang="0">
                  <a:pos x="302" y="583"/>
                </a:cxn>
                <a:cxn ang="0">
                  <a:pos x="322" y="602"/>
                </a:cxn>
                <a:cxn ang="0">
                  <a:pos x="341" y="587"/>
                </a:cxn>
                <a:cxn ang="0">
                  <a:pos x="387" y="580"/>
                </a:cxn>
                <a:cxn ang="0">
                  <a:pos x="404" y="559"/>
                </a:cxn>
                <a:cxn ang="0">
                  <a:pos x="414" y="546"/>
                </a:cxn>
                <a:cxn ang="0">
                  <a:pos x="435" y="532"/>
                </a:cxn>
                <a:cxn ang="0">
                  <a:pos x="455" y="521"/>
                </a:cxn>
                <a:cxn ang="0">
                  <a:pos x="458" y="493"/>
                </a:cxn>
                <a:cxn ang="0">
                  <a:pos x="448" y="471"/>
                </a:cxn>
                <a:cxn ang="0">
                  <a:pos x="473" y="464"/>
                </a:cxn>
                <a:cxn ang="0">
                  <a:pos x="486" y="448"/>
                </a:cxn>
                <a:cxn ang="0">
                  <a:pos x="492" y="404"/>
                </a:cxn>
                <a:cxn ang="0">
                  <a:pos x="480" y="379"/>
                </a:cxn>
                <a:cxn ang="0">
                  <a:pos x="508" y="348"/>
                </a:cxn>
                <a:cxn ang="0">
                  <a:pos x="544" y="336"/>
                </a:cxn>
                <a:cxn ang="0">
                  <a:pos x="526" y="323"/>
                </a:cxn>
                <a:cxn ang="0">
                  <a:pos x="502" y="301"/>
                </a:cxn>
                <a:cxn ang="0">
                  <a:pos x="528" y="283"/>
                </a:cxn>
                <a:cxn ang="0">
                  <a:pos x="533" y="258"/>
                </a:cxn>
                <a:cxn ang="0">
                  <a:pos x="548" y="225"/>
                </a:cxn>
                <a:cxn ang="0">
                  <a:pos x="568" y="226"/>
                </a:cxn>
                <a:cxn ang="0">
                  <a:pos x="567" y="207"/>
                </a:cxn>
                <a:cxn ang="0">
                  <a:pos x="539" y="207"/>
                </a:cxn>
                <a:cxn ang="0">
                  <a:pos x="509" y="206"/>
                </a:cxn>
                <a:cxn ang="0">
                  <a:pos x="479" y="192"/>
                </a:cxn>
                <a:cxn ang="0">
                  <a:pos x="456" y="183"/>
                </a:cxn>
                <a:cxn ang="0">
                  <a:pos x="428" y="152"/>
                </a:cxn>
                <a:cxn ang="0">
                  <a:pos x="423" y="130"/>
                </a:cxn>
                <a:cxn ang="0">
                  <a:pos x="442" y="99"/>
                </a:cxn>
                <a:cxn ang="0">
                  <a:pos x="408" y="102"/>
                </a:cxn>
                <a:cxn ang="0">
                  <a:pos x="402" y="87"/>
                </a:cxn>
                <a:cxn ang="0">
                  <a:pos x="381" y="79"/>
                </a:cxn>
                <a:cxn ang="0">
                  <a:pos x="361" y="76"/>
                </a:cxn>
                <a:cxn ang="0">
                  <a:pos x="323" y="91"/>
                </a:cxn>
              </a:cxnLst>
              <a:rect l="0" t="0" r="r" b="b"/>
              <a:pathLst>
                <a:path w="576" h="602">
                  <a:moveTo>
                    <a:pt x="324" y="106"/>
                  </a:moveTo>
                  <a:lnTo>
                    <a:pt x="322" y="105"/>
                  </a:lnTo>
                  <a:lnTo>
                    <a:pt x="309" y="104"/>
                  </a:lnTo>
                  <a:lnTo>
                    <a:pt x="303" y="107"/>
                  </a:lnTo>
                  <a:lnTo>
                    <a:pt x="302" y="108"/>
                  </a:lnTo>
                  <a:lnTo>
                    <a:pt x="293" y="108"/>
                  </a:lnTo>
                  <a:lnTo>
                    <a:pt x="289" y="107"/>
                  </a:lnTo>
                  <a:lnTo>
                    <a:pt x="283" y="104"/>
                  </a:lnTo>
                  <a:lnTo>
                    <a:pt x="285" y="97"/>
                  </a:lnTo>
                  <a:lnTo>
                    <a:pt x="283" y="95"/>
                  </a:lnTo>
                  <a:lnTo>
                    <a:pt x="275" y="104"/>
                  </a:lnTo>
                  <a:lnTo>
                    <a:pt x="264" y="117"/>
                  </a:lnTo>
                  <a:lnTo>
                    <a:pt x="261" y="116"/>
                  </a:lnTo>
                  <a:lnTo>
                    <a:pt x="261" y="112"/>
                  </a:lnTo>
                  <a:lnTo>
                    <a:pt x="256" y="107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0" y="106"/>
                  </a:lnTo>
                  <a:lnTo>
                    <a:pt x="247" y="102"/>
                  </a:lnTo>
                  <a:lnTo>
                    <a:pt x="243" y="101"/>
                  </a:lnTo>
                  <a:lnTo>
                    <a:pt x="235" y="97"/>
                  </a:lnTo>
                  <a:lnTo>
                    <a:pt x="230" y="91"/>
                  </a:lnTo>
                  <a:lnTo>
                    <a:pt x="220" y="89"/>
                  </a:lnTo>
                  <a:lnTo>
                    <a:pt x="220" y="90"/>
                  </a:lnTo>
                  <a:lnTo>
                    <a:pt x="212" y="90"/>
                  </a:lnTo>
                  <a:lnTo>
                    <a:pt x="205" y="89"/>
                  </a:lnTo>
                  <a:lnTo>
                    <a:pt x="202" y="94"/>
                  </a:lnTo>
                  <a:lnTo>
                    <a:pt x="201" y="99"/>
                  </a:lnTo>
                  <a:lnTo>
                    <a:pt x="201" y="100"/>
                  </a:lnTo>
                  <a:lnTo>
                    <a:pt x="198" y="100"/>
                  </a:lnTo>
                  <a:lnTo>
                    <a:pt x="192" y="100"/>
                  </a:lnTo>
                  <a:lnTo>
                    <a:pt x="192" y="98"/>
                  </a:lnTo>
                  <a:lnTo>
                    <a:pt x="180" y="89"/>
                  </a:lnTo>
                  <a:lnTo>
                    <a:pt x="179" y="87"/>
                  </a:lnTo>
                  <a:lnTo>
                    <a:pt x="180" y="85"/>
                  </a:lnTo>
                  <a:lnTo>
                    <a:pt x="177" y="81"/>
                  </a:lnTo>
                  <a:lnTo>
                    <a:pt x="173" y="78"/>
                  </a:lnTo>
                  <a:lnTo>
                    <a:pt x="174" y="73"/>
                  </a:lnTo>
                  <a:lnTo>
                    <a:pt x="168" y="70"/>
                  </a:lnTo>
                  <a:lnTo>
                    <a:pt x="161" y="70"/>
                  </a:lnTo>
                  <a:lnTo>
                    <a:pt x="156" y="67"/>
                  </a:lnTo>
                  <a:lnTo>
                    <a:pt x="155" y="63"/>
                  </a:lnTo>
                  <a:lnTo>
                    <a:pt x="149" y="59"/>
                  </a:lnTo>
                  <a:lnTo>
                    <a:pt x="143" y="58"/>
                  </a:lnTo>
                  <a:lnTo>
                    <a:pt x="131" y="52"/>
                  </a:lnTo>
                  <a:lnTo>
                    <a:pt x="122" y="58"/>
                  </a:lnTo>
                  <a:lnTo>
                    <a:pt x="117" y="51"/>
                  </a:lnTo>
                  <a:lnTo>
                    <a:pt x="114" y="48"/>
                  </a:lnTo>
                  <a:lnTo>
                    <a:pt x="110" y="46"/>
                  </a:lnTo>
                  <a:lnTo>
                    <a:pt x="109" y="44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7" y="34"/>
                  </a:lnTo>
                  <a:lnTo>
                    <a:pt x="88" y="35"/>
                  </a:lnTo>
                  <a:lnTo>
                    <a:pt x="84" y="32"/>
                  </a:lnTo>
                  <a:lnTo>
                    <a:pt x="79" y="28"/>
                  </a:lnTo>
                  <a:lnTo>
                    <a:pt x="71" y="24"/>
                  </a:lnTo>
                  <a:lnTo>
                    <a:pt x="65" y="19"/>
                  </a:lnTo>
                  <a:lnTo>
                    <a:pt x="68" y="9"/>
                  </a:lnTo>
                  <a:lnTo>
                    <a:pt x="64" y="7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29" y="1"/>
                  </a:lnTo>
                  <a:lnTo>
                    <a:pt x="27" y="4"/>
                  </a:lnTo>
                  <a:lnTo>
                    <a:pt x="15" y="18"/>
                  </a:lnTo>
                  <a:lnTo>
                    <a:pt x="15" y="23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0" y="29"/>
                  </a:lnTo>
                  <a:lnTo>
                    <a:pt x="5" y="30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21" y="50"/>
                  </a:lnTo>
                  <a:lnTo>
                    <a:pt x="27" y="53"/>
                  </a:lnTo>
                  <a:lnTo>
                    <a:pt x="28" y="54"/>
                  </a:lnTo>
                  <a:lnTo>
                    <a:pt x="36" y="58"/>
                  </a:lnTo>
                  <a:lnTo>
                    <a:pt x="38" y="70"/>
                  </a:lnTo>
                  <a:lnTo>
                    <a:pt x="40" y="71"/>
                  </a:lnTo>
                  <a:lnTo>
                    <a:pt x="37" y="79"/>
                  </a:lnTo>
                  <a:lnTo>
                    <a:pt x="38" y="83"/>
                  </a:lnTo>
                  <a:lnTo>
                    <a:pt x="43" y="76"/>
                  </a:lnTo>
                  <a:lnTo>
                    <a:pt x="44" y="75"/>
                  </a:lnTo>
                  <a:lnTo>
                    <a:pt x="47" y="74"/>
                  </a:lnTo>
                  <a:lnTo>
                    <a:pt x="51" y="77"/>
                  </a:lnTo>
                  <a:lnTo>
                    <a:pt x="53" y="78"/>
                  </a:lnTo>
                  <a:lnTo>
                    <a:pt x="51" y="78"/>
                  </a:lnTo>
                  <a:lnTo>
                    <a:pt x="45" y="85"/>
                  </a:lnTo>
                  <a:lnTo>
                    <a:pt x="46" y="87"/>
                  </a:lnTo>
                  <a:lnTo>
                    <a:pt x="52" y="86"/>
                  </a:lnTo>
                  <a:lnTo>
                    <a:pt x="59" y="87"/>
                  </a:lnTo>
                  <a:lnTo>
                    <a:pt x="62" y="88"/>
                  </a:lnTo>
                  <a:lnTo>
                    <a:pt x="63" y="99"/>
                  </a:lnTo>
                  <a:lnTo>
                    <a:pt x="65" y="102"/>
                  </a:lnTo>
                  <a:lnTo>
                    <a:pt x="63" y="107"/>
                  </a:lnTo>
                  <a:lnTo>
                    <a:pt x="65" y="108"/>
                  </a:lnTo>
                  <a:lnTo>
                    <a:pt x="71" y="100"/>
                  </a:lnTo>
                  <a:lnTo>
                    <a:pt x="77" y="101"/>
                  </a:lnTo>
                  <a:lnTo>
                    <a:pt x="82" y="107"/>
                  </a:lnTo>
                  <a:lnTo>
                    <a:pt x="82" y="109"/>
                  </a:lnTo>
                  <a:lnTo>
                    <a:pt x="74" y="117"/>
                  </a:lnTo>
                  <a:lnTo>
                    <a:pt x="71" y="121"/>
                  </a:lnTo>
                  <a:lnTo>
                    <a:pt x="72" y="122"/>
                  </a:lnTo>
                  <a:lnTo>
                    <a:pt x="80" y="125"/>
                  </a:lnTo>
                  <a:lnTo>
                    <a:pt x="97" y="140"/>
                  </a:lnTo>
                  <a:lnTo>
                    <a:pt x="98" y="142"/>
                  </a:lnTo>
                  <a:lnTo>
                    <a:pt x="106" y="151"/>
                  </a:lnTo>
                  <a:lnTo>
                    <a:pt x="112" y="160"/>
                  </a:lnTo>
                  <a:lnTo>
                    <a:pt x="116" y="167"/>
                  </a:lnTo>
                  <a:lnTo>
                    <a:pt x="119" y="175"/>
                  </a:lnTo>
                  <a:lnTo>
                    <a:pt x="123" y="188"/>
                  </a:lnTo>
                  <a:lnTo>
                    <a:pt x="124" y="196"/>
                  </a:lnTo>
                  <a:lnTo>
                    <a:pt x="126" y="205"/>
                  </a:lnTo>
                  <a:lnTo>
                    <a:pt x="127" y="224"/>
                  </a:lnTo>
                  <a:lnTo>
                    <a:pt x="126" y="226"/>
                  </a:lnTo>
                  <a:lnTo>
                    <a:pt x="131" y="254"/>
                  </a:lnTo>
                  <a:lnTo>
                    <a:pt x="131" y="261"/>
                  </a:lnTo>
                  <a:lnTo>
                    <a:pt x="132" y="269"/>
                  </a:lnTo>
                  <a:lnTo>
                    <a:pt x="135" y="277"/>
                  </a:lnTo>
                  <a:lnTo>
                    <a:pt x="138" y="284"/>
                  </a:lnTo>
                  <a:lnTo>
                    <a:pt x="143" y="287"/>
                  </a:lnTo>
                  <a:lnTo>
                    <a:pt x="149" y="293"/>
                  </a:lnTo>
                  <a:lnTo>
                    <a:pt x="155" y="305"/>
                  </a:lnTo>
                  <a:lnTo>
                    <a:pt x="158" y="307"/>
                  </a:lnTo>
                  <a:lnTo>
                    <a:pt x="165" y="324"/>
                  </a:lnTo>
                  <a:lnTo>
                    <a:pt x="166" y="329"/>
                  </a:lnTo>
                  <a:lnTo>
                    <a:pt x="174" y="336"/>
                  </a:lnTo>
                  <a:lnTo>
                    <a:pt x="177" y="342"/>
                  </a:lnTo>
                  <a:lnTo>
                    <a:pt x="181" y="354"/>
                  </a:lnTo>
                  <a:lnTo>
                    <a:pt x="182" y="388"/>
                  </a:lnTo>
                  <a:lnTo>
                    <a:pt x="178" y="415"/>
                  </a:lnTo>
                  <a:lnTo>
                    <a:pt x="178" y="416"/>
                  </a:lnTo>
                  <a:lnTo>
                    <a:pt x="177" y="420"/>
                  </a:lnTo>
                  <a:lnTo>
                    <a:pt x="173" y="423"/>
                  </a:lnTo>
                  <a:lnTo>
                    <a:pt x="171" y="428"/>
                  </a:lnTo>
                  <a:lnTo>
                    <a:pt x="175" y="439"/>
                  </a:lnTo>
                  <a:lnTo>
                    <a:pt x="178" y="441"/>
                  </a:lnTo>
                  <a:lnTo>
                    <a:pt x="182" y="443"/>
                  </a:lnTo>
                  <a:lnTo>
                    <a:pt x="183" y="438"/>
                  </a:lnTo>
                  <a:lnTo>
                    <a:pt x="188" y="434"/>
                  </a:lnTo>
                  <a:lnTo>
                    <a:pt x="208" y="434"/>
                  </a:lnTo>
                  <a:lnTo>
                    <a:pt x="227" y="440"/>
                  </a:lnTo>
                  <a:lnTo>
                    <a:pt x="233" y="446"/>
                  </a:lnTo>
                  <a:lnTo>
                    <a:pt x="235" y="453"/>
                  </a:lnTo>
                  <a:lnTo>
                    <a:pt x="233" y="460"/>
                  </a:lnTo>
                  <a:lnTo>
                    <a:pt x="234" y="464"/>
                  </a:lnTo>
                  <a:lnTo>
                    <a:pt x="232" y="473"/>
                  </a:lnTo>
                  <a:lnTo>
                    <a:pt x="226" y="475"/>
                  </a:lnTo>
                  <a:lnTo>
                    <a:pt x="224" y="477"/>
                  </a:lnTo>
                  <a:lnTo>
                    <a:pt x="237" y="484"/>
                  </a:lnTo>
                  <a:lnTo>
                    <a:pt x="259" y="489"/>
                  </a:lnTo>
                  <a:lnTo>
                    <a:pt x="275" y="498"/>
                  </a:lnTo>
                  <a:lnTo>
                    <a:pt x="282" y="510"/>
                  </a:lnTo>
                  <a:lnTo>
                    <a:pt x="284" y="519"/>
                  </a:lnTo>
                  <a:lnTo>
                    <a:pt x="300" y="525"/>
                  </a:lnTo>
                  <a:lnTo>
                    <a:pt x="299" y="530"/>
                  </a:lnTo>
                  <a:lnTo>
                    <a:pt x="304" y="535"/>
                  </a:lnTo>
                  <a:lnTo>
                    <a:pt x="307" y="545"/>
                  </a:lnTo>
                  <a:lnTo>
                    <a:pt x="310" y="547"/>
                  </a:lnTo>
                  <a:lnTo>
                    <a:pt x="315" y="545"/>
                  </a:lnTo>
                  <a:lnTo>
                    <a:pt x="322" y="558"/>
                  </a:lnTo>
                  <a:lnTo>
                    <a:pt x="320" y="575"/>
                  </a:lnTo>
                  <a:lnTo>
                    <a:pt x="316" y="581"/>
                  </a:lnTo>
                  <a:lnTo>
                    <a:pt x="309" y="581"/>
                  </a:lnTo>
                  <a:lnTo>
                    <a:pt x="304" y="578"/>
                  </a:lnTo>
                  <a:lnTo>
                    <a:pt x="302" y="583"/>
                  </a:lnTo>
                  <a:lnTo>
                    <a:pt x="302" y="587"/>
                  </a:lnTo>
                  <a:lnTo>
                    <a:pt x="303" y="592"/>
                  </a:lnTo>
                  <a:lnTo>
                    <a:pt x="311" y="598"/>
                  </a:lnTo>
                  <a:lnTo>
                    <a:pt x="315" y="602"/>
                  </a:lnTo>
                  <a:lnTo>
                    <a:pt x="316" y="601"/>
                  </a:lnTo>
                  <a:lnTo>
                    <a:pt x="322" y="602"/>
                  </a:lnTo>
                  <a:lnTo>
                    <a:pt x="322" y="599"/>
                  </a:lnTo>
                  <a:lnTo>
                    <a:pt x="327" y="595"/>
                  </a:lnTo>
                  <a:lnTo>
                    <a:pt x="326" y="593"/>
                  </a:lnTo>
                  <a:lnTo>
                    <a:pt x="326" y="591"/>
                  </a:lnTo>
                  <a:lnTo>
                    <a:pt x="328" y="588"/>
                  </a:lnTo>
                  <a:lnTo>
                    <a:pt x="341" y="587"/>
                  </a:lnTo>
                  <a:lnTo>
                    <a:pt x="344" y="590"/>
                  </a:lnTo>
                  <a:lnTo>
                    <a:pt x="350" y="590"/>
                  </a:lnTo>
                  <a:lnTo>
                    <a:pt x="378" y="598"/>
                  </a:lnTo>
                  <a:lnTo>
                    <a:pt x="380" y="591"/>
                  </a:lnTo>
                  <a:lnTo>
                    <a:pt x="385" y="584"/>
                  </a:lnTo>
                  <a:lnTo>
                    <a:pt x="387" y="580"/>
                  </a:lnTo>
                  <a:lnTo>
                    <a:pt x="393" y="581"/>
                  </a:lnTo>
                  <a:lnTo>
                    <a:pt x="400" y="580"/>
                  </a:lnTo>
                  <a:lnTo>
                    <a:pt x="414" y="581"/>
                  </a:lnTo>
                  <a:lnTo>
                    <a:pt x="414" y="566"/>
                  </a:lnTo>
                  <a:lnTo>
                    <a:pt x="408" y="564"/>
                  </a:lnTo>
                  <a:lnTo>
                    <a:pt x="404" y="559"/>
                  </a:lnTo>
                  <a:lnTo>
                    <a:pt x="402" y="557"/>
                  </a:lnTo>
                  <a:lnTo>
                    <a:pt x="408" y="551"/>
                  </a:lnTo>
                  <a:lnTo>
                    <a:pt x="406" y="548"/>
                  </a:lnTo>
                  <a:lnTo>
                    <a:pt x="405" y="544"/>
                  </a:lnTo>
                  <a:lnTo>
                    <a:pt x="411" y="543"/>
                  </a:lnTo>
                  <a:lnTo>
                    <a:pt x="414" y="546"/>
                  </a:lnTo>
                  <a:lnTo>
                    <a:pt x="417" y="543"/>
                  </a:lnTo>
                  <a:lnTo>
                    <a:pt x="421" y="543"/>
                  </a:lnTo>
                  <a:lnTo>
                    <a:pt x="424" y="541"/>
                  </a:lnTo>
                  <a:lnTo>
                    <a:pt x="428" y="537"/>
                  </a:lnTo>
                  <a:lnTo>
                    <a:pt x="428" y="535"/>
                  </a:lnTo>
                  <a:lnTo>
                    <a:pt x="435" y="532"/>
                  </a:lnTo>
                  <a:lnTo>
                    <a:pt x="440" y="532"/>
                  </a:lnTo>
                  <a:lnTo>
                    <a:pt x="444" y="524"/>
                  </a:lnTo>
                  <a:lnTo>
                    <a:pt x="444" y="523"/>
                  </a:lnTo>
                  <a:lnTo>
                    <a:pt x="449" y="524"/>
                  </a:lnTo>
                  <a:lnTo>
                    <a:pt x="452" y="522"/>
                  </a:lnTo>
                  <a:lnTo>
                    <a:pt x="455" y="521"/>
                  </a:lnTo>
                  <a:lnTo>
                    <a:pt x="453" y="514"/>
                  </a:lnTo>
                  <a:lnTo>
                    <a:pt x="450" y="512"/>
                  </a:lnTo>
                  <a:lnTo>
                    <a:pt x="449" y="504"/>
                  </a:lnTo>
                  <a:lnTo>
                    <a:pt x="453" y="502"/>
                  </a:lnTo>
                  <a:lnTo>
                    <a:pt x="456" y="496"/>
                  </a:lnTo>
                  <a:lnTo>
                    <a:pt x="458" y="493"/>
                  </a:lnTo>
                  <a:lnTo>
                    <a:pt x="450" y="489"/>
                  </a:lnTo>
                  <a:lnTo>
                    <a:pt x="449" y="487"/>
                  </a:lnTo>
                  <a:lnTo>
                    <a:pt x="446" y="484"/>
                  </a:lnTo>
                  <a:lnTo>
                    <a:pt x="441" y="481"/>
                  </a:lnTo>
                  <a:lnTo>
                    <a:pt x="447" y="472"/>
                  </a:lnTo>
                  <a:lnTo>
                    <a:pt x="448" y="471"/>
                  </a:lnTo>
                  <a:lnTo>
                    <a:pt x="455" y="478"/>
                  </a:lnTo>
                  <a:lnTo>
                    <a:pt x="456" y="475"/>
                  </a:lnTo>
                  <a:lnTo>
                    <a:pt x="458" y="470"/>
                  </a:lnTo>
                  <a:lnTo>
                    <a:pt x="464" y="466"/>
                  </a:lnTo>
                  <a:lnTo>
                    <a:pt x="473" y="467"/>
                  </a:lnTo>
                  <a:lnTo>
                    <a:pt x="473" y="464"/>
                  </a:lnTo>
                  <a:lnTo>
                    <a:pt x="475" y="464"/>
                  </a:lnTo>
                  <a:lnTo>
                    <a:pt x="482" y="458"/>
                  </a:lnTo>
                  <a:lnTo>
                    <a:pt x="487" y="458"/>
                  </a:lnTo>
                  <a:lnTo>
                    <a:pt x="487" y="455"/>
                  </a:lnTo>
                  <a:lnTo>
                    <a:pt x="487" y="451"/>
                  </a:lnTo>
                  <a:lnTo>
                    <a:pt x="486" y="448"/>
                  </a:lnTo>
                  <a:lnTo>
                    <a:pt x="482" y="447"/>
                  </a:lnTo>
                  <a:lnTo>
                    <a:pt x="485" y="436"/>
                  </a:lnTo>
                  <a:lnTo>
                    <a:pt x="485" y="426"/>
                  </a:lnTo>
                  <a:lnTo>
                    <a:pt x="489" y="416"/>
                  </a:lnTo>
                  <a:lnTo>
                    <a:pt x="489" y="415"/>
                  </a:lnTo>
                  <a:lnTo>
                    <a:pt x="492" y="404"/>
                  </a:lnTo>
                  <a:lnTo>
                    <a:pt x="487" y="401"/>
                  </a:lnTo>
                  <a:lnTo>
                    <a:pt x="483" y="404"/>
                  </a:lnTo>
                  <a:lnTo>
                    <a:pt x="480" y="399"/>
                  </a:lnTo>
                  <a:lnTo>
                    <a:pt x="481" y="395"/>
                  </a:lnTo>
                  <a:lnTo>
                    <a:pt x="479" y="384"/>
                  </a:lnTo>
                  <a:lnTo>
                    <a:pt x="480" y="379"/>
                  </a:lnTo>
                  <a:lnTo>
                    <a:pt x="487" y="372"/>
                  </a:lnTo>
                  <a:lnTo>
                    <a:pt x="496" y="368"/>
                  </a:lnTo>
                  <a:lnTo>
                    <a:pt x="500" y="367"/>
                  </a:lnTo>
                  <a:lnTo>
                    <a:pt x="505" y="353"/>
                  </a:lnTo>
                  <a:lnTo>
                    <a:pt x="505" y="349"/>
                  </a:lnTo>
                  <a:lnTo>
                    <a:pt x="508" y="348"/>
                  </a:lnTo>
                  <a:lnTo>
                    <a:pt x="517" y="353"/>
                  </a:lnTo>
                  <a:lnTo>
                    <a:pt x="523" y="347"/>
                  </a:lnTo>
                  <a:lnTo>
                    <a:pt x="529" y="346"/>
                  </a:lnTo>
                  <a:lnTo>
                    <a:pt x="540" y="340"/>
                  </a:lnTo>
                  <a:lnTo>
                    <a:pt x="541" y="340"/>
                  </a:lnTo>
                  <a:lnTo>
                    <a:pt x="544" y="336"/>
                  </a:lnTo>
                  <a:lnTo>
                    <a:pt x="538" y="331"/>
                  </a:lnTo>
                  <a:lnTo>
                    <a:pt x="535" y="334"/>
                  </a:lnTo>
                  <a:lnTo>
                    <a:pt x="534" y="340"/>
                  </a:lnTo>
                  <a:lnTo>
                    <a:pt x="526" y="336"/>
                  </a:lnTo>
                  <a:lnTo>
                    <a:pt x="523" y="332"/>
                  </a:lnTo>
                  <a:lnTo>
                    <a:pt x="526" y="323"/>
                  </a:lnTo>
                  <a:lnTo>
                    <a:pt x="519" y="314"/>
                  </a:lnTo>
                  <a:lnTo>
                    <a:pt x="512" y="316"/>
                  </a:lnTo>
                  <a:lnTo>
                    <a:pt x="512" y="305"/>
                  </a:lnTo>
                  <a:lnTo>
                    <a:pt x="509" y="306"/>
                  </a:lnTo>
                  <a:lnTo>
                    <a:pt x="503" y="306"/>
                  </a:lnTo>
                  <a:lnTo>
                    <a:pt x="502" y="301"/>
                  </a:lnTo>
                  <a:lnTo>
                    <a:pt x="508" y="296"/>
                  </a:lnTo>
                  <a:lnTo>
                    <a:pt x="516" y="295"/>
                  </a:lnTo>
                  <a:lnTo>
                    <a:pt x="517" y="292"/>
                  </a:lnTo>
                  <a:lnTo>
                    <a:pt x="524" y="285"/>
                  </a:lnTo>
                  <a:lnTo>
                    <a:pt x="527" y="285"/>
                  </a:lnTo>
                  <a:lnTo>
                    <a:pt x="528" y="283"/>
                  </a:lnTo>
                  <a:lnTo>
                    <a:pt x="524" y="282"/>
                  </a:lnTo>
                  <a:lnTo>
                    <a:pt x="516" y="276"/>
                  </a:lnTo>
                  <a:lnTo>
                    <a:pt x="518" y="269"/>
                  </a:lnTo>
                  <a:lnTo>
                    <a:pt x="528" y="269"/>
                  </a:lnTo>
                  <a:lnTo>
                    <a:pt x="529" y="269"/>
                  </a:lnTo>
                  <a:lnTo>
                    <a:pt x="533" y="258"/>
                  </a:lnTo>
                  <a:lnTo>
                    <a:pt x="542" y="246"/>
                  </a:lnTo>
                  <a:lnTo>
                    <a:pt x="536" y="237"/>
                  </a:lnTo>
                  <a:lnTo>
                    <a:pt x="539" y="236"/>
                  </a:lnTo>
                  <a:lnTo>
                    <a:pt x="542" y="235"/>
                  </a:lnTo>
                  <a:lnTo>
                    <a:pt x="548" y="230"/>
                  </a:lnTo>
                  <a:lnTo>
                    <a:pt x="548" y="225"/>
                  </a:lnTo>
                  <a:lnTo>
                    <a:pt x="557" y="226"/>
                  </a:lnTo>
                  <a:lnTo>
                    <a:pt x="562" y="220"/>
                  </a:lnTo>
                  <a:lnTo>
                    <a:pt x="564" y="219"/>
                  </a:lnTo>
                  <a:lnTo>
                    <a:pt x="564" y="225"/>
                  </a:lnTo>
                  <a:lnTo>
                    <a:pt x="564" y="226"/>
                  </a:lnTo>
                  <a:lnTo>
                    <a:pt x="568" y="226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71" y="218"/>
                  </a:lnTo>
                  <a:lnTo>
                    <a:pt x="576" y="217"/>
                  </a:lnTo>
                  <a:lnTo>
                    <a:pt x="568" y="210"/>
                  </a:lnTo>
                  <a:lnTo>
                    <a:pt x="567" y="207"/>
                  </a:lnTo>
                  <a:lnTo>
                    <a:pt x="562" y="204"/>
                  </a:lnTo>
                  <a:lnTo>
                    <a:pt x="556" y="202"/>
                  </a:lnTo>
                  <a:lnTo>
                    <a:pt x="551" y="203"/>
                  </a:lnTo>
                  <a:lnTo>
                    <a:pt x="551" y="205"/>
                  </a:lnTo>
                  <a:lnTo>
                    <a:pt x="542" y="203"/>
                  </a:lnTo>
                  <a:lnTo>
                    <a:pt x="539" y="207"/>
                  </a:lnTo>
                  <a:lnTo>
                    <a:pt x="538" y="211"/>
                  </a:lnTo>
                  <a:lnTo>
                    <a:pt x="532" y="203"/>
                  </a:lnTo>
                  <a:lnTo>
                    <a:pt x="527" y="205"/>
                  </a:lnTo>
                  <a:lnTo>
                    <a:pt x="519" y="205"/>
                  </a:lnTo>
                  <a:lnTo>
                    <a:pt x="512" y="208"/>
                  </a:lnTo>
                  <a:lnTo>
                    <a:pt x="509" y="206"/>
                  </a:lnTo>
                  <a:lnTo>
                    <a:pt x="506" y="204"/>
                  </a:lnTo>
                  <a:lnTo>
                    <a:pt x="499" y="202"/>
                  </a:lnTo>
                  <a:lnTo>
                    <a:pt x="493" y="202"/>
                  </a:lnTo>
                  <a:lnTo>
                    <a:pt x="485" y="196"/>
                  </a:lnTo>
                  <a:lnTo>
                    <a:pt x="486" y="195"/>
                  </a:lnTo>
                  <a:lnTo>
                    <a:pt x="479" y="192"/>
                  </a:lnTo>
                  <a:lnTo>
                    <a:pt x="479" y="189"/>
                  </a:lnTo>
                  <a:lnTo>
                    <a:pt x="474" y="189"/>
                  </a:lnTo>
                  <a:lnTo>
                    <a:pt x="470" y="188"/>
                  </a:lnTo>
                  <a:lnTo>
                    <a:pt x="463" y="189"/>
                  </a:lnTo>
                  <a:lnTo>
                    <a:pt x="462" y="189"/>
                  </a:lnTo>
                  <a:lnTo>
                    <a:pt x="456" y="183"/>
                  </a:lnTo>
                  <a:lnTo>
                    <a:pt x="451" y="179"/>
                  </a:lnTo>
                  <a:lnTo>
                    <a:pt x="445" y="176"/>
                  </a:lnTo>
                  <a:lnTo>
                    <a:pt x="435" y="169"/>
                  </a:lnTo>
                  <a:lnTo>
                    <a:pt x="435" y="163"/>
                  </a:lnTo>
                  <a:lnTo>
                    <a:pt x="435" y="156"/>
                  </a:lnTo>
                  <a:lnTo>
                    <a:pt x="428" y="152"/>
                  </a:lnTo>
                  <a:lnTo>
                    <a:pt x="430" y="147"/>
                  </a:lnTo>
                  <a:lnTo>
                    <a:pt x="423" y="142"/>
                  </a:lnTo>
                  <a:lnTo>
                    <a:pt x="421" y="136"/>
                  </a:lnTo>
                  <a:lnTo>
                    <a:pt x="422" y="134"/>
                  </a:lnTo>
                  <a:lnTo>
                    <a:pt x="424" y="133"/>
                  </a:lnTo>
                  <a:lnTo>
                    <a:pt x="423" y="130"/>
                  </a:lnTo>
                  <a:lnTo>
                    <a:pt x="428" y="129"/>
                  </a:lnTo>
                  <a:lnTo>
                    <a:pt x="432" y="121"/>
                  </a:lnTo>
                  <a:lnTo>
                    <a:pt x="438" y="110"/>
                  </a:lnTo>
                  <a:lnTo>
                    <a:pt x="442" y="101"/>
                  </a:lnTo>
                  <a:lnTo>
                    <a:pt x="444" y="100"/>
                  </a:lnTo>
                  <a:lnTo>
                    <a:pt x="442" y="99"/>
                  </a:lnTo>
                  <a:lnTo>
                    <a:pt x="435" y="99"/>
                  </a:lnTo>
                  <a:lnTo>
                    <a:pt x="428" y="99"/>
                  </a:lnTo>
                  <a:lnTo>
                    <a:pt x="423" y="105"/>
                  </a:lnTo>
                  <a:lnTo>
                    <a:pt x="420" y="105"/>
                  </a:lnTo>
                  <a:lnTo>
                    <a:pt x="414" y="100"/>
                  </a:lnTo>
                  <a:lnTo>
                    <a:pt x="408" y="102"/>
                  </a:lnTo>
                  <a:lnTo>
                    <a:pt x="408" y="101"/>
                  </a:lnTo>
                  <a:lnTo>
                    <a:pt x="411" y="97"/>
                  </a:lnTo>
                  <a:lnTo>
                    <a:pt x="414" y="94"/>
                  </a:lnTo>
                  <a:lnTo>
                    <a:pt x="413" y="89"/>
                  </a:lnTo>
                  <a:lnTo>
                    <a:pt x="412" y="88"/>
                  </a:lnTo>
                  <a:lnTo>
                    <a:pt x="402" y="87"/>
                  </a:lnTo>
                  <a:lnTo>
                    <a:pt x="399" y="90"/>
                  </a:lnTo>
                  <a:lnTo>
                    <a:pt x="394" y="89"/>
                  </a:lnTo>
                  <a:lnTo>
                    <a:pt x="394" y="90"/>
                  </a:lnTo>
                  <a:lnTo>
                    <a:pt x="391" y="88"/>
                  </a:lnTo>
                  <a:lnTo>
                    <a:pt x="386" y="83"/>
                  </a:lnTo>
                  <a:lnTo>
                    <a:pt x="381" y="79"/>
                  </a:lnTo>
                  <a:lnTo>
                    <a:pt x="379" y="79"/>
                  </a:lnTo>
                  <a:lnTo>
                    <a:pt x="379" y="74"/>
                  </a:lnTo>
                  <a:lnTo>
                    <a:pt x="373" y="66"/>
                  </a:lnTo>
                  <a:lnTo>
                    <a:pt x="365" y="74"/>
                  </a:lnTo>
                  <a:lnTo>
                    <a:pt x="365" y="76"/>
                  </a:lnTo>
                  <a:lnTo>
                    <a:pt x="361" y="76"/>
                  </a:lnTo>
                  <a:lnTo>
                    <a:pt x="354" y="77"/>
                  </a:lnTo>
                  <a:lnTo>
                    <a:pt x="351" y="83"/>
                  </a:lnTo>
                  <a:lnTo>
                    <a:pt x="345" y="85"/>
                  </a:lnTo>
                  <a:lnTo>
                    <a:pt x="343" y="89"/>
                  </a:lnTo>
                  <a:lnTo>
                    <a:pt x="341" y="89"/>
                  </a:lnTo>
                  <a:lnTo>
                    <a:pt x="323" y="91"/>
                  </a:lnTo>
                  <a:lnTo>
                    <a:pt x="328" y="97"/>
                  </a:lnTo>
                  <a:lnTo>
                    <a:pt x="338" y="102"/>
                  </a:lnTo>
                  <a:lnTo>
                    <a:pt x="339" y="105"/>
                  </a:lnTo>
                  <a:lnTo>
                    <a:pt x="335" y="106"/>
                  </a:lnTo>
                  <a:lnTo>
                    <a:pt x="324" y="10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0" name="Freeform 70"/>
            <p:cNvSpPr>
              <a:spLocks/>
            </p:cNvSpPr>
            <p:nvPr/>
          </p:nvSpPr>
          <p:spPr bwMode="auto">
            <a:xfrm>
              <a:off x="1315" y="2022"/>
              <a:ext cx="72" cy="44"/>
            </a:xfrm>
            <a:custGeom>
              <a:avLst/>
              <a:gdLst/>
              <a:ahLst/>
              <a:cxnLst>
                <a:cxn ang="0">
                  <a:pos x="55" y="16"/>
                </a:cxn>
                <a:cxn ang="0">
                  <a:pos x="52" y="19"/>
                </a:cxn>
                <a:cxn ang="0">
                  <a:pos x="45" y="17"/>
                </a:cxn>
                <a:cxn ang="0">
                  <a:pos x="49" y="15"/>
                </a:cxn>
                <a:cxn ang="0">
                  <a:pos x="34" y="12"/>
                </a:cxn>
                <a:cxn ang="0">
                  <a:pos x="33" y="12"/>
                </a:cxn>
                <a:cxn ang="0">
                  <a:pos x="36" y="15"/>
                </a:cxn>
                <a:cxn ang="0">
                  <a:pos x="34" y="17"/>
                </a:cxn>
                <a:cxn ang="0">
                  <a:pos x="33" y="19"/>
                </a:cxn>
                <a:cxn ang="0">
                  <a:pos x="31" y="19"/>
                </a:cxn>
                <a:cxn ang="0">
                  <a:pos x="30" y="22"/>
                </a:cxn>
                <a:cxn ang="0">
                  <a:pos x="26" y="23"/>
                </a:cxn>
                <a:cxn ang="0">
                  <a:pos x="19" y="17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3" y="35"/>
                </a:cxn>
                <a:cxn ang="0">
                  <a:pos x="4" y="36"/>
                </a:cxn>
                <a:cxn ang="0">
                  <a:pos x="10" y="40"/>
                </a:cxn>
                <a:cxn ang="0">
                  <a:pos x="10" y="39"/>
                </a:cxn>
                <a:cxn ang="0">
                  <a:pos x="17" y="37"/>
                </a:cxn>
                <a:cxn ang="0">
                  <a:pos x="28" y="40"/>
                </a:cxn>
                <a:cxn ang="0">
                  <a:pos x="28" y="35"/>
                </a:cxn>
                <a:cxn ang="0">
                  <a:pos x="34" y="35"/>
                </a:cxn>
                <a:cxn ang="0">
                  <a:pos x="37" y="37"/>
                </a:cxn>
                <a:cxn ang="0">
                  <a:pos x="39" y="36"/>
                </a:cxn>
                <a:cxn ang="0">
                  <a:pos x="42" y="30"/>
                </a:cxn>
                <a:cxn ang="0">
                  <a:pos x="44" y="32"/>
                </a:cxn>
                <a:cxn ang="0">
                  <a:pos x="46" y="37"/>
                </a:cxn>
                <a:cxn ang="0">
                  <a:pos x="46" y="30"/>
                </a:cxn>
                <a:cxn ang="0">
                  <a:pos x="54" y="31"/>
                </a:cxn>
                <a:cxn ang="0">
                  <a:pos x="56" y="39"/>
                </a:cxn>
                <a:cxn ang="0">
                  <a:pos x="61" y="43"/>
                </a:cxn>
                <a:cxn ang="0">
                  <a:pos x="63" y="43"/>
                </a:cxn>
                <a:cxn ang="0">
                  <a:pos x="66" y="44"/>
                </a:cxn>
                <a:cxn ang="0">
                  <a:pos x="69" y="44"/>
                </a:cxn>
                <a:cxn ang="0">
                  <a:pos x="71" y="38"/>
                </a:cxn>
                <a:cxn ang="0">
                  <a:pos x="65" y="34"/>
                </a:cxn>
                <a:cxn ang="0">
                  <a:pos x="64" y="31"/>
                </a:cxn>
                <a:cxn ang="0">
                  <a:pos x="61" y="30"/>
                </a:cxn>
                <a:cxn ang="0">
                  <a:pos x="64" y="29"/>
                </a:cxn>
                <a:cxn ang="0">
                  <a:pos x="67" y="27"/>
                </a:cxn>
                <a:cxn ang="0">
                  <a:pos x="71" y="25"/>
                </a:cxn>
                <a:cxn ang="0">
                  <a:pos x="71" y="19"/>
                </a:cxn>
                <a:cxn ang="0">
                  <a:pos x="71" y="12"/>
                </a:cxn>
                <a:cxn ang="0">
                  <a:pos x="72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1" y="6"/>
                </a:cxn>
                <a:cxn ang="0">
                  <a:pos x="60" y="9"/>
                </a:cxn>
                <a:cxn ang="0">
                  <a:pos x="55" y="14"/>
                </a:cxn>
                <a:cxn ang="0">
                  <a:pos x="55" y="16"/>
                </a:cxn>
              </a:cxnLst>
              <a:rect l="0" t="0" r="r" b="b"/>
              <a:pathLst>
                <a:path w="72" h="44">
                  <a:moveTo>
                    <a:pt x="55" y="16"/>
                  </a:moveTo>
                  <a:lnTo>
                    <a:pt x="52" y="19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6" y="15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6" y="23"/>
                  </a:lnTo>
                  <a:lnTo>
                    <a:pt x="19" y="17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17" y="37"/>
                  </a:lnTo>
                  <a:lnTo>
                    <a:pt x="28" y="40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37" y="37"/>
                  </a:lnTo>
                  <a:lnTo>
                    <a:pt x="39" y="3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6" y="37"/>
                  </a:lnTo>
                  <a:lnTo>
                    <a:pt x="46" y="30"/>
                  </a:lnTo>
                  <a:lnTo>
                    <a:pt x="54" y="31"/>
                  </a:lnTo>
                  <a:lnTo>
                    <a:pt x="56" y="39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6" y="44"/>
                  </a:lnTo>
                  <a:lnTo>
                    <a:pt x="69" y="44"/>
                  </a:lnTo>
                  <a:lnTo>
                    <a:pt x="71" y="38"/>
                  </a:lnTo>
                  <a:lnTo>
                    <a:pt x="65" y="34"/>
                  </a:lnTo>
                  <a:lnTo>
                    <a:pt x="64" y="31"/>
                  </a:lnTo>
                  <a:lnTo>
                    <a:pt x="61" y="30"/>
                  </a:lnTo>
                  <a:lnTo>
                    <a:pt x="64" y="29"/>
                  </a:lnTo>
                  <a:lnTo>
                    <a:pt x="67" y="27"/>
                  </a:lnTo>
                  <a:lnTo>
                    <a:pt x="71" y="25"/>
                  </a:lnTo>
                  <a:lnTo>
                    <a:pt x="71" y="19"/>
                  </a:lnTo>
                  <a:lnTo>
                    <a:pt x="71" y="12"/>
                  </a:lnTo>
                  <a:lnTo>
                    <a:pt x="72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1" y="6"/>
                  </a:lnTo>
                  <a:lnTo>
                    <a:pt x="60" y="9"/>
                  </a:lnTo>
                  <a:lnTo>
                    <a:pt x="55" y="14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1" name="Freeform 71"/>
            <p:cNvSpPr>
              <a:spLocks/>
            </p:cNvSpPr>
            <p:nvPr/>
          </p:nvSpPr>
          <p:spPr bwMode="auto">
            <a:xfrm>
              <a:off x="1478" y="2159"/>
              <a:ext cx="14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5"/>
                </a:cxn>
                <a:cxn ang="0">
                  <a:pos x="12" y="9"/>
                </a:cxn>
                <a:cxn ang="0">
                  <a:pos x="14" y="13"/>
                </a:cxn>
                <a:cxn ang="0">
                  <a:pos x="11" y="20"/>
                </a:cxn>
                <a:cxn ang="0">
                  <a:pos x="9" y="18"/>
                </a:cxn>
                <a:cxn ang="0">
                  <a:pos x="4" y="11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14" h="20">
                  <a:moveTo>
                    <a:pt x="7" y="0"/>
                  </a:moveTo>
                  <a:lnTo>
                    <a:pt x="10" y="5"/>
                  </a:lnTo>
                  <a:lnTo>
                    <a:pt x="12" y="9"/>
                  </a:lnTo>
                  <a:lnTo>
                    <a:pt x="14" y="13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2" name="Freeform 72"/>
            <p:cNvSpPr>
              <a:spLocks/>
            </p:cNvSpPr>
            <p:nvPr/>
          </p:nvSpPr>
          <p:spPr bwMode="auto">
            <a:xfrm>
              <a:off x="1248" y="1965"/>
              <a:ext cx="11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5"/>
                </a:cxn>
                <a:cxn ang="0">
                  <a:pos x="11" y="9"/>
                </a:cxn>
                <a:cxn ang="0">
                  <a:pos x="10" y="11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lnTo>
                    <a:pt x="11" y="5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3" name="Freeform 73"/>
            <p:cNvSpPr>
              <a:spLocks/>
            </p:cNvSpPr>
            <p:nvPr/>
          </p:nvSpPr>
          <p:spPr bwMode="auto">
            <a:xfrm>
              <a:off x="1758" y="1753"/>
              <a:ext cx="15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12" y="6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6" y="11"/>
                </a:cxn>
              </a:cxnLst>
              <a:rect l="0" t="0" r="r" b="b"/>
              <a:pathLst>
                <a:path w="15" h="11">
                  <a:moveTo>
                    <a:pt x="6" y="11"/>
                  </a:moveTo>
                  <a:lnTo>
                    <a:pt x="12" y="6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4" name="Freeform 74"/>
            <p:cNvSpPr>
              <a:spLocks/>
            </p:cNvSpPr>
            <p:nvPr/>
          </p:nvSpPr>
          <p:spPr bwMode="auto">
            <a:xfrm>
              <a:off x="1302" y="2093"/>
              <a:ext cx="11" cy="14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7" y="6"/>
                </a:cxn>
                <a:cxn ang="0">
                  <a:pos x="8" y="0"/>
                </a:cxn>
                <a:cxn ang="0">
                  <a:pos x="9" y="5"/>
                </a:cxn>
                <a:cxn ang="0">
                  <a:pos x="11" y="10"/>
                </a:cxn>
                <a:cxn ang="0">
                  <a:pos x="11" y="13"/>
                </a:cxn>
                <a:cxn ang="0">
                  <a:pos x="8" y="14"/>
                </a:cxn>
                <a:cxn ang="0">
                  <a:pos x="0" y="11"/>
                </a:cxn>
                <a:cxn ang="0">
                  <a:pos x="3" y="8"/>
                </a:cxn>
              </a:cxnLst>
              <a:rect l="0" t="0" r="r" b="b"/>
              <a:pathLst>
                <a:path w="11" h="14">
                  <a:moveTo>
                    <a:pt x="3" y="8"/>
                  </a:moveTo>
                  <a:lnTo>
                    <a:pt x="7" y="6"/>
                  </a:lnTo>
                  <a:lnTo>
                    <a:pt x="8" y="0"/>
                  </a:lnTo>
                  <a:lnTo>
                    <a:pt x="9" y="5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5" name="Freeform 75"/>
            <p:cNvSpPr>
              <a:spLocks/>
            </p:cNvSpPr>
            <p:nvPr/>
          </p:nvSpPr>
          <p:spPr bwMode="auto">
            <a:xfrm>
              <a:off x="1355" y="2169"/>
              <a:ext cx="8" cy="1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9"/>
                </a:cxn>
                <a:cxn ang="0">
                  <a:pos x="5" y="10"/>
                </a:cxn>
              </a:cxnLst>
              <a:rect l="0" t="0" r="r" b="b"/>
              <a:pathLst>
                <a:path w="8" h="10">
                  <a:moveTo>
                    <a:pt x="5" y="10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9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6" name="Freeform 76"/>
            <p:cNvSpPr>
              <a:spLocks/>
            </p:cNvSpPr>
            <p:nvPr/>
          </p:nvSpPr>
          <p:spPr bwMode="auto">
            <a:xfrm>
              <a:off x="1528" y="2195"/>
              <a:ext cx="3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7" name="Freeform 77"/>
            <p:cNvSpPr>
              <a:spLocks/>
            </p:cNvSpPr>
            <p:nvPr/>
          </p:nvSpPr>
          <p:spPr bwMode="auto">
            <a:xfrm>
              <a:off x="1269" y="1859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5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8" name="Freeform 78"/>
            <p:cNvSpPr>
              <a:spLocks/>
            </p:cNvSpPr>
            <p:nvPr/>
          </p:nvSpPr>
          <p:spPr bwMode="auto">
            <a:xfrm>
              <a:off x="1410" y="202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79" name="Freeform 79"/>
            <p:cNvSpPr>
              <a:spLocks/>
            </p:cNvSpPr>
            <p:nvPr/>
          </p:nvSpPr>
          <p:spPr bwMode="auto">
            <a:xfrm>
              <a:off x="1698" y="1807"/>
              <a:ext cx="294" cy="359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19" y="246"/>
                </a:cxn>
                <a:cxn ang="0">
                  <a:pos x="12" y="264"/>
                </a:cxn>
                <a:cxn ang="0">
                  <a:pos x="39" y="275"/>
                </a:cxn>
                <a:cxn ang="0">
                  <a:pos x="54" y="275"/>
                </a:cxn>
                <a:cxn ang="0">
                  <a:pos x="75" y="282"/>
                </a:cxn>
                <a:cxn ang="0">
                  <a:pos x="74" y="296"/>
                </a:cxn>
                <a:cxn ang="0">
                  <a:pos x="80" y="310"/>
                </a:cxn>
                <a:cxn ang="0">
                  <a:pos x="88" y="320"/>
                </a:cxn>
                <a:cxn ang="0">
                  <a:pos x="94" y="322"/>
                </a:cxn>
                <a:cxn ang="0">
                  <a:pos x="113" y="322"/>
                </a:cxn>
                <a:cxn ang="0">
                  <a:pos x="112" y="333"/>
                </a:cxn>
                <a:cxn ang="0">
                  <a:pos x="118" y="349"/>
                </a:cxn>
                <a:cxn ang="0">
                  <a:pos x="133" y="347"/>
                </a:cxn>
                <a:cxn ang="0">
                  <a:pos x="148" y="351"/>
                </a:cxn>
                <a:cxn ang="0">
                  <a:pos x="156" y="334"/>
                </a:cxn>
                <a:cxn ang="0">
                  <a:pos x="174" y="332"/>
                </a:cxn>
                <a:cxn ang="0">
                  <a:pos x="183" y="317"/>
                </a:cxn>
                <a:cxn ang="0">
                  <a:pos x="199" y="311"/>
                </a:cxn>
                <a:cxn ang="0">
                  <a:pos x="215" y="287"/>
                </a:cxn>
                <a:cxn ang="0">
                  <a:pos x="245" y="281"/>
                </a:cxn>
                <a:cxn ang="0">
                  <a:pos x="269" y="277"/>
                </a:cxn>
                <a:cxn ang="0">
                  <a:pos x="279" y="259"/>
                </a:cxn>
                <a:cxn ang="0">
                  <a:pos x="289" y="242"/>
                </a:cxn>
                <a:cxn ang="0">
                  <a:pos x="294" y="233"/>
                </a:cxn>
                <a:cxn ang="0">
                  <a:pos x="277" y="223"/>
                </a:cxn>
                <a:cxn ang="0">
                  <a:pos x="255" y="206"/>
                </a:cxn>
                <a:cxn ang="0">
                  <a:pos x="236" y="206"/>
                </a:cxn>
                <a:cxn ang="0">
                  <a:pos x="231" y="208"/>
                </a:cxn>
                <a:cxn ang="0">
                  <a:pos x="221" y="190"/>
                </a:cxn>
                <a:cxn ang="0">
                  <a:pos x="218" y="171"/>
                </a:cxn>
                <a:cxn ang="0">
                  <a:pos x="212" y="143"/>
                </a:cxn>
                <a:cxn ang="0">
                  <a:pos x="209" y="127"/>
                </a:cxn>
                <a:cxn ang="0">
                  <a:pos x="202" y="103"/>
                </a:cxn>
                <a:cxn ang="0">
                  <a:pos x="194" y="81"/>
                </a:cxn>
                <a:cxn ang="0">
                  <a:pos x="184" y="68"/>
                </a:cxn>
                <a:cxn ang="0">
                  <a:pos x="190" y="58"/>
                </a:cxn>
                <a:cxn ang="0">
                  <a:pos x="188" y="45"/>
                </a:cxn>
                <a:cxn ang="0">
                  <a:pos x="169" y="53"/>
                </a:cxn>
                <a:cxn ang="0">
                  <a:pos x="140" y="40"/>
                </a:cxn>
                <a:cxn ang="0">
                  <a:pos x="121" y="30"/>
                </a:cxn>
                <a:cxn ang="0">
                  <a:pos x="106" y="31"/>
                </a:cxn>
                <a:cxn ang="0">
                  <a:pos x="91" y="21"/>
                </a:cxn>
                <a:cxn ang="0">
                  <a:pos x="103" y="3"/>
                </a:cxn>
                <a:cxn ang="0">
                  <a:pos x="91" y="5"/>
                </a:cxn>
                <a:cxn ang="0">
                  <a:pos x="71" y="8"/>
                </a:cxn>
                <a:cxn ang="0">
                  <a:pos x="45" y="26"/>
                </a:cxn>
                <a:cxn ang="0">
                  <a:pos x="51" y="42"/>
                </a:cxn>
                <a:cxn ang="0">
                  <a:pos x="30" y="63"/>
                </a:cxn>
                <a:cxn ang="0">
                  <a:pos x="53" y="80"/>
                </a:cxn>
                <a:cxn ang="0">
                  <a:pos x="65" y="88"/>
                </a:cxn>
                <a:cxn ang="0">
                  <a:pos x="50" y="104"/>
                </a:cxn>
                <a:cxn ang="0">
                  <a:pos x="27" y="124"/>
                </a:cxn>
                <a:cxn ang="0">
                  <a:pos x="8" y="152"/>
                </a:cxn>
                <a:cxn ang="0">
                  <a:pos x="16" y="172"/>
                </a:cxn>
                <a:cxn ang="0">
                  <a:pos x="13" y="205"/>
                </a:cxn>
              </a:cxnLst>
              <a:rect l="0" t="0" r="r" b="b"/>
              <a:pathLst>
                <a:path w="294" h="359">
                  <a:moveTo>
                    <a:pt x="14" y="212"/>
                  </a:moveTo>
                  <a:lnTo>
                    <a:pt x="14" y="215"/>
                  </a:lnTo>
                  <a:lnTo>
                    <a:pt x="9" y="215"/>
                  </a:lnTo>
                  <a:lnTo>
                    <a:pt x="2" y="221"/>
                  </a:lnTo>
                  <a:lnTo>
                    <a:pt x="0" y="221"/>
                  </a:lnTo>
                  <a:lnTo>
                    <a:pt x="0" y="224"/>
                  </a:lnTo>
                  <a:lnTo>
                    <a:pt x="3" y="226"/>
                  </a:lnTo>
                  <a:lnTo>
                    <a:pt x="9" y="241"/>
                  </a:lnTo>
                  <a:lnTo>
                    <a:pt x="19" y="244"/>
                  </a:lnTo>
                  <a:lnTo>
                    <a:pt x="19" y="246"/>
                  </a:lnTo>
                  <a:lnTo>
                    <a:pt x="16" y="252"/>
                  </a:lnTo>
                  <a:lnTo>
                    <a:pt x="14" y="255"/>
                  </a:lnTo>
                  <a:lnTo>
                    <a:pt x="12" y="255"/>
                  </a:lnTo>
                  <a:lnTo>
                    <a:pt x="7" y="261"/>
                  </a:lnTo>
                  <a:lnTo>
                    <a:pt x="12" y="264"/>
                  </a:lnTo>
                  <a:lnTo>
                    <a:pt x="11" y="267"/>
                  </a:lnTo>
                  <a:lnTo>
                    <a:pt x="25" y="273"/>
                  </a:lnTo>
                  <a:lnTo>
                    <a:pt x="30" y="278"/>
                  </a:lnTo>
                  <a:lnTo>
                    <a:pt x="34" y="277"/>
                  </a:lnTo>
                  <a:lnTo>
                    <a:pt x="39" y="275"/>
                  </a:lnTo>
                  <a:lnTo>
                    <a:pt x="44" y="274"/>
                  </a:lnTo>
                  <a:lnTo>
                    <a:pt x="46" y="273"/>
                  </a:lnTo>
                  <a:lnTo>
                    <a:pt x="50" y="277"/>
                  </a:lnTo>
                  <a:lnTo>
                    <a:pt x="51" y="274"/>
                  </a:lnTo>
                  <a:lnTo>
                    <a:pt x="54" y="275"/>
                  </a:lnTo>
                  <a:lnTo>
                    <a:pt x="58" y="269"/>
                  </a:lnTo>
                  <a:lnTo>
                    <a:pt x="66" y="273"/>
                  </a:lnTo>
                  <a:lnTo>
                    <a:pt x="69" y="276"/>
                  </a:lnTo>
                  <a:lnTo>
                    <a:pt x="71" y="281"/>
                  </a:lnTo>
                  <a:lnTo>
                    <a:pt x="75" y="282"/>
                  </a:lnTo>
                  <a:lnTo>
                    <a:pt x="74" y="285"/>
                  </a:lnTo>
                  <a:lnTo>
                    <a:pt x="73" y="287"/>
                  </a:lnTo>
                  <a:lnTo>
                    <a:pt x="74" y="289"/>
                  </a:lnTo>
                  <a:lnTo>
                    <a:pt x="77" y="291"/>
                  </a:lnTo>
                  <a:lnTo>
                    <a:pt x="74" y="296"/>
                  </a:lnTo>
                  <a:lnTo>
                    <a:pt x="75" y="300"/>
                  </a:lnTo>
                  <a:lnTo>
                    <a:pt x="80" y="303"/>
                  </a:lnTo>
                  <a:lnTo>
                    <a:pt x="82" y="303"/>
                  </a:lnTo>
                  <a:lnTo>
                    <a:pt x="83" y="308"/>
                  </a:lnTo>
                  <a:lnTo>
                    <a:pt x="80" y="310"/>
                  </a:lnTo>
                  <a:lnTo>
                    <a:pt x="82" y="313"/>
                  </a:lnTo>
                  <a:lnTo>
                    <a:pt x="85" y="315"/>
                  </a:lnTo>
                  <a:lnTo>
                    <a:pt x="82" y="316"/>
                  </a:lnTo>
                  <a:lnTo>
                    <a:pt x="84" y="317"/>
                  </a:lnTo>
                  <a:lnTo>
                    <a:pt x="88" y="320"/>
                  </a:lnTo>
                  <a:lnTo>
                    <a:pt x="89" y="321"/>
                  </a:lnTo>
                  <a:lnTo>
                    <a:pt x="85" y="322"/>
                  </a:lnTo>
                  <a:lnTo>
                    <a:pt x="88" y="323"/>
                  </a:lnTo>
                  <a:lnTo>
                    <a:pt x="89" y="323"/>
                  </a:lnTo>
                  <a:lnTo>
                    <a:pt x="94" y="322"/>
                  </a:lnTo>
                  <a:lnTo>
                    <a:pt x="95" y="323"/>
                  </a:lnTo>
                  <a:lnTo>
                    <a:pt x="100" y="327"/>
                  </a:lnTo>
                  <a:lnTo>
                    <a:pt x="106" y="322"/>
                  </a:lnTo>
                  <a:lnTo>
                    <a:pt x="106" y="321"/>
                  </a:lnTo>
                  <a:lnTo>
                    <a:pt x="113" y="322"/>
                  </a:lnTo>
                  <a:lnTo>
                    <a:pt x="114" y="324"/>
                  </a:lnTo>
                  <a:lnTo>
                    <a:pt x="112" y="327"/>
                  </a:lnTo>
                  <a:lnTo>
                    <a:pt x="114" y="329"/>
                  </a:lnTo>
                  <a:lnTo>
                    <a:pt x="115" y="332"/>
                  </a:lnTo>
                  <a:lnTo>
                    <a:pt x="112" y="333"/>
                  </a:lnTo>
                  <a:lnTo>
                    <a:pt x="113" y="341"/>
                  </a:lnTo>
                  <a:lnTo>
                    <a:pt x="121" y="340"/>
                  </a:lnTo>
                  <a:lnTo>
                    <a:pt x="124" y="340"/>
                  </a:lnTo>
                  <a:lnTo>
                    <a:pt x="121" y="346"/>
                  </a:lnTo>
                  <a:lnTo>
                    <a:pt x="118" y="349"/>
                  </a:lnTo>
                  <a:lnTo>
                    <a:pt x="122" y="349"/>
                  </a:lnTo>
                  <a:lnTo>
                    <a:pt x="124" y="350"/>
                  </a:lnTo>
                  <a:lnTo>
                    <a:pt x="127" y="347"/>
                  </a:lnTo>
                  <a:lnTo>
                    <a:pt x="128" y="349"/>
                  </a:lnTo>
                  <a:lnTo>
                    <a:pt x="133" y="347"/>
                  </a:lnTo>
                  <a:lnTo>
                    <a:pt x="133" y="351"/>
                  </a:lnTo>
                  <a:lnTo>
                    <a:pt x="135" y="358"/>
                  </a:lnTo>
                  <a:lnTo>
                    <a:pt x="136" y="359"/>
                  </a:lnTo>
                  <a:lnTo>
                    <a:pt x="141" y="353"/>
                  </a:lnTo>
                  <a:lnTo>
                    <a:pt x="148" y="351"/>
                  </a:lnTo>
                  <a:lnTo>
                    <a:pt x="153" y="348"/>
                  </a:lnTo>
                  <a:lnTo>
                    <a:pt x="153" y="347"/>
                  </a:lnTo>
                  <a:lnTo>
                    <a:pt x="155" y="345"/>
                  </a:lnTo>
                  <a:lnTo>
                    <a:pt x="154" y="340"/>
                  </a:lnTo>
                  <a:lnTo>
                    <a:pt x="156" y="334"/>
                  </a:lnTo>
                  <a:lnTo>
                    <a:pt x="155" y="331"/>
                  </a:lnTo>
                  <a:lnTo>
                    <a:pt x="161" y="328"/>
                  </a:lnTo>
                  <a:lnTo>
                    <a:pt x="163" y="335"/>
                  </a:lnTo>
                  <a:lnTo>
                    <a:pt x="165" y="337"/>
                  </a:lnTo>
                  <a:lnTo>
                    <a:pt x="174" y="332"/>
                  </a:lnTo>
                  <a:lnTo>
                    <a:pt x="176" y="331"/>
                  </a:lnTo>
                  <a:lnTo>
                    <a:pt x="179" y="331"/>
                  </a:lnTo>
                  <a:lnTo>
                    <a:pt x="183" y="328"/>
                  </a:lnTo>
                  <a:lnTo>
                    <a:pt x="176" y="320"/>
                  </a:lnTo>
                  <a:lnTo>
                    <a:pt x="183" y="317"/>
                  </a:lnTo>
                  <a:lnTo>
                    <a:pt x="184" y="317"/>
                  </a:lnTo>
                  <a:lnTo>
                    <a:pt x="189" y="316"/>
                  </a:lnTo>
                  <a:lnTo>
                    <a:pt x="189" y="311"/>
                  </a:lnTo>
                  <a:lnTo>
                    <a:pt x="191" y="310"/>
                  </a:lnTo>
                  <a:lnTo>
                    <a:pt x="199" y="311"/>
                  </a:lnTo>
                  <a:lnTo>
                    <a:pt x="208" y="303"/>
                  </a:lnTo>
                  <a:lnTo>
                    <a:pt x="210" y="302"/>
                  </a:lnTo>
                  <a:lnTo>
                    <a:pt x="214" y="302"/>
                  </a:lnTo>
                  <a:lnTo>
                    <a:pt x="212" y="289"/>
                  </a:lnTo>
                  <a:lnTo>
                    <a:pt x="215" y="287"/>
                  </a:lnTo>
                  <a:lnTo>
                    <a:pt x="222" y="290"/>
                  </a:lnTo>
                  <a:lnTo>
                    <a:pt x="227" y="286"/>
                  </a:lnTo>
                  <a:lnTo>
                    <a:pt x="241" y="286"/>
                  </a:lnTo>
                  <a:lnTo>
                    <a:pt x="242" y="281"/>
                  </a:lnTo>
                  <a:lnTo>
                    <a:pt x="245" y="281"/>
                  </a:lnTo>
                  <a:lnTo>
                    <a:pt x="246" y="284"/>
                  </a:lnTo>
                  <a:lnTo>
                    <a:pt x="251" y="285"/>
                  </a:lnTo>
                  <a:lnTo>
                    <a:pt x="260" y="280"/>
                  </a:lnTo>
                  <a:lnTo>
                    <a:pt x="266" y="274"/>
                  </a:lnTo>
                  <a:lnTo>
                    <a:pt x="269" y="277"/>
                  </a:lnTo>
                  <a:lnTo>
                    <a:pt x="272" y="276"/>
                  </a:lnTo>
                  <a:lnTo>
                    <a:pt x="272" y="275"/>
                  </a:lnTo>
                  <a:lnTo>
                    <a:pt x="277" y="268"/>
                  </a:lnTo>
                  <a:lnTo>
                    <a:pt x="275" y="266"/>
                  </a:lnTo>
                  <a:lnTo>
                    <a:pt x="279" y="259"/>
                  </a:lnTo>
                  <a:lnTo>
                    <a:pt x="279" y="253"/>
                  </a:lnTo>
                  <a:lnTo>
                    <a:pt x="281" y="247"/>
                  </a:lnTo>
                  <a:lnTo>
                    <a:pt x="280" y="245"/>
                  </a:lnTo>
                  <a:lnTo>
                    <a:pt x="286" y="242"/>
                  </a:lnTo>
                  <a:lnTo>
                    <a:pt x="289" y="242"/>
                  </a:lnTo>
                  <a:lnTo>
                    <a:pt x="289" y="245"/>
                  </a:lnTo>
                  <a:lnTo>
                    <a:pt x="292" y="238"/>
                  </a:lnTo>
                  <a:lnTo>
                    <a:pt x="293" y="238"/>
                  </a:lnTo>
                  <a:lnTo>
                    <a:pt x="292" y="235"/>
                  </a:lnTo>
                  <a:lnTo>
                    <a:pt x="294" y="233"/>
                  </a:lnTo>
                  <a:lnTo>
                    <a:pt x="294" y="230"/>
                  </a:lnTo>
                  <a:lnTo>
                    <a:pt x="289" y="215"/>
                  </a:lnTo>
                  <a:lnTo>
                    <a:pt x="285" y="221"/>
                  </a:lnTo>
                  <a:lnTo>
                    <a:pt x="279" y="223"/>
                  </a:lnTo>
                  <a:lnTo>
                    <a:pt x="277" y="223"/>
                  </a:lnTo>
                  <a:lnTo>
                    <a:pt x="272" y="226"/>
                  </a:lnTo>
                  <a:lnTo>
                    <a:pt x="261" y="209"/>
                  </a:lnTo>
                  <a:lnTo>
                    <a:pt x="258" y="207"/>
                  </a:lnTo>
                  <a:lnTo>
                    <a:pt x="257" y="205"/>
                  </a:lnTo>
                  <a:lnTo>
                    <a:pt x="255" y="206"/>
                  </a:lnTo>
                  <a:lnTo>
                    <a:pt x="249" y="199"/>
                  </a:lnTo>
                  <a:lnTo>
                    <a:pt x="246" y="204"/>
                  </a:lnTo>
                  <a:lnTo>
                    <a:pt x="241" y="205"/>
                  </a:lnTo>
                  <a:lnTo>
                    <a:pt x="238" y="202"/>
                  </a:lnTo>
                  <a:lnTo>
                    <a:pt x="236" y="206"/>
                  </a:lnTo>
                  <a:lnTo>
                    <a:pt x="238" y="207"/>
                  </a:lnTo>
                  <a:lnTo>
                    <a:pt x="236" y="215"/>
                  </a:lnTo>
                  <a:lnTo>
                    <a:pt x="233" y="215"/>
                  </a:lnTo>
                  <a:lnTo>
                    <a:pt x="233" y="214"/>
                  </a:lnTo>
                  <a:lnTo>
                    <a:pt x="231" y="208"/>
                  </a:lnTo>
                  <a:lnTo>
                    <a:pt x="233" y="198"/>
                  </a:lnTo>
                  <a:lnTo>
                    <a:pt x="226" y="197"/>
                  </a:lnTo>
                  <a:lnTo>
                    <a:pt x="226" y="195"/>
                  </a:lnTo>
                  <a:lnTo>
                    <a:pt x="226" y="194"/>
                  </a:lnTo>
                  <a:lnTo>
                    <a:pt x="221" y="190"/>
                  </a:lnTo>
                  <a:lnTo>
                    <a:pt x="215" y="187"/>
                  </a:lnTo>
                  <a:lnTo>
                    <a:pt x="218" y="183"/>
                  </a:lnTo>
                  <a:lnTo>
                    <a:pt x="214" y="174"/>
                  </a:lnTo>
                  <a:lnTo>
                    <a:pt x="215" y="170"/>
                  </a:lnTo>
                  <a:lnTo>
                    <a:pt x="218" y="171"/>
                  </a:lnTo>
                  <a:lnTo>
                    <a:pt x="216" y="164"/>
                  </a:lnTo>
                  <a:lnTo>
                    <a:pt x="214" y="160"/>
                  </a:lnTo>
                  <a:lnTo>
                    <a:pt x="215" y="150"/>
                  </a:lnTo>
                  <a:lnTo>
                    <a:pt x="214" y="150"/>
                  </a:lnTo>
                  <a:lnTo>
                    <a:pt x="212" y="143"/>
                  </a:lnTo>
                  <a:lnTo>
                    <a:pt x="208" y="141"/>
                  </a:lnTo>
                  <a:lnTo>
                    <a:pt x="204" y="143"/>
                  </a:lnTo>
                  <a:lnTo>
                    <a:pt x="201" y="135"/>
                  </a:lnTo>
                  <a:lnTo>
                    <a:pt x="207" y="133"/>
                  </a:lnTo>
                  <a:lnTo>
                    <a:pt x="209" y="127"/>
                  </a:lnTo>
                  <a:lnTo>
                    <a:pt x="209" y="116"/>
                  </a:lnTo>
                  <a:lnTo>
                    <a:pt x="208" y="117"/>
                  </a:lnTo>
                  <a:lnTo>
                    <a:pt x="202" y="115"/>
                  </a:lnTo>
                  <a:lnTo>
                    <a:pt x="200" y="105"/>
                  </a:lnTo>
                  <a:lnTo>
                    <a:pt x="202" y="103"/>
                  </a:lnTo>
                  <a:lnTo>
                    <a:pt x="200" y="101"/>
                  </a:lnTo>
                  <a:lnTo>
                    <a:pt x="196" y="100"/>
                  </a:lnTo>
                  <a:lnTo>
                    <a:pt x="192" y="97"/>
                  </a:lnTo>
                  <a:lnTo>
                    <a:pt x="195" y="94"/>
                  </a:lnTo>
                  <a:lnTo>
                    <a:pt x="194" y="81"/>
                  </a:lnTo>
                  <a:lnTo>
                    <a:pt x="191" y="79"/>
                  </a:lnTo>
                  <a:lnTo>
                    <a:pt x="189" y="77"/>
                  </a:lnTo>
                  <a:lnTo>
                    <a:pt x="188" y="74"/>
                  </a:lnTo>
                  <a:lnTo>
                    <a:pt x="186" y="73"/>
                  </a:lnTo>
                  <a:lnTo>
                    <a:pt x="184" y="68"/>
                  </a:lnTo>
                  <a:lnTo>
                    <a:pt x="185" y="67"/>
                  </a:lnTo>
                  <a:lnTo>
                    <a:pt x="184" y="66"/>
                  </a:lnTo>
                  <a:lnTo>
                    <a:pt x="184" y="65"/>
                  </a:lnTo>
                  <a:lnTo>
                    <a:pt x="189" y="62"/>
                  </a:lnTo>
                  <a:lnTo>
                    <a:pt x="190" y="58"/>
                  </a:lnTo>
                  <a:lnTo>
                    <a:pt x="187" y="53"/>
                  </a:lnTo>
                  <a:lnTo>
                    <a:pt x="189" y="53"/>
                  </a:lnTo>
                  <a:lnTo>
                    <a:pt x="188" y="50"/>
                  </a:lnTo>
                  <a:lnTo>
                    <a:pt x="190" y="47"/>
                  </a:lnTo>
                  <a:lnTo>
                    <a:pt x="188" y="45"/>
                  </a:lnTo>
                  <a:lnTo>
                    <a:pt x="180" y="44"/>
                  </a:lnTo>
                  <a:lnTo>
                    <a:pt x="178" y="47"/>
                  </a:lnTo>
                  <a:lnTo>
                    <a:pt x="177" y="50"/>
                  </a:lnTo>
                  <a:lnTo>
                    <a:pt x="175" y="55"/>
                  </a:lnTo>
                  <a:lnTo>
                    <a:pt x="169" y="53"/>
                  </a:lnTo>
                  <a:lnTo>
                    <a:pt x="162" y="53"/>
                  </a:lnTo>
                  <a:lnTo>
                    <a:pt x="156" y="58"/>
                  </a:lnTo>
                  <a:lnTo>
                    <a:pt x="157" y="56"/>
                  </a:lnTo>
                  <a:lnTo>
                    <a:pt x="149" y="50"/>
                  </a:lnTo>
                  <a:lnTo>
                    <a:pt x="140" y="40"/>
                  </a:lnTo>
                  <a:lnTo>
                    <a:pt x="136" y="34"/>
                  </a:lnTo>
                  <a:lnTo>
                    <a:pt x="131" y="29"/>
                  </a:lnTo>
                  <a:lnTo>
                    <a:pt x="126" y="27"/>
                  </a:lnTo>
                  <a:lnTo>
                    <a:pt x="126" y="30"/>
                  </a:lnTo>
                  <a:lnTo>
                    <a:pt x="121" y="30"/>
                  </a:lnTo>
                  <a:lnTo>
                    <a:pt x="116" y="23"/>
                  </a:lnTo>
                  <a:lnTo>
                    <a:pt x="115" y="24"/>
                  </a:lnTo>
                  <a:lnTo>
                    <a:pt x="114" y="23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107" y="28"/>
                  </a:lnTo>
                  <a:lnTo>
                    <a:pt x="102" y="24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91" y="21"/>
                  </a:lnTo>
                  <a:lnTo>
                    <a:pt x="92" y="19"/>
                  </a:lnTo>
                  <a:lnTo>
                    <a:pt x="97" y="19"/>
                  </a:lnTo>
                  <a:lnTo>
                    <a:pt x="103" y="10"/>
                  </a:lnTo>
                  <a:lnTo>
                    <a:pt x="101" y="5"/>
                  </a:lnTo>
                  <a:lnTo>
                    <a:pt x="103" y="3"/>
                  </a:lnTo>
                  <a:lnTo>
                    <a:pt x="100" y="0"/>
                  </a:lnTo>
                  <a:lnTo>
                    <a:pt x="98" y="4"/>
                  </a:lnTo>
                  <a:lnTo>
                    <a:pt x="95" y="3"/>
                  </a:lnTo>
                  <a:lnTo>
                    <a:pt x="93" y="6"/>
                  </a:lnTo>
                  <a:lnTo>
                    <a:pt x="91" y="5"/>
                  </a:lnTo>
                  <a:lnTo>
                    <a:pt x="89" y="8"/>
                  </a:lnTo>
                  <a:lnTo>
                    <a:pt x="85" y="10"/>
                  </a:lnTo>
                  <a:lnTo>
                    <a:pt x="86" y="8"/>
                  </a:lnTo>
                  <a:lnTo>
                    <a:pt x="78" y="8"/>
                  </a:lnTo>
                  <a:lnTo>
                    <a:pt x="71" y="8"/>
                  </a:lnTo>
                  <a:lnTo>
                    <a:pt x="69" y="3"/>
                  </a:lnTo>
                  <a:lnTo>
                    <a:pt x="60" y="15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45" y="26"/>
                  </a:lnTo>
                  <a:lnTo>
                    <a:pt x="43" y="33"/>
                  </a:lnTo>
                  <a:lnTo>
                    <a:pt x="51" y="39"/>
                  </a:lnTo>
                  <a:lnTo>
                    <a:pt x="55" y="40"/>
                  </a:lnTo>
                  <a:lnTo>
                    <a:pt x="54" y="42"/>
                  </a:lnTo>
                  <a:lnTo>
                    <a:pt x="51" y="42"/>
                  </a:lnTo>
                  <a:lnTo>
                    <a:pt x="44" y="49"/>
                  </a:lnTo>
                  <a:lnTo>
                    <a:pt x="43" y="52"/>
                  </a:lnTo>
                  <a:lnTo>
                    <a:pt x="35" y="53"/>
                  </a:lnTo>
                  <a:lnTo>
                    <a:pt x="29" y="58"/>
                  </a:lnTo>
                  <a:lnTo>
                    <a:pt x="30" y="63"/>
                  </a:lnTo>
                  <a:lnTo>
                    <a:pt x="36" y="63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46" y="71"/>
                  </a:lnTo>
                  <a:lnTo>
                    <a:pt x="53" y="80"/>
                  </a:lnTo>
                  <a:lnTo>
                    <a:pt x="50" y="89"/>
                  </a:lnTo>
                  <a:lnTo>
                    <a:pt x="53" y="93"/>
                  </a:lnTo>
                  <a:lnTo>
                    <a:pt x="61" y="97"/>
                  </a:lnTo>
                  <a:lnTo>
                    <a:pt x="62" y="91"/>
                  </a:lnTo>
                  <a:lnTo>
                    <a:pt x="65" y="88"/>
                  </a:lnTo>
                  <a:lnTo>
                    <a:pt x="71" y="93"/>
                  </a:lnTo>
                  <a:lnTo>
                    <a:pt x="68" y="97"/>
                  </a:lnTo>
                  <a:lnTo>
                    <a:pt x="67" y="97"/>
                  </a:lnTo>
                  <a:lnTo>
                    <a:pt x="56" y="103"/>
                  </a:lnTo>
                  <a:lnTo>
                    <a:pt x="50" y="104"/>
                  </a:lnTo>
                  <a:lnTo>
                    <a:pt x="44" y="110"/>
                  </a:lnTo>
                  <a:lnTo>
                    <a:pt x="35" y="105"/>
                  </a:lnTo>
                  <a:lnTo>
                    <a:pt x="32" y="106"/>
                  </a:lnTo>
                  <a:lnTo>
                    <a:pt x="32" y="110"/>
                  </a:lnTo>
                  <a:lnTo>
                    <a:pt x="27" y="124"/>
                  </a:lnTo>
                  <a:lnTo>
                    <a:pt x="23" y="125"/>
                  </a:lnTo>
                  <a:lnTo>
                    <a:pt x="14" y="129"/>
                  </a:lnTo>
                  <a:lnTo>
                    <a:pt x="7" y="136"/>
                  </a:lnTo>
                  <a:lnTo>
                    <a:pt x="6" y="141"/>
                  </a:lnTo>
                  <a:lnTo>
                    <a:pt x="8" y="152"/>
                  </a:lnTo>
                  <a:lnTo>
                    <a:pt x="7" y="156"/>
                  </a:lnTo>
                  <a:lnTo>
                    <a:pt x="10" y="161"/>
                  </a:lnTo>
                  <a:lnTo>
                    <a:pt x="14" y="158"/>
                  </a:lnTo>
                  <a:lnTo>
                    <a:pt x="19" y="161"/>
                  </a:lnTo>
                  <a:lnTo>
                    <a:pt x="16" y="172"/>
                  </a:lnTo>
                  <a:lnTo>
                    <a:pt x="16" y="173"/>
                  </a:lnTo>
                  <a:lnTo>
                    <a:pt x="12" y="183"/>
                  </a:lnTo>
                  <a:lnTo>
                    <a:pt x="12" y="193"/>
                  </a:lnTo>
                  <a:lnTo>
                    <a:pt x="9" y="204"/>
                  </a:lnTo>
                  <a:lnTo>
                    <a:pt x="13" y="205"/>
                  </a:lnTo>
                  <a:lnTo>
                    <a:pt x="14" y="208"/>
                  </a:lnTo>
                  <a:lnTo>
                    <a:pt x="14" y="21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0" name="Freeform 80"/>
            <p:cNvSpPr>
              <a:spLocks/>
            </p:cNvSpPr>
            <p:nvPr/>
          </p:nvSpPr>
          <p:spPr bwMode="auto">
            <a:xfrm>
              <a:off x="1808" y="1810"/>
              <a:ext cx="6" cy="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5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5" y="1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lnTo>
                    <a:pt x="6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1" name="Freeform 81"/>
            <p:cNvSpPr>
              <a:spLocks/>
            </p:cNvSpPr>
            <p:nvPr/>
          </p:nvSpPr>
          <p:spPr bwMode="auto">
            <a:xfrm>
              <a:off x="1426" y="933"/>
              <a:ext cx="531" cy="539"/>
            </a:xfrm>
            <a:custGeom>
              <a:avLst/>
              <a:gdLst/>
              <a:ahLst/>
              <a:cxnLst>
                <a:cxn ang="0">
                  <a:pos x="407" y="222"/>
                </a:cxn>
                <a:cxn ang="0">
                  <a:pos x="419" y="245"/>
                </a:cxn>
                <a:cxn ang="0">
                  <a:pos x="435" y="250"/>
                </a:cxn>
                <a:cxn ang="0">
                  <a:pos x="471" y="245"/>
                </a:cxn>
                <a:cxn ang="0">
                  <a:pos x="495" y="247"/>
                </a:cxn>
                <a:cxn ang="0">
                  <a:pos x="506" y="248"/>
                </a:cxn>
                <a:cxn ang="0">
                  <a:pos x="513" y="273"/>
                </a:cxn>
                <a:cxn ang="0">
                  <a:pos x="531" y="296"/>
                </a:cxn>
                <a:cxn ang="0">
                  <a:pos x="495" y="287"/>
                </a:cxn>
                <a:cxn ang="0">
                  <a:pos x="492" y="297"/>
                </a:cxn>
                <a:cxn ang="0">
                  <a:pos x="407" y="349"/>
                </a:cxn>
                <a:cxn ang="0">
                  <a:pos x="400" y="338"/>
                </a:cxn>
                <a:cxn ang="0">
                  <a:pos x="423" y="324"/>
                </a:cxn>
                <a:cxn ang="0">
                  <a:pos x="389" y="330"/>
                </a:cxn>
                <a:cxn ang="0">
                  <a:pos x="397" y="340"/>
                </a:cxn>
                <a:cxn ang="0">
                  <a:pos x="377" y="338"/>
                </a:cxn>
                <a:cxn ang="0">
                  <a:pos x="364" y="352"/>
                </a:cxn>
                <a:cxn ang="0">
                  <a:pos x="367" y="356"/>
                </a:cxn>
                <a:cxn ang="0">
                  <a:pos x="363" y="354"/>
                </a:cxn>
                <a:cxn ang="0">
                  <a:pos x="353" y="377"/>
                </a:cxn>
                <a:cxn ang="0">
                  <a:pos x="342" y="408"/>
                </a:cxn>
                <a:cxn ang="0">
                  <a:pos x="353" y="425"/>
                </a:cxn>
                <a:cxn ang="0">
                  <a:pos x="367" y="433"/>
                </a:cxn>
                <a:cxn ang="0">
                  <a:pos x="398" y="485"/>
                </a:cxn>
                <a:cxn ang="0">
                  <a:pos x="403" y="502"/>
                </a:cxn>
                <a:cxn ang="0">
                  <a:pos x="389" y="526"/>
                </a:cxn>
                <a:cxn ang="0">
                  <a:pos x="380" y="526"/>
                </a:cxn>
                <a:cxn ang="0">
                  <a:pos x="356" y="516"/>
                </a:cxn>
                <a:cxn ang="0">
                  <a:pos x="335" y="501"/>
                </a:cxn>
                <a:cxn ang="0">
                  <a:pos x="308" y="489"/>
                </a:cxn>
                <a:cxn ang="0">
                  <a:pos x="240" y="492"/>
                </a:cxn>
                <a:cxn ang="0">
                  <a:pos x="180" y="498"/>
                </a:cxn>
                <a:cxn ang="0">
                  <a:pos x="139" y="468"/>
                </a:cxn>
                <a:cxn ang="0">
                  <a:pos x="123" y="448"/>
                </a:cxn>
                <a:cxn ang="0">
                  <a:pos x="92" y="437"/>
                </a:cxn>
                <a:cxn ang="0">
                  <a:pos x="60" y="412"/>
                </a:cxn>
                <a:cxn ang="0">
                  <a:pos x="23" y="397"/>
                </a:cxn>
                <a:cxn ang="0">
                  <a:pos x="20" y="361"/>
                </a:cxn>
                <a:cxn ang="0">
                  <a:pos x="2" y="328"/>
                </a:cxn>
                <a:cxn ang="0">
                  <a:pos x="56" y="249"/>
                </a:cxn>
                <a:cxn ang="0">
                  <a:pos x="73" y="284"/>
                </a:cxn>
                <a:cxn ang="0">
                  <a:pos x="104" y="282"/>
                </a:cxn>
                <a:cxn ang="0">
                  <a:pos x="123" y="245"/>
                </a:cxn>
                <a:cxn ang="0">
                  <a:pos x="138" y="219"/>
                </a:cxn>
                <a:cxn ang="0">
                  <a:pos x="157" y="211"/>
                </a:cxn>
                <a:cxn ang="0">
                  <a:pos x="207" y="203"/>
                </a:cxn>
                <a:cxn ang="0">
                  <a:pos x="233" y="181"/>
                </a:cxn>
                <a:cxn ang="0">
                  <a:pos x="261" y="163"/>
                </a:cxn>
                <a:cxn ang="0">
                  <a:pos x="280" y="123"/>
                </a:cxn>
                <a:cxn ang="0">
                  <a:pos x="246" y="92"/>
                </a:cxn>
                <a:cxn ang="0">
                  <a:pos x="263" y="59"/>
                </a:cxn>
                <a:cxn ang="0">
                  <a:pos x="305" y="24"/>
                </a:cxn>
                <a:cxn ang="0">
                  <a:pos x="335" y="17"/>
                </a:cxn>
                <a:cxn ang="0">
                  <a:pos x="373" y="17"/>
                </a:cxn>
                <a:cxn ang="0">
                  <a:pos x="431" y="7"/>
                </a:cxn>
                <a:cxn ang="0">
                  <a:pos x="452" y="39"/>
                </a:cxn>
                <a:cxn ang="0">
                  <a:pos x="412" y="63"/>
                </a:cxn>
                <a:cxn ang="0">
                  <a:pos x="392" y="91"/>
                </a:cxn>
                <a:cxn ang="0">
                  <a:pos x="364" y="118"/>
                </a:cxn>
                <a:cxn ang="0">
                  <a:pos x="402" y="156"/>
                </a:cxn>
              </a:cxnLst>
              <a:rect l="0" t="0" r="r" b="b"/>
              <a:pathLst>
                <a:path w="531" h="539">
                  <a:moveTo>
                    <a:pt x="380" y="183"/>
                  </a:moveTo>
                  <a:lnTo>
                    <a:pt x="381" y="184"/>
                  </a:lnTo>
                  <a:lnTo>
                    <a:pt x="385" y="189"/>
                  </a:lnTo>
                  <a:lnTo>
                    <a:pt x="387" y="199"/>
                  </a:lnTo>
                  <a:lnTo>
                    <a:pt x="387" y="209"/>
                  </a:lnTo>
                  <a:lnTo>
                    <a:pt x="393" y="210"/>
                  </a:lnTo>
                  <a:lnTo>
                    <a:pt x="394" y="213"/>
                  </a:lnTo>
                  <a:lnTo>
                    <a:pt x="400" y="215"/>
                  </a:lnTo>
                  <a:lnTo>
                    <a:pt x="404" y="217"/>
                  </a:lnTo>
                  <a:lnTo>
                    <a:pt x="407" y="222"/>
                  </a:lnTo>
                  <a:lnTo>
                    <a:pt x="408" y="222"/>
                  </a:lnTo>
                  <a:lnTo>
                    <a:pt x="404" y="224"/>
                  </a:lnTo>
                  <a:lnTo>
                    <a:pt x="409" y="227"/>
                  </a:lnTo>
                  <a:lnTo>
                    <a:pt x="409" y="234"/>
                  </a:lnTo>
                  <a:lnTo>
                    <a:pt x="413" y="234"/>
                  </a:lnTo>
                  <a:lnTo>
                    <a:pt x="414" y="239"/>
                  </a:lnTo>
                  <a:lnTo>
                    <a:pt x="413" y="240"/>
                  </a:lnTo>
                  <a:lnTo>
                    <a:pt x="416" y="244"/>
                  </a:lnTo>
                  <a:lnTo>
                    <a:pt x="417" y="244"/>
                  </a:lnTo>
                  <a:lnTo>
                    <a:pt x="419" y="245"/>
                  </a:lnTo>
                  <a:lnTo>
                    <a:pt x="421" y="245"/>
                  </a:lnTo>
                  <a:lnTo>
                    <a:pt x="423" y="247"/>
                  </a:lnTo>
                  <a:lnTo>
                    <a:pt x="424" y="245"/>
                  </a:lnTo>
                  <a:lnTo>
                    <a:pt x="425" y="240"/>
                  </a:lnTo>
                  <a:lnTo>
                    <a:pt x="428" y="244"/>
                  </a:lnTo>
                  <a:lnTo>
                    <a:pt x="431" y="245"/>
                  </a:lnTo>
                  <a:lnTo>
                    <a:pt x="432" y="246"/>
                  </a:lnTo>
                  <a:lnTo>
                    <a:pt x="434" y="247"/>
                  </a:lnTo>
                  <a:lnTo>
                    <a:pt x="435" y="249"/>
                  </a:lnTo>
                  <a:lnTo>
                    <a:pt x="435" y="250"/>
                  </a:lnTo>
                  <a:lnTo>
                    <a:pt x="437" y="254"/>
                  </a:lnTo>
                  <a:lnTo>
                    <a:pt x="443" y="251"/>
                  </a:lnTo>
                  <a:lnTo>
                    <a:pt x="445" y="249"/>
                  </a:lnTo>
                  <a:lnTo>
                    <a:pt x="449" y="244"/>
                  </a:lnTo>
                  <a:lnTo>
                    <a:pt x="452" y="240"/>
                  </a:lnTo>
                  <a:lnTo>
                    <a:pt x="455" y="244"/>
                  </a:lnTo>
                  <a:lnTo>
                    <a:pt x="462" y="236"/>
                  </a:lnTo>
                  <a:lnTo>
                    <a:pt x="467" y="238"/>
                  </a:lnTo>
                  <a:lnTo>
                    <a:pt x="467" y="245"/>
                  </a:lnTo>
                  <a:lnTo>
                    <a:pt x="471" y="245"/>
                  </a:lnTo>
                  <a:lnTo>
                    <a:pt x="472" y="242"/>
                  </a:lnTo>
                  <a:lnTo>
                    <a:pt x="475" y="238"/>
                  </a:lnTo>
                  <a:lnTo>
                    <a:pt x="481" y="237"/>
                  </a:lnTo>
                  <a:lnTo>
                    <a:pt x="483" y="238"/>
                  </a:lnTo>
                  <a:lnTo>
                    <a:pt x="482" y="242"/>
                  </a:lnTo>
                  <a:lnTo>
                    <a:pt x="485" y="244"/>
                  </a:lnTo>
                  <a:lnTo>
                    <a:pt x="487" y="245"/>
                  </a:lnTo>
                  <a:lnTo>
                    <a:pt x="491" y="244"/>
                  </a:lnTo>
                  <a:lnTo>
                    <a:pt x="493" y="243"/>
                  </a:lnTo>
                  <a:lnTo>
                    <a:pt x="495" y="247"/>
                  </a:lnTo>
                  <a:lnTo>
                    <a:pt x="497" y="246"/>
                  </a:lnTo>
                  <a:lnTo>
                    <a:pt x="500" y="245"/>
                  </a:lnTo>
                  <a:lnTo>
                    <a:pt x="500" y="239"/>
                  </a:lnTo>
                  <a:lnTo>
                    <a:pt x="503" y="240"/>
                  </a:lnTo>
                  <a:lnTo>
                    <a:pt x="505" y="242"/>
                  </a:lnTo>
                  <a:lnTo>
                    <a:pt x="505" y="245"/>
                  </a:lnTo>
                  <a:lnTo>
                    <a:pt x="506" y="244"/>
                  </a:lnTo>
                  <a:lnTo>
                    <a:pt x="505" y="245"/>
                  </a:lnTo>
                  <a:lnTo>
                    <a:pt x="508" y="248"/>
                  </a:lnTo>
                  <a:lnTo>
                    <a:pt x="506" y="248"/>
                  </a:lnTo>
                  <a:lnTo>
                    <a:pt x="506" y="252"/>
                  </a:lnTo>
                  <a:lnTo>
                    <a:pt x="507" y="251"/>
                  </a:lnTo>
                  <a:lnTo>
                    <a:pt x="507" y="252"/>
                  </a:lnTo>
                  <a:lnTo>
                    <a:pt x="505" y="255"/>
                  </a:lnTo>
                  <a:lnTo>
                    <a:pt x="507" y="258"/>
                  </a:lnTo>
                  <a:lnTo>
                    <a:pt x="511" y="262"/>
                  </a:lnTo>
                  <a:lnTo>
                    <a:pt x="510" y="264"/>
                  </a:lnTo>
                  <a:lnTo>
                    <a:pt x="511" y="268"/>
                  </a:lnTo>
                  <a:lnTo>
                    <a:pt x="511" y="271"/>
                  </a:lnTo>
                  <a:lnTo>
                    <a:pt x="513" y="273"/>
                  </a:lnTo>
                  <a:lnTo>
                    <a:pt x="516" y="271"/>
                  </a:lnTo>
                  <a:lnTo>
                    <a:pt x="519" y="280"/>
                  </a:lnTo>
                  <a:lnTo>
                    <a:pt x="518" y="281"/>
                  </a:lnTo>
                  <a:lnTo>
                    <a:pt x="521" y="282"/>
                  </a:lnTo>
                  <a:lnTo>
                    <a:pt x="519" y="284"/>
                  </a:lnTo>
                  <a:lnTo>
                    <a:pt x="525" y="289"/>
                  </a:lnTo>
                  <a:lnTo>
                    <a:pt x="525" y="293"/>
                  </a:lnTo>
                  <a:lnTo>
                    <a:pt x="528" y="293"/>
                  </a:lnTo>
                  <a:lnTo>
                    <a:pt x="528" y="294"/>
                  </a:lnTo>
                  <a:lnTo>
                    <a:pt x="531" y="296"/>
                  </a:lnTo>
                  <a:lnTo>
                    <a:pt x="531" y="298"/>
                  </a:lnTo>
                  <a:lnTo>
                    <a:pt x="508" y="301"/>
                  </a:lnTo>
                  <a:lnTo>
                    <a:pt x="508" y="299"/>
                  </a:lnTo>
                  <a:lnTo>
                    <a:pt x="505" y="295"/>
                  </a:lnTo>
                  <a:lnTo>
                    <a:pt x="504" y="302"/>
                  </a:lnTo>
                  <a:lnTo>
                    <a:pt x="492" y="304"/>
                  </a:lnTo>
                  <a:lnTo>
                    <a:pt x="493" y="301"/>
                  </a:lnTo>
                  <a:lnTo>
                    <a:pt x="497" y="298"/>
                  </a:lnTo>
                  <a:lnTo>
                    <a:pt x="491" y="291"/>
                  </a:lnTo>
                  <a:lnTo>
                    <a:pt x="495" y="287"/>
                  </a:lnTo>
                  <a:lnTo>
                    <a:pt x="492" y="286"/>
                  </a:lnTo>
                  <a:lnTo>
                    <a:pt x="490" y="282"/>
                  </a:lnTo>
                  <a:lnTo>
                    <a:pt x="488" y="281"/>
                  </a:lnTo>
                  <a:lnTo>
                    <a:pt x="487" y="281"/>
                  </a:lnTo>
                  <a:lnTo>
                    <a:pt x="485" y="282"/>
                  </a:lnTo>
                  <a:lnTo>
                    <a:pt x="484" y="282"/>
                  </a:lnTo>
                  <a:lnTo>
                    <a:pt x="483" y="286"/>
                  </a:lnTo>
                  <a:lnTo>
                    <a:pt x="491" y="292"/>
                  </a:lnTo>
                  <a:lnTo>
                    <a:pt x="491" y="295"/>
                  </a:lnTo>
                  <a:lnTo>
                    <a:pt x="492" y="297"/>
                  </a:lnTo>
                  <a:lnTo>
                    <a:pt x="487" y="302"/>
                  </a:lnTo>
                  <a:lnTo>
                    <a:pt x="490" y="305"/>
                  </a:lnTo>
                  <a:lnTo>
                    <a:pt x="483" y="310"/>
                  </a:lnTo>
                  <a:lnTo>
                    <a:pt x="464" y="320"/>
                  </a:lnTo>
                  <a:lnTo>
                    <a:pt x="454" y="327"/>
                  </a:lnTo>
                  <a:lnTo>
                    <a:pt x="458" y="325"/>
                  </a:lnTo>
                  <a:lnTo>
                    <a:pt x="452" y="328"/>
                  </a:lnTo>
                  <a:lnTo>
                    <a:pt x="421" y="341"/>
                  </a:lnTo>
                  <a:lnTo>
                    <a:pt x="420" y="342"/>
                  </a:lnTo>
                  <a:lnTo>
                    <a:pt x="407" y="349"/>
                  </a:lnTo>
                  <a:lnTo>
                    <a:pt x="391" y="354"/>
                  </a:lnTo>
                  <a:lnTo>
                    <a:pt x="388" y="357"/>
                  </a:lnTo>
                  <a:lnTo>
                    <a:pt x="386" y="354"/>
                  </a:lnTo>
                  <a:lnTo>
                    <a:pt x="387" y="351"/>
                  </a:lnTo>
                  <a:lnTo>
                    <a:pt x="391" y="345"/>
                  </a:lnTo>
                  <a:lnTo>
                    <a:pt x="397" y="343"/>
                  </a:lnTo>
                  <a:lnTo>
                    <a:pt x="398" y="341"/>
                  </a:lnTo>
                  <a:lnTo>
                    <a:pt x="398" y="340"/>
                  </a:lnTo>
                  <a:lnTo>
                    <a:pt x="399" y="340"/>
                  </a:lnTo>
                  <a:lnTo>
                    <a:pt x="400" y="338"/>
                  </a:lnTo>
                  <a:lnTo>
                    <a:pt x="402" y="338"/>
                  </a:lnTo>
                  <a:lnTo>
                    <a:pt x="405" y="338"/>
                  </a:lnTo>
                  <a:lnTo>
                    <a:pt x="403" y="339"/>
                  </a:lnTo>
                  <a:lnTo>
                    <a:pt x="408" y="338"/>
                  </a:lnTo>
                  <a:lnTo>
                    <a:pt x="408" y="337"/>
                  </a:lnTo>
                  <a:lnTo>
                    <a:pt x="409" y="336"/>
                  </a:lnTo>
                  <a:lnTo>
                    <a:pt x="408" y="333"/>
                  </a:lnTo>
                  <a:lnTo>
                    <a:pt x="410" y="333"/>
                  </a:lnTo>
                  <a:lnTo>
                    <a:pt x="421" y="327"/>
                  </a:lnTo>
                  <a:lnTo>
                    <a:pt x="423" y="324"/>
                  </a:lnTo>
                  <a:lnTo>
                    <a:pt x="417" y="322"/>
                  </a:lnTo>
                  <a:lnTo>
                    <a:pt x="413" y="316"/>
                  </a:lnTo>
                  <a:lnTo>
                    <a:pt x="402" y="317"/>
                  </a:lnTo>
                  <a:lnTo>
                    <a:pt x="397" y="319"/>
                  </a:lnTo>
                  <a:lnTo>
                    <a:pt x="399" y="321"/>
                  </a:lnTo>
                  <a:lnTo>
                    <a:pt x="399" y="324"/>
                  </a:lnTo>
                  <a:lnTo>
                    <a:pt x="397" y="324"/>
                  </a:lnTo>
                  <a:lnTo>
                    <a:pt x="393" y="326"/>
                  </a:lnTo>
                  <a:lnTo>
                    <a:pt x="392" y="328"/>
                  </a:lnTo>
                  <a:lnTo>
                    <a:pt x="389" y="330"/>
                  </a:lnTo>
                  <a:lnTo>
                    <a:pt x="390" y="331"/>
                  </a:lnTo>
                  <a:lnTo>
                    <a:pt x="394" y="336"/>
                  </a:lnTo>
                  <a:lnTo>
                    <a:pt x="390" y="334"/>
                  </a:lnTo>
                  <a:lnTo>
                    <a:pt x="389" y="338"/>
                  </a:lnTo>
                  <a:lnTo>
                    <a:pt x="387" y="339"/>
                  </a:lnTo>
                  <a:lnTo>
                    <a:pt x="391" y="342"/>
                  </a:lnTo>
                  <a:lnTo>
                    <a:pt x="394" y="340"/>
                  </a:lnTo>
                  <a:lnTo>
                    <a:pt x="394" y="342"/>
                  </a:lnTo>
                  <a:lnTo>
                    <a:pt x="396" y="342"/>
                  </a:lnTo>
                  <a:lnTo>
                    <a:pt x="397" y="340"/>
                  </a:lnTo>
                  <a:lnTo>
                    <a:pt x="398" y="341"/>
                  </a:lnTo>
                  <a:lnTo>
                    <a:pt x="394" y="344"/>
                  </a:lnTo>
                  <a:lnTo>
                    <a:pt x="392" y="343"/>
                  </a:lnTo>
                  <a:lnTo>
                    <a:pt x="389" y="344"/>
                  </a:lnTo>
                  <a:lnTo>
                    <a:pt x="388" y="340"/>
                  </a:lnTo>
                  <a:lnTo>
                    <a:pt x="384" y="341"/>
                  </a:lnTo>
                  <a:lnTo>
                    <a:pt x="381" y="341"/>
                  </a:lnTo>
                  <a:lnTo>
                    <a:pt x="380" y="340"/>
                  </a:lnTo>
                  <a:lnTo>
                    <a:pt x="377" y="339"/>
                  </a:lnTo>
                  <a:lnTo>
                    <a:pt x="377" y="338"/>
                  </a:lnTo>
                  <a:lnTo>
                    <a:pt x="380" y="339"/>
                  </a:lnTo>
                  <a:lnTo>
                    <a:pt x="374" y="334"/>
                  </a:lnTo>
                  <a:lnTo>
                    <a:pt x="373" y="336"/>
                  </a:lnTo>
                  <a:lnTo>
                    <a:pt x="373" y="333"/>
                  </a:lnTo>
                  <a:lnTo>
                    <a:pt x="368" y="341"/>
                  </a:lnTo>
                  <a:lnTo>
                    <a:pt x="363" y="343"/>
                  </a:lnTo>
                  <a:lnTo>
                    <a:pt x="358" y="344"/>
                  </a:lnTo>
                  <a:lnTo>
                    <a:pt x="356" y="344"/>
                  </a:lnTo>
                  <a:lnTo>
                    <a:pt x="355" y="346"/>
                  </a:lnTo>
                  <a:lnTo>
                    <a:pt x="364" y="352"/>
                  </a:lnTo>
                  <a:lnTo>
                    <a:pt x="366" y="352"/>
                  </a:lnTo>
                  <a:lnTo>
                    <a:pt x="368" y="354"/>
                  </a:lnTo>
                  <a:lnTo>
                    <a:pt x="372" y="354"/>
                  </a:lnTo>
                  <a:lnTo>
                    <a:pt x="373" y="354"/>
                  </a:lnTo>
                  <a:lnTo>
                    <a:pt x="370" y="356"/>
                  </a:lnTo>
                  <a:lnTo>
                    <a:pt x="373" y="356"/>
                  </a:lnTo>
                  <a:lnTo>
                    <a:pt x="374" y="358"/>
                  </a:lnTo>
                  <a:lnTo>
                    <a:pt x="372" y="357"/>
                  </a:lnTo>
                  <a:lnTo>
                    <a:pt x="368" y="356"/>
                  </a:lnTo>
                  <a:lnTo>
                    <a:pt x="367" y="356"/>
                  </a:lnTo>
                  <a:lnTo>
                    <a:pt x="367" y="357"/>
                  </a:lnTo>
                  <a:lnTo>
                    <a:pt x="362" y="357"/>
                  </a:lnTo>
                  <a:lnTo>
                    <a:pt x="363" y="355"/>
                  </a:lnTo>
                  <a:lnTo>
                    <a:pt x="362" y="356"/>
                  </a:lnTo>
                  <a:lnTo>
                    <a:pt x="362" y="355"/>
                  </a:lnTo>
                  <a:lnTo>
                    <a:pt x="361" y="356"/>
                  </a:lnTo>
                  <a:lnTo>
                    <a:pt x="362" y="354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3" y="354"/>
                  </a:lnTo>
                  <a:lnTo>
                    <a:pt x="355" y="348"/>
                  </a:lnTo>
                  <a:lnTo>
                    <a:pt x="354" y="346"/>
                  </a:lnTo>
                  <a:lnTo>
                    <a:pt x="353" y="348"/>
                  </a:lnTo>
                  <a:lnTo>
                    <a:pt x="354" y="349"/>
                  </a:lnTo>
                  <a:lnTo>
                    <a:pt x="354" y="352"/>
                  </a:lnTo>
                  <a:lnTo>
                    <a:pt x="351" y="352"/>
                  </a:lnTo>
                  <a:lnTo>
                    <a:pt x="352" y="361"/>
                  </a:lnTo>
                  <a:lnTo>
                    <a:pt x="349" y="366"/>
                  </a:lnTo>
                  <a:lnTo>
                    <a:pt x="353" y="366"/>
                  </a:lnTo>
                  <a:lnTo>
                    <a:pt x="353" y="377"/>
                  </a:lnTo>
                  <a:lnTo>
                    <a:pt x="350" y="381"/>
                  </a:lnTo>
                  <a:lnTo>
                    <a:pt x="343" y="391"/>
                  </a:lnTo>
                  <a:lnTo>
                    <a:pt x="342" y="395"/>
                  </a:lnTo>
                  <a:lnTo>
                    <a:pt x="341" y="395"/>
                  </a:lnTo>
                  <a:lnTo>
                    <a:pt x="340" y="397"/>
                  </a:lnTo>
                  <a:lnTo>
                    <a:pt x="342" y="399"/>
                  </a:lnTo>
                  <a:lnTo>
                    <a:pt x="344" y="399"/>
                  </a:lnTo>
                  <a:lnTo>
                    <a:pt x="341" y="404"/>
                  </a:lnTo>
                  <a:lnTo>
                    <a:pt x="342" y="404"/>
                  </a:lnTo>
                  <a:lnTo>
                    <a:pt x="342" y="408"/>
                  </a:lnTo>
                  <a:lnTo>
                    <a:pt x="344" y="408"/>
                  </a:lnTo>
                  <a:lnTo>
                    <a:pt x="345" y="411"/>
                  </a:lnTo>
                  <a:lnTo>
                    <a:pt x="341" y="411"/>
                  </a:lnTo>
                  <a:lnTo>
                    <a:pt x="341" y="415"/>
                  </a:lnTo>
                  <a:lnTo>
                    <a:pt x="344" y="416"/>
                  </a:lnTo>
                  <a:lnTo>
                    <a:pt x="342" y="420"/>
                  </a:lnTo>
                  <a:lnTo>
                    <a:pt x="345" y="421"/>
                  </a:lnTo>
                  <a:lnTo>
                    <a:pt x="346" y="426"/>
                  </a:lnTo>
                  <a:lnTo>
                    <a:pt x="352" y="427"/>
                  </a:lnTo>
                  <a:lnTo>
                    <a:pt x="353" y="425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4" y="415"/>
                  </a:lnTo>
                  <a:lnTo>
                    <a:pt x="356" y="416"/>
                  </a:lnTo>
                  <a:lnTo>
                    <a:pt x="356" y="422"/>
                  </a:lnTo>
                  <a:lnTo>
                    <a:pt x="357" y="413"/>
                  </a:lnTo>
                  <a:lnTo>
                    <a:pt x="363" y="414"/>
                  </a:lnTo>
                  <a:lnTo>
                    <a:pt x="360" y="414"/>
                  </a:lnTo>
                  <a:lnTo>
                    <a:pt x="362" y="427"/>
                  </a:lnTo>
                  <a:lnTo>
                    <a:pt x="367" y="433"/>
                  </a:lnTo>
                  <a:lnTo>
                    <a:pt x="365" y="446"/>
                  </a:lnTo>
                  <a:lnTo>
                    <a:pt x="367" y="454"/>
                  </a:lnTo>
                  <a:lnTo>
                    <a:pt x="373" y="461"/>
                  </a:lnTo>
                  <a:lnTo>
                    <a:pt x="384" y="468"/>
                  </a:lnTo>
                  <a:lnTo>
                    <a:pt x="386" y="470"/>
                  </a:lnTo>
                  <a:lnTo>
                    <a:pt x="385" y="470"/>
                  </a:lnTo>
                  <a:lnTo>
                    <a:pt x="389" y="475"/>
                  </a:lnTo>
                  <a:lnTo>
                    <a:pt x="390" y="473"/>
                  </a:lnTo>
                  <a:lnTo>
                    <a:pt x="388" y="471"/>
                  </a:lnTo>
                  <a:lnTo>
                    <a:pt x="398" y="485"/>
                  </a:lnTo>
                  <a:lnTo>
                    <a:pt x="399" y="483"/>
                  </a:lnTo>
                  <a:lnTo>
                    <a:pt x="397" y="481"/>
                  </a:lnTo>
                  <a:lnTo>
                    <a:pt x="405" y="483"/>
                  </a:lnTo>
                  <a:lnTo>
                    <a:pt x="408" y="485"/>
                  </a:lnTo>
                  <a:lnTo>
                    <a:pt x="411" y="489"/>
                  </a:lnTo>
                  <a:lnTo>
                    <a:pt x="411" y="492"/>
                  </a:lnTo>
                  <a:lnTo>
                    <a:pt x="408" y="494"/>
                  </a:lnTo>
                  <a:lnTo>
                    <a:pt x="408" y="497"/>
                  </a:lnTo>
                  <a:lnTo>
                    <a:pt x="403" y="505"/>
                  </a:lnTo>
                  <a:lnTo>
                    <a:pt x="403" y="502"/>
                  </a:lnTo>
                  <a:lnTo>
                    <a:pt x="402" y="498"/>
                  </a:lnTo>
                  <a:lnTo>
                    <a:pt x="401" y="506"/>
                  </a:lnTo>
                  <a:lnTo>
                    <a:pt x="402" y="504"/>
                  </a:lnTo>
                  <a:lnTo>
                    <a:pt x="402" y="508"/>
                  </a:lnTo>
                  <a:lnTo>
                    <a:pt x="401" y="508"/>
                  </a:lnTo>
                  <a:lnTo>
                    <a:pt x="402" y="510"/>
                  </a:lnTo>
                  <a:lnTo>
                    <a:pt x="398" y="520"/>
                  </a:lnTo>
                  <a:lnTo>
                    <a:pt x="398" y="522"/>
                  </a:lnTo>
                  <a:lnTo>
                    <a:pt x="392" y="529"/>
                  </a:lnTo>
                  <a:lnTo>
                    <a:pt x="389" y="526"/>
                  </a:lnTo>
                  <a:lnTo>
                    <a:pt x="387" y="522"/>
                  </a:lnTo>
                  <a:lnTo>
                    <a:pt x="390" y="516"/>
                  </a:lnTo>
                  <a:lnTo>
                    <a:pt x="389" y="509"/>
                  </a:lnTo>
                  <a:lnTo>
                    <a:pt x="384" y="509"/>
                  </a:lnTo>
                  <a:lnTo>
                    <a:pt x="384" y="510"/>
                  </a:lnTo>
                  <a:lnTo>
                    <a:pt x="379" y="519"/>
                  </a:lnTo>
                  <a:lnTo>
                    <a:pt x="380" y="521"/>
                  </a:lnTo>
                  <a:lnTo>
                    <a:pt x="380" y="519"/>
                  </a:lnTo>
                  <a:lnTo>
                    <a:pt x="386" y="525"/>
                  </a:lnTo>
                  <a:lnTo>
                    <a:pt x="380" y="526"/>
                  </a:lnTo>
                  <a:lnTo>
                    <a:pt x="380" y="530"/>
                  </a:lnTo>
                  <a:lnTo>
                    <a:pt x="385" y="530"/>
                  </a:lnTo>
                  <a:lnTo>
                    <a:pt x="387" y="532"/>
                  </a:lnTo>
                  <a:lnTo>
                    <a:pt x="385" y="536"/>
                  </a:lnTo>
                  <a:lnTo>
                    <a:pt x="384" y="538"/>
                  </a:lnTo>
                  <a:lnTo>
                    <a:pt x="380" y="539"/>
                  </a:lnTo>
                  <a:lnTo>
                    <a:pt x="369" y="530"/>
                  </a:lnTo>
                  <a:lnTo>
                    <a:pt x="368" y="522"/>
                  </a:lnTo>
                  <a:lnTo>
                    <a:pt x="360" y="520"/>
                  </a:lnTo>
                  <a:lnTo>
                    <a:pt x="356" y="516"/>
                  </a:lnTo>
                  <a:lnTo>
                    <a:pt x="356" y="510"/>
                  </a:lnTo>
                  <a:lnTo>
                    <a:pt x="356" y="506"/>
                  </a:lnTo>
                  <a:lnTo>
                    <a:pt x="358" y="501"/>
                  </a:lnTo>
                  <a:lnTo>
                    <a:pt x="355" y="496"/>
                  </a:lnTo>
                  <a:lnTo>
                    <a:pt x="352" y="497"/>
                  </a:lnTo>
                  <a:lnTo>
                    <a:pt x="351" y="495"/>
                  </a:lnTo>
                  <a:lnTo>
                    <a:pt x="350" y="497"/>
                  </a:lnTo>
                  <a:lnTo>
                    <a:pt x="347" y="497"/>
                  </a:lnTo>
                  <a:lnTo>
                    <a:pt x="344" y="501"/>
                  </a:lnTo>
                  <a:lnTo>
                    <a:pt x="335" y="501"/>
                  </a:lnTo>
                  <a:lnTo>
                    <a:pt x="331" y="496"/>
                  </a:lnTo>
                  <a:lnTo>
                    <a:pt x="329" y="499"/>
                  </a:lnTo>
                  <a:lnTo>
                    <a:pt x="326" y="501"/>
                  </a:lnTo>
                  <a:lnTo>
                    <a:pt x="320" y="495"/>
                  </a:lnTo>
                  <a:lnTo>
                    <a:pt x="320" y="492"/>
                  </a:lnTo>
                  <a:lnTo>
                    <a:pt x="317" y="491"/>
                  </a:lnTo>
                  <a:lnTo>
                    <a:pt x="317" y="487"/>
                  </a:lnTo>
                  <a:lnTo>
                    <a:pt x="314" y="489"/>
                  </a:lnTo>
                  <a:lnTo>
                    <a:pt x="313" y="487"/>
                  </a:lnTo>
                  <a:lnTo>
                    <a:pt x="308" y="489"/>
                  </a:lnTo>
                  <a:lnTo>
                    <a:pt x="306" y="486"/>
                  </a:lnTo>
                  <a:lnTo>
                    <a:pt x="298" y="486"/>
                  </a:lnTo>
                  <a:lnTo>
                    <a:pt x="293" y="484"/>
                  </a:lnTo>
                  <a:lnTo>
                    <a:pt x="287" y="483"/>
                  </a:lnTo>
                  <a:lnTo>
                    <a:pt x="280" y="486"/>
                  </a:lnTo>
                  <a:lnTo>
                    <a:pt x="262" y="487"/>
                  </a:lnTo>
                  <a:lnTo>
                    <a:pt x="260" y="487"/>
                  </a:lnTo>
                  <a:lnTo>
                    <a:pt x="252" y="486"/>
                  </a:lnTo>
                  <a:lnTo>
                    <a:pt x="246" y="491"/>
                  </a:lnTo>
                  <a:lnTo>
                    <a:pt x="240" y="492"/>
                  </a:lnTo>
                  <a:lnTo>
                    <a:pt x="239" y="494"/>
                  </a:lnTo>
                  <a:lnTo>
                    <a:pt x="240" y="498"/>
                  </a:lnTo>
                  <a:lnTo>
                    <a:pt x="236" y="501"/>
                  </a:lnTo>
                  <a:lnTo>
                    <a:pt x="222" y="506"/>
                  </a:lnTo>
                  <a:lnTo>
                    <a:pt x="215" y="512"/>
                  </a:lnTo>
                  <a:lnTo>
                    <a:pt x="208" y="510"/>
                  </a:lnTo>
                  <a:lnTo>
                    <a:pt x="207" y="505"/>
                  </a:lnTo>
                  <a:lnTo>
                    <a:pt x="199" y="499"/>
                  </a:lnTo>
                  <a:lnTo>
                    <a:pt x="193" y="497"/>
                  </a:lnTo>
                  <a:lnTo>
                    <a:pt x="180" y="498"/>
                  </a:lnTo>
                  <a:lnTo>
                    <a:pt x="173" y="499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69" y="490"/>
                  </a:lnTo>
                  <a:lnTo>
                    <a:pt x="164" y="487"/>
                  </a:lnTo>
                  <a:lnTo>
                    <a:pt x="151" y="481"/>
                  </a:lnTo>
                  <a:lnTo>
                    <a:pt x="145" y="477"/>
                  </a:lnTo>
                  <a:lnTo>
                    <a:pt x="142" y="475"/>
                  </a:lnTo>
                  <a:lnTo>
                    <a:pt x="138" y="471"/>
                  </a:lnTo>
                  <a:lnTo>
                    <a:pt x="139" y="468"/>
                  </a:lnTo>
                  <a:lnTo>
                    <a:pt x="138" y="465"/>
                  </a:lnTo>
                  <a:lnTo>
                    <a:pt x="134" y="467"/>
                  </a:lnTo>
                  <a:lnTo>
                    <a:pt x="130" y="467"/>
                  </a:lnTo>
                  <a:lnTo>
                    <a:pt x="125" y="463"/>
                  </a:lnTo>
                  <a:lnTo>
                    <a:pt x="119" y="463"/>
                  </a:lnTo>
                  <a:lnTo>
                    <a:pt x="118" y="462"/>
                  </a:lnTo>
                  <a:lnTo>
                    <a:pt x="120" y="457"/>
                  </a:lnTo>
                  <a:lnTo>
                    <a:pt x="119" y="454"/>
                  </a:lnTo>
                  <a:lnTo>
                    <a:pt x="125" y="448"/>
                  </a:lnTo>
                  <a:lnTo>
                    <a:pt x="123" y="448"/>
                  </a:lnTo>
                  <a:lnTo>
                    <a:pt x="113" y="444"/>
                  </a:lnTo>
                  <a:lnTo>
                    <a:pt x="110" y="445"/>
                  </a:lnTo>
                  <a:lnTo>
                    <a:pt x="108" y="450"/>
                  </a:lnTo>
                  <a:lnTo>
                    <a:pt x="103" y="447"/>
                  </a:lnTo>
                  <a:lnTo>
                    <a:pt x="102" y="452"/>
                  </a:lnTo>
                  <a:lnTo>
                    <a:pt x="96" y="451"/>
                  </a:lnTo>
                  <a:lnTo>
                    <a:pt x="92" y="449"/>
                  </a:lnTo>
                  <a:lnTo>
                    <a:pt x="87" y="445"/>
                  </a:lnTo>
                  <a:lnTo>
                    <a:pt x="91" y="442"/>
                  </a:lnTo>
                  <a:lnTo>
                    <a:pt x="92" y="437"/>
                  </a:lnTo>
                  <a:lnTo>
                    <a:pt x="88" y="437"/>
                  </a:lnTo>
                  <a:lnTo>
                    <a:pt x="87" y="435"/>
                  </a:lnTo>
                  <a:lnTo>
                    <a:pt x="83" y="437"/>
                  </a:lnTo>
                  <a:lnTo>
                    <a:pt x="80" y="436"/>
                  </a:lnTo>
                  <a:lnTo>
                    <a:pt x="81" y="427"/>
                  </a:lnTo>
                  <a:lnTo>
                    <a:pt x="76" y="423"/>
                  </a:lnTo>
                  <a:lnTo>
                    <a:pt x="69" y="421"/>
                  </a:lnTo>
                  <a:lnTo>
                    <a:pt x="67" y="419"/>
                  </a:lnTo>
                  <a:lnTo>
                    <a:pt x="67" y="413"/>
                  </a:lnTo>
                  <a:lnTo>
                    <a:pt x="60" y="412"/>
                  </a:lnTo>
                  <a:lnTo>
                    <a:pt x="59" y="410"/>
                  </a:lnTo>
                  <a:lnTo>
                    <a:pt x="57" y="409"/>
                  </a:lnTo>
                  <a:lnTo>
                    <a:pt x="55" y="409"/>
                  </a:lnTo>
                  <a:lnTo>
                    <a:pt x="48" y="407"/>
                  </a:lnTo>
                  <a:lnTo>
                    <a:pt x="47" y="402"/>
                  </a:lnTo>
                  <a:lnTo>
                    <a:pt x="45" y="401"/>
                  </a:lnTo>
                  <a:lnTo>
                    <a:pt x="34" y="390"/>
                  </a:lnTo>
                  <a:lnTo>
                    <a:pt x="26" y="396"/>
                  </a:lnTo>
                  <a:lnTo>
                    <a:pt x="24" y="398"/>
                  </a:lnTo>
                  <a:lnTo>
                    <a:pt x="23" y="397"/>
                  </a:lnTo>
                  <a:lnTo>
                    <a:pt x="23" y="389"/>
                  </a:lnTo>
                  <a:lnTo>
                    <a:pt x="17" y="389"/>
                  </a:lnTo>
                  <a:lnTo>
                    <a:pt x="19" y="385"/>
                  </a:lnTo>
                  <a:lnTo>
                    <a:pt x="13" y="383"/>
                  </a:lnTo>
                  <a:lnTo>
                    <a:pt x="13" y="379"/>
                  </a:lnTo>
                  <a:lnTo>
                    <a:pt x="20" y="375"/>
                  </a:lnTo>
                  <a:lnTo>
                    <a:pt x="16" y="372"/>
                  </a:lnTo>
                  <a:lnTo>
                    <a:pt x="21" y="365"/>
                  </a:lnTo>
                  <a:lnTo>
                    <a:pt x="20" y="365"/>
                  </a:lnTo>
                  <a:lnTo>
                    <a:pt x="20" y="361"/>
                  </a:lnTo>
                  <a:lnTo>
                    <a:pt x="10" y="358"/>
                  </a:lnTo>
                  <a:lnTo>
                    <a:pt x="7" y="361"/>
                  </a:lnTo>
                  <a:lnTo>
                    <a:pt x="5" y="361"/>
                  </a:lnTo>
                  <a:lnTo>
                    <a:pt x="5" y="354"/>
                  </a:lnTo>
                  <a:lnTo>
                    <a:pt x="1" y="355"/>
                  </a:lnTo>
                  <a:lnTo>
                    <a:pt x="0" y="353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3" y="333"/>
                  </a:lnTo>
                  <a:lnTo>
                    <a:pt x="2" y="328"/>
                  </a:lnTo>
                  <a:lnTo>
                    <a:pt x="2" y="319"/>
                  </a:lnTo>
                  <a:lnTo>
                    <a:pt x="1" y="315"/>
                  </a:lnTo>
                  <a:lnTo>
                    <a:pt x="1" y="307"/>
                  </a:lnTo>
                  <a:lnTo>
                    <a:pt x="14" y="291"/>
                  </a:lnTo>
                  <a:lnTo>
                    <a:pt x="23" y="279"/>
                  </a:lnTo>
                  <a:lnTo>
                    <a:pt x="31" y="268"/>
                  </a:lnTo>
                  <a:lnTo>
                    <a:pt x="39" y="254"/>
                  </a:lnTo>
                  <a:lnTo>
                    <a:pt x="47" y="243"/>
                  </a:lnTo>
                  <a:lnTo>
                    <a:pt x="57" y="248"/>
                  </a:lnTo>
                  <a:lnTo>
                    <a:pt x="56" y="249"/>
                  </a:lnTo>
                  <a:lnTo>
                    <a:pt x="54" y="252"/>
                  </a:lnTo>
                  <a:lnTo>
                    <a:pt x="57" y="258"/>
                  </a:lnTo>
                  <a:lnTo>
                    <a:pt x="52" y="264"/>
                  </a:lnTo>
                  <a:lnTo>
                    <a:pt x="48" y="274"/>
                  </a:lnTo>
                  <a:lnTo>
                    <a:pt x="54" y="275"/>
                  </a:lnTo>
                  <a:lnTo>
                    <a:pt x="64" y="280"/>
                  </a:lnTo>
                  <a:lnTo>
                    <a:pt x="62" y="283"/>
                  </a:lnTo>
                  <a:lnTo>
                    <a:pt x="68" y="287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5" y="280"/>
                  </a:lnTo>
                  <a:lnTo>
                    <a:pt x="74" y="285"/>
                  </a:lnTo>
                  <a:lnTo>
                    <a:pt x="81" y="280"/>
                  </a:lnTo>
                  <a:lnTo>
                    <a:pt x="81" y="278"/>
                  </a:lnTo>
                  <a:lnTo>
                    <a:pt x="85" y="274"/>
                  </a:lnTo>
                  <a:lnTo>
                    <a:pt x="84" y="278"/>
                  </a:lnTo>
                  <a:lnTo>
                    <a:pt x="90" y="279"/>
                  </a:lnTo>
                  <a:lnTo>
                    <a:pt x="93" y="275"/>
                  </a:lnTo>
                  <a:lnTo>
                    <a:pt x="102" y="282"/>
                  </a:lnTo>
                  <a:lnTo>
                    <a:pt x="104" y="282"/>
                  </a:lnTo>
                  <a:lnTo>
                    <a:pt x="107" y="282"/>
                  </a:lnTo>
                  <a:lnTo>
                    <a:pt x="110" y="281"/>
                  </a:lnTo>
                  <a:lnTo>
                    <a:pt x="113" y="275"/>
                  </a:lnTo>
                  <a:lnTo>
                    <a:pt x="118" y="271"/>
                  </a:lnTo>
                  <a:lnTo>
                    <a:pt x="119" y="259"/>
                  </a:lnTo>
                  <a:lnTo>
                    <a:pt x="118" y="255"/>
                  </a:lnTo>
                  <a:lnTo>
                    <a:pt x="125" y="256"/>
                  </a:lnTo>
                  <a:lnTo>
                    <a:pt x="122" y="252"/>
                  </a:lnTo>
                  <a:lnTo>
                    <a:pt x="122" y="247"/>
                  </a:lnTo>
                  <a:lnTo>
                    <a:pt x="123" y="245"/>
                  </a:lnTo>
                  <a:lnTo>
                    <a:pt x="128" y="243"/>
                  </a:lnTo>
                  <a:lnTo>
                    <a:pt x="128" y="237"/>
                  </a:lnTo>
                  <a:lnTo>
                    <a:pt x="132" y="234"/>
                  </a:lnTo>
                  <a:lnTo>
                    <a:pt x="133" y="230"/>
                  </a:lnTo>
                  <a:lnTo>
                    <a:pt x="131" y="228"/>
                  </a:lnTo>
                  <a:lnTo>
                    <a:pt x="135" y="226"/>
                  </a:lnTo>
                  <a:lnTo>
                    <a:pt x="134" y="223"/>
                  </a:lnTo>
                  <a:lnTo>
                    <a:pt x="137" y="219"/>
                  </a:lnTo>
                  <a:lnTo>
                    <a:pt x="137" y="217"/>
                  </a:lnTo>
                  <a:lnTo>
                    <a:pt x="138" y="219"/>
                  </a:lnTo>
                  <a:lnTo>
                    <a:pt x="145" y="217"/>
                  </a:lnTo>
                  <a:lnTo>
                    <a:pt x="145" y="213"/>
                  </a:lnTo>
                  <a:lnTo>
                    <a:pt x="146" y="215"/>
                  </a:lnTo>
                  <a:lnTo>
                    <a:pt x="148" y="214"/>
                  </a:lnTo>
                  <a:lnTo>
                    <a:pt x="151" y="219"/>
                  </a:lnTo>
                  <a:lnTo>
                    <a:pt x="154" y="220"/>
                  </a:lnTo>
                  <a:lnTo>
                    <a:pt x="156" y="220"/>
                  </a:lnTo>
                  <a:lnTo>
                    <a:pt x="155" y="215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2" y="199"/>
                  </a:lnTo>
                  <a:lnTo>
                    <a:pt x="177" y="200"/>
                  </a:lnTo>
                  <a:lnTo>
                    <a:pt x="182" y="195"/>
                  </a:lnTo>
                  <a:lnTo>
                    <a:pt x="187" y="191"/>
                  </a:lnTo>
                  <a:lnTo>
                    <a:pt x="190" y="191"/>
                  </a:lnTo>
                  <a:lnTo>
                    <a:pt x="198" y="191"/>
                  </a:lnTo>
                  <a:lnTo>
                    <a:pt x="204" y="192"/>
                  </a:lnTo>
                  <a:lnTo>
                    <a:pt x="207" y="203"/>
                  </a:lnTo>
                  <a:lnTo>
                    <a:pt x="216" y="203"/>
                  </a:lnTo>
                  <a:lnTo>
                    <a:pt x="215" y="205"/>
                  </a:lnTo>
                  <a:lnTo>
                    <a:pt x="227" y="203"/>
                  </a:lnTo>
                  <a:lnTo>
                    <a:pt x="227" y="199"/>
                  </a:lnTo>
                  <a:lnTo>
                    <a:pt x="228" y="198"/>
                  </a:lnTo>
                  <a:lnTo>
                    <a:pt x="224" y="189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9" y="181"/>
                  </a:lnTo>
                  <a:lnTo>
                    <a:pt x="233" y="181"/>
                  </a:lnTo>
                  <a:lnTo>
                    <a:pt x="231" y="177"/>
                  </a:lnTo>
                  <a:lnTo>
                    <a:pt x="227" y="169"/>
                  </a:lnTo>
                  <a:lnTo>
                    <a:pt x="231" y="168"/>
                  </a:lnTo>
                  <a:lnTo>
                    <a:pt x="239" y="164"/>
                  </a:lnTo>
                  <a:lnTo>
                    <a:pt x="241" y="164"/>
                  </a:lnTo>
                  <a:lnTo>
                    <a:pt x="244" y="167"/>
                  </a:lnTo>
                  <a:lnTo>
                    <a:pt x="247" y="164"/>
                  </a:lnTo>
                  <a:lnTo>
                    <a:pt x="256" y="165"/>
                  </a:lnTo>
                  <a:lnTo>
                    <a:pt x="258" y="164"/>
                  </a:lnTo>
                  <a:lnTo>
                    <a:pt x="261" y="163"/>
                  </a:lnTo>
                  <a:lnTo>
                    <a:pt x="272" y="160"/>
                  </a:lnTo>
                  <a:lnTo>
                    <a:pt x="275" y="156"/>
                  </a:lnTo>
                  <a:lnTo>
                    <a:pt x="274" y="155"/>
                  </a:lnTo>
                  <a:lnTo>
                    <a:pt x="278" y="151"/>
                  </a:lnTo>
                  <a:lnTo>
                    <a:pt x="280" y="144"/>
                  </a:lnTo>
                  <a:lnTo>
                    <a:pt x="285" y="146"/>
                  </a:lnTo>
                  <a:lnTo>
                    <a:pt x="287" y="139"/>
                  </a:lnTo>
                  <a:lnTo>
                    <a:pt x="283" y="138"/>
                  </a:lnTo>
                  <a:lnTo>
                    <a:pt x="276" y="131"/>
                  </a:lnTo>
                  <a:lnTo>
                    <a:pt x="280" y="123"/>
                  </a:lnTo>
                  <a:lnTo>
                    <a:pt x="278" y="122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67" y="117"/>
                  </a:lnTo>
                  <a:lnTo>
                    <a:pt x="261" y="117"/>
                  </a:lnTo>
                  <a:lnTo>
                    <a:pt x="259" y="114"/>
                  </a:lnTo>
                  <a:lnTo>
                    <a:pt x="261" y="107"/>
                  </a:lnTo>
                  <a:lnTo>
                    <a:pt x="259" y="103"/>
                  </a:lnTo>
                  <a:lnTo>
                    <a:pt x="252" y="98"/>
                  </a:lnTo>
                  <a:lnTo>
                    <a:pt x="246" y="92"/>
                  </a:lnTo>
                  <a:lnTo>
                    <a:pt x="252" y="90"/>
                  </a:lnTo>
                  <a:lnTo>
                    <a:pt x="256" y="87"/>
                  </a:lnTo>
                  <a:lnTo>
                    <a:pt x="257" y="86"/>
                  </a:lnTo>
                  <a:lnTo>
                    <a:pt x="260" y="88"/>
                  </a:lnTo>
                  <a:lnTo>
                    <a:pt x="261" y="76"/>
                  </a:lnTo>
                  <a:lnTo>
                    <a:pt x="260" y="76"/>
                  </a:lnTo>
                  <a:lnTo>
                    <a:pt x="262" y="71"/>
                  </a:lnTo>
                  <a:lnTo>
                    <a:pt x="268" y="67"/>
                  </a:lnTo>
                  <a:lnTo>
                    <a:pt x="271" y="62"/>
                  </a:lnTo>
                  <a:lnTo>
                    <a:pt x="263" y="59"/>
                  </a:lnTo>
                  <a:lnTo>
                    <a:pt x="255" y="58"/>
                  </a:lnTo>
                  <a:lnTo>
                    <a:pt x="256" y="51"/>
                  </a:lnTo>
                  <a:lnTo>
                    <a:pt x="258" y="49"/>
                  </a:lnTo>
                  <a:lnTo>
                    <a:pt x="278" y="43"/>
                  </a:lnTo>
                  <a:lnTo>
                    <a:pt x="284" y="43"/>
                  </a:lnTo>
                  <a:lnTo>
                    <a:pt x="287" y="39"/>
                  </a:lnTo>
                  <a:lnTo>
                    <a:pt x="292" y="39"/>
                  </a:lnTo>
                  <a:lnTo>
                    <a:pt x="294" y="41"/>
                  </a:lnTo>
                  <a:lnTo>
                    <a:pt x="298" y="37"/>
                  </a:lnTo>
                  <a:lnTo>
                    <a:pt x="305" y="24"/>
                  </a:lnTo>
                  <a:lnTo>
                    <a:pt x="305" y="21"/>
                  </a:lnTo>
                  <a:lnTo>
                    <a:pt x="309" y="13"/>
                  </a:lnTo>
                  <a:lnTo>
                    <a:pt x="310" y="11"/>
                  </a:lnTo>
                  <a:lnTo>
                    <a:pt x="309" y="5"/>
                  </a:lnTo>
                  <a:lnTo>
                    <a:pt x="309" y="1"/>
                  </a:lnTo>
                  <a:lnTo>
                    <a:pt x="325" y="12"/>
                  </a:lnTo>
                  <a:lnTo>
                    <a:pt x="326" y="13"/>
                  </a:lnTo>
                  <a:lnTo>
                    <a:pt x="326" y="14"/>
                  </a:lnTo>
                  <a:lnTo>
                    <a:pt x="331" y="13"/>
                  </a:lnTo>
                  <a:lnTo>
                    <a:pt x="335" y="17"/>
                  </a:lnTo>
                  <a:lnTo>
                    <a:pt x="337" y="20"/>
                  </a:lnTo>
                  <a:lnTo>
                    <a:pt x="337" y="22"/>
                  </a:lnTo>
                  <a:lnTo>
                    <a:pt x="337" y="25"/>
                  </a:lnTo>
                  <a:lnTo>
                    <a:pt x="343" y="20"/>
                  </a:lnTo>
                  <a:lnTo>
                    <a:pt x="346" y="19"/>
                  </a:lnTo>
                  <a:lnTo>
                    <a:pt x="350" y="15"/>
                  </a:lnTo>
                  <a:lnTo>
                    <a:pt x="360" y="17"/>
                  </a:lnTo>
                  <a:lnTo>
                    <a:pt x="363" y="14"/>
                  </a:lnTo>
                  <a:lnTo>
                    <a:pt x="368" y="14"/>
                  </a:lnTo>
                  <a:lnTo>
                    <a:pt x="373" y="17"/>
                  </a:lnTo>
                  <a:lnTo>
                    <a:pt x="378" y="15"/>
                  </a:lnTo>
                  <a:lnTo>
                    <a:pt x="377" y="11"/>
                  </a:lnTo>
                  <a:lnTo>
                    <a:pt x="382" y="10"/>
                  </a:lnTo>
                  <a:lnTo>
                    <a:pt x="392" y="2"/>
                  </a:lnTo>
                  <a:lnTo>
                    <a:pt x="398" y="0"/>
                  </a:lnTo>
                  <a:lnTo>
                    <a:pt x="409" y="2"/>
                  </a:lnTo>
                  <a:lnTo>
                    <a:pt x="413" y="5"/>
                  </a:lnTo>
                  <a:lnTo>
                    <a:pt x="417" y="9"/>
                  </a:lnTo>
                  <a:lnTo>
                    <a:pt x="420" y="7"/>
                  </a:lnTo>
                  <a:lnTo>
                    <a:pt x="431" y="7"/>
                  </a:lnTo>
                  <a:lnTo>
                    <a:pt x="435" y="8"/>
                  </a:lnTo>
                  <a:lnTo>
                    <a:pt x="437" y="7"/>
                  </a:lnTo>
                  <a:lnTo>
                    <a:pt x="449" y="9"/>
                  </a:lnTo>
                  <a:lnTo>
                    <a:pt x="452" y="13"/>
                  </a:lnTo>
                  <a:lnTo>
                    <a:pt x="451" y="14"/>
                  </a:lnTo>
                  <a:lnTo>
                    <a:pt x="452" y="22"/>
                  </a:lnTo>
                  <a:lnTo>
                    <a:pt x="455" y="26"/>
                  </a:lnTo>
                  <a:lnTo>
                    <a:pt x="452" y="35"/>
                  </a:lnTo>
                  <a:lnTo>
                    <a:pt x="456" y="39"/>
                  </a:lnTo>
                  <a:lnTo>
                    <a:pt x="452" y="39"/>
                  </a:lnTo>
                  <a:lnTo>
                    <a:pt x="448" y="39"/>
                  </a:lnTo>
                  <a:lnTo>
                    <a:pt x="441" y="43"/>
                  </a:lnTo>
                  <a:lnTo>
                    <a:pt x="431" y="48"/>
                  </a:lnTo>
                  <a:lnTo>
                    <a:pt x="429" y="51"/>
                  </a:lnTo>
                  <a:lnTo>
                    <a:pt x="435" y="56"/>
                  </a:lnTo>
                  <a:lnTo>
                    <a:pt x="436" y="61"/>
                  </a:lnTo>
                  <a:lnTo>
                    <a:pt x="428" y="59"/>
                  </a:lnTo>
                  <a:lnTo>
                    <a:pt x="425" y="62"/>
                  </a:lnTo>
                  <a:lnTo>
                    <a:pt x="417" y="59"/>
                  </a:lnTo>
                  <a:lnTo>
                    <a:pt x="412" y="63"/>
                  </a:lnTo>
                  <a:lnTo>
                    <a:pt x="410" y="61"/>
                  </a:lnTo>
                  <a:lnTo>
                    <a:pt x="409" y="64"/>
                  </a:lnTo>
                  <a:lnTo>
                    <a:pt x="407" y="67"/>
                  </a:lnTo>
                  <a:lnTo>
                    <a:pt x="401" y="72"/>
                  </a:lnTo>
                  <a:lnTo>
                    <a:pt x="402" y="76"/>
                  </a:lnTo>
                  <a:lnTo>
                    <a:pt x="397" y="82"/>
                  </a:lnTo>
                  <a:lnTo>
                    <a:pt x="393" y="83"/>
                  </a:lnTo>
                  <a:lnTo>
                    <a:pt x="394" y="88"/>
                  </a:lnTo>
                  <a:lnTo>
                    <a:pt x="392" y="87"/>
                  </a:lnTo>
                  <a:lnTo>
                    <a:pt x="392" y="91"/>
                  </a:lnTo>
                  <a:lnTo>
                    <a:pt x="385" y="93"/>
                  </a:lnTo>
                  <a:lnTo>
                    <a:pt x="384" y="101"/>
                  </a:lnTo>
                  <a:lnTo>
                    <a:pt x="381" y="101"/>
                  </a:lnTo>
                  <a:lnTo>
                    <a:pt x="376" y="99"/>
                  </a:lnTo>
                  <a:lnTo>
                    <a:pt x="375" y="102"/>
                  </a:lnTo>
                  <a:lnTo>
                    <a:pt x="372" y="103"/>
                  </a:lnTo>
                  <a:lnTo>
                    <a:pt x="372" y="109"/>
                  </a:lnTo>
                  <a:lnTo>
                    <a:pt x="369" y="111"/>
                  </a:lnTo>
                  <a:lnTo>
                    <a:pt x="367" y="113"/>
                  </a:lnTo>
                  <a:lnTo>
                    <a:pt x="364" y="118"/>
                  </a:lnTo>
                  <a:lnTo>
                    <a:pt x="368" y="126"/>
                  </a:lnTo>
                  <a:lnTo>
                    <a:pt x="375" y="130"/>
                  </a:lnTo>
                  <a:lnTo>
                    <a:pt x="378" y="130"/>
                  </a:lnTo>
                  <a:lnTo>
                    <a:pt x="381" y="129"/>
                  </a:lnTo>
                  <a:lnTo>
                    <a:pt x="382" y="130"/>
                  </a:lnTo>
                  <a:lnTo>
                    <a:pt x="381" y="134"/>
                  </a:lnTo>
                  <a:lnTo>
                    <a:pt x="391" y="135"/>
                  </a:lnTo>
                  <a:lnTo>
                    <a:pt x="392" y="144"/>
                  </a:lnTo>
                  <a:lnTo>
                    <a:pt x="401" y="152"/>
                  </a:lnTo>
                  <a:lnTo>
                    <a:pt x="402" y="156"/>
                  </a:lnTo>
                  <a:lnTo>
                    <a:pt x="402" y="157"/>
                  </a:lnTo>
                  <a:lnTo>
                    <a:pt x="400" y="162"/>
                  </a:lnTo>
                  <a:lnTo>
                    <a:pt x="400" y="163"/>
                  </a:lnTo>
                  <a:lnTo>
                    <a:pt x="393" y="169"/>
                  </a:lnTo>
                  <a:lnTo>
                    <a:pt x="391" y="169"/>
                  </a:lnTo>
                  <a:lnTo>
                    <a:pt x="384" y="177"/>
                  </a:lnTo>
                  <a:lnTo>
                    <a:pt x="382" y="178"/>
                  </a:lnTo>
                  <a:lnTo>
                    <a:pt x="380" y="18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2" name="Freeform 82"/>
            <p:cNvSpPr>
              <a:spLocks/>
            </p:cNvSpPr>
            <p:nvPr/>
          </p:nvSpPr>
          <p:spPr bwMode="auto">
            <a:xfrm>
              <a:off x="1426" y="933"/>
              <a:ext cx="531" cy="539"/>
            </a:xfrm>
            <a:custGeom>
              <a:avLst/>
              <a:gdLst/>
              <a:ahLst/>
              <a:cxnLst>
                <a:cxn ang="0">
                  <a:pos x="417" y="244"/>
                </a:cxn>
                <a:cxn ang="0">
                  <a:pos x="435" y="249"/>
                </a:cxn>
                <a:cxn ang="0">
                  <a:pos x="467" y="245"/>
                </a:cxn>
                <a:cxn ang="0">
                  <a:pos x="493" y="243"/>
                </a:cxn>
                <a:cxn ang="0">
                  <a:pos x="508" y="248"/>
                </a:cxn>
                <a:cxn ang="0">
                  <a:pos x="511" y="271"/>
                </a:cxn>
                <a:cxn ang="0">
                  <a:pos x="528" y="294"/>
                </a:cxn>
                <a:cxn ang="0">
                  <a:pos x="491" y="291"/>
                </a:cxn>
                <a:cxn ang="0">
                  <a:pos x="491" y="295"/>
                </a:cxn>
                <a:cxn ang="0">
                  <a:pos x="420" y="342"/>
                </a:cxn>
                <a:cxn ang="0">
                  <a:pos x="399" y="340"/>
                </a:cxn>
                <a:cxn ang="0">
                  <a:pos x="421" y="327"/>
                </a:cxn>
                <a:cxn ang="0">
                  <a:pos x="392" y="328"/>
                </a:cxn>
                <a:cxn ang="0">
                  <a:pos x="396" y="342"/>
                </a:cxn>
                <a:cxn ang="0">
                  <a:pos x="377" y="339"/>
                </a:cxn>
                <a:cxn ang="0">
                  <a:pos x="355" y="346"/>
                </a:cxn>
                <a:cxn ang="0">
                  <a:pos x="368" y="356"/>
                </a:cxn>
                <a:cxn ang="0">
                  <a:pos x="361" y="353"/>
                </a:cxn>
                <a:cxn ang="0">
                  <a:pos x="353" y="366"/>
                </a:cxn>
                <a:cxn ang="0">
                  <a:pos x="342" y="404"/>
                </a:cxn>
                <a:cxn ang="0">
                  <a:pos x="352" y="427"/>
                </a:cxn>
                <a:cxn ang="0">
                  <a:pos x="362" y="427"/>
                </a:cxn>
                <a:cxn ang="0">
                  <a:pos x="388" y="471"/>
                </a:cxn>
                <a:cxn ang="0">
                  <a:pos x="403" y="505"/>
                </a:cxn>
                <a:cxn ang="0">
                  <a:pos x="392" y="529"/>
                </a:cxn>
                <a:cxn ang="0">
                  <a:pos x="386" y="525"/>
                </a:cxn>
                <a:cxn ang="0">
                  <a:pos x="360" y="520"/>
                </a:cxn>
                <a:cxn ang="0">
                  <a:pos x="344" y="501"/>
                </a:cxn>
                <a:cxn ang="0">
                  <a:pos x="313" y="487"/>
                </a:cxn>
                <a:cxn ang="0">
                  <a:pos x="246" y="491"/>
                </a:cxn>
                <a:cxn ang="0">
                  <a:pos x="193" y="497"/>
                </a:cxn>
                <a:cxn ang="0">
                  <a:pos x="138" y="471"/>
                </a:cxn>
                <a:cxn ang="0">
                  <a:pos x="125" y="448"/>
                </a:cxn>
                <a:cxn ang="0">
                  <a:pos x="91" y="442"/>
                </a:cxn>
                <a:cxn ang="0">
                  <a:pos x="67" y="413"/>
                </a:cxn>
                <a:cxn ang="0">
                  <a:pos x="24" y="398"/>
                </a:cxn>
                <a:cxn ang="0">
                  <a:pos x="20" y="365"/>
                </a:cxn>
                <a:cxn ang="0">
                  <a:pos x="3" y="333"/>
                </a:cxn>
                <a:cxn ang="0">
                  <a:pos x="57" y="248"/>
                </a:cxn>
                <a:cxn ang="0">
                  <a:pos x="72" y="284"/>
                </a:cxn>
                <a:cxn ang="0">
                  <a:pos x="102" y="282"/>
                </a:cxn>
                <a:cxn ang="0">
                  <a:pos x="122" y="247"/>
                </a:cxn>
                <a:cxn ang="0">
                  <a:pos x="137" y="217"/>
                </a:cxn>
                <a:cxn ang="0">
                  <a:pos x="157" y="214"/>
                </a:cxn>
                <a:cxn ang="0">
                  <a:pos x="204" y="192"/>
                </a:cxn>
                <a:cxn ang="0">
                  <a:pos x="229" y="181"/>
                </a:cxn>
                <a:cxn ang="0">
                  <a:pos x="258" y="164"/>
                </a:cxn>
                <a:cxn ang="0">
                  <a:pos x="276" y="131"/>
                </a:cxn>
                <a:cxn ang="0">
                  <a:pos x="252" y="98"/>
                </a:cxn>
                <a:cxn ang="0">
                  <a:pos x="271" y="62"/>
                </a:cxn>
                <a:cxn ang="0">
                  <a:pos x="298" y="37"/>
                </a:cxn>
                <a:cxn ang="0">
                  <a:pos x="331" y="13"/>
                </a:cxn>
                <a:cxn ang="0">
                  <a:pos x="368" y="14"/>
                </a:cxn>
                <a:cxn ang="0">
                  <a:pos x="420" y="7"/>
                </a:cxn>
                <a:cxn ang="0">
                  <a:pos x="456" y="39"/>
                </a:cxn>
                <a:cxn ang="0">
                  <a:pos x="417" y="59"/>
                </a:cxn>
                <a:cxn ang="0">
                  <a:pos x="392" y="87"/>
                </a:cxn>
                <a:cxn ang="0">
                  <a:pos x="367" y="113"/>
                </a:cxn>
                <a:cxn ang="0">
                  <a:pos x="401" y="152"/>
                </a:cxn>
              </a:cxnLst>
              <a:rect l="0" t="0" r="r" b="b"/>
              <a:pathLst>
                <a:path w="531" h="539">
                  <a:moveTo>
                    <a:pt x="407" y="222"/>
                  </a:moveTo>
                  <a:lnTo>
                    <a:pt x="408" y="222"/>
                  </a:lnTo>
                  <a:lnTo>
                    <a:pt x="404" y="224"/>
                  </a:lnTo>
                  <a:lnTo>
                    <a:pt x="409" y="227"/>
                  </a:lnTo>
                  <a:lnTo>
                    <a:pt x="409" y="234"/>
                  </a:lnTo>
                  <a:lnTo>
                    <a:pt x="413" y="234"/>
                  </a:lnTo>
                  <a:lnTo>
                    <a:pt x="414" y="239"/>
                  </a:lnTo>
                  <a:lnTo>
                    <a:pt x="413" y="240"/>
                  </a:lnTo>
                  <a:lnTo>
                    <a:pt x="416" y="244"/>
                  </a:lnTo>
                  <a:lnTo>
                    <a:pt x="417" y="244"/>
                  </a:lnTo>
                  <a:lnTo>
                    <a:pt x="419" y="245"/>
                  </a:lnTo>
                  <a:lnTo>
                    <a:pt x="421" y="245"/>
                  </a:lnTo>
                  <a:lnTo>
                    <a:pt x="423" y="247"/>
                  </a:lnTo>
                  <a:lnTo>
                    <a:pt x="424" y="245"/>
                  </a:lnTo>
                  <a:lnTo>
                    <a:pt x="425" y="240"/>
                  </a:lnTo>
                  <a:lnTo>
                    <a:pt x="428" y="244"/>
                  </a:lnTo>
                  <a:lnTo>
                    <a:pt x="431" y="245"/>
                  </a:lnTo>
                  <a:lnTo>
                    <a:pt x="432" y="246"/>
                  </a:lnTo>
                  <a:lnTo>
                    <a:pt x="434" y="247"/>
                  </a:lnTo>
                  <a:lnTo>
                    <a:pt x="435" y="249"/>
                  </a:lnTo>
                  <a:lnTo>
                    <a:pt x="435" y="250"/>
                  </a:lnTo>
                  <a:lnTo>
                    <a:pt x="437" y="254"/>
                  </a:lnTo>
                  <a:lnTo>
                    <a:pt x="443" y="251"/>
                  </a:lnTo>
                  <a:lnTo>
                    <a:pt x="445" y="249"/>
                  </a:lnTo>
                  <a:lnTo>
                    <a:pt x="449" y="244"/>
                  </a:lnTo>
                  <a:lnTo>
                    <a:pt x="452" y="240"/>
                  </a:lnTo>
                  <a:lnTo>
                    <a:pt x="455" y="244"/>
                  </a:lnTo>
                  <a:lnTo>
                    <a:pt x="462" y="236"/>
                  </a:lnTo>
                  <a:lnTo>
                    <a:pt x="467" y="238"/>
                  </a:lnTo>
                  <a:lnTo>
                    <a:pt x="467" y="245"/>
                  </a:lnTo>
                  <a:lnTo>
                    <a:pt x="471" y="245"/>
                  </a:lnTo>
                  <a:lnTo>
                    <a:pt x="472" y="242"/>
                  </a:lnTo>
                  <a:lnTo>
                    <a:pt x="475" y="238"/>
                  </a:lnTo>
                  <a:lnTo>
                    <a:pt x="481" y="237"/>
                  </a:lnTo>
                  <a:lnTo>
                    <a:pt x="483" y="238"/>
                  </a:lnTo>
                  <a:lnTo>
                    <a:pt x="482" y="242"/>
                  </a:lnTo>
                  <a:lnTo>
                    <a:pt x="485" y="244"/>
                  </a:lnTo>
                  <a:lnTo>
                    <a:pt x="487" y="245"/>
                  </a:lnTo>
                  <a:lnTo>
                    <a:pt x="491" y="244"/>
                  </a:lnTo>
                  <a:lnTo>
                    <a:pt x="493" y="243"/>
                  </a:lnTo>
                  <a:lnTo>
                    <a:pt x="495" y="247"/>
                  </a:lnTo>
                  <a:lnTo>
                    <a:pt x="497" y="246"/>
                  </a:lnTo>
                  <a:lnTo>
                    <a:pt x="500" y="245"/>
                  </a:lnTo>
                  <a:lnTo>
                    <a:pt x="500" y="239"/>
                  </a:lnTo>
                  <a:lnTo>
                    <a:pt x="503" y="240"/>
                  </a:lnTo>
                  <a:lnTo>
                    <a:pt x="505" y="242"/>
                  </a:lnTo>
                  <a:lnTo>
                    <a:pt x="505" y="245"/>
                  </a:lnTo>
                  <a:lnTo>
                    <a:pt x="506" y="244"/>
                  </a:lnTo>
                  <a:lnTo>
                    <a:pt x="505" y="245"/>
                  </a:lnTo>
                  <a:lnTo>
                    <a:pt x="508" y="248"/>
                  </a:lnTo>
                  <a:lnTo>
                    <a:pt x="506" y="248"/>
                  </a:lnTo>
                  <a:lnTo>
                    <a:pt x="506" y="252"/>
                  </a:lnTo>
                  <a:lnTo>
                    <a:pt x="507" y="251"/>
                  </a:lnTo>
                  <a:lnTo>
                    <a:pt x="507" y="252"/>
                  </a:lnTo>
                  <a:lnTo>
                    <a:pt x="505" y="255"/>
                  </a:lnTo>
                  <a:lnTo>
                    <a:pt x="507" y="258"/>
                  </a:lnTo>
                  <a:lnTo>
                    <a:pt x="511" y="262"/>
                  </a:lnTo>
                  <a:lnTo>
                    <a:pt x="510" y="264"/>
                  </a:lnTo>
                  <a:lnTo>
                    <a:pt x="511" y="268"/>
                  </a:lnTo>
                  <a:lnTo>
                    <a:pt x="511" y="271"/>
                  </a:lnTo>
                  <a:lnTo>
                    <a:pt x="513" y="273"/>
                  </a:lnTo>
                  <a:lnTo>
                    <a:pt x="516" y="271"/>
                  </a:lnTo>
                  <a:lnTo>
                    <a:pt x="519" y="280"/>
                  </a:lnTo>
                  <a:lnTo>
                    <a:pt x="518" y="281"/>
                  </a:lnTo>
                  <a:lnTo>
                    <a:pt x="521" y="282"/>
                  </a:lnTo>
                  <a:lnTo>
                    <a:pt x="519" y="284"/>
                  </a:lnTo>
                  <a:lnTo>
                    <a:pt x="525" y="289"/>
                  </a:lnTo>
                  <a:lnTo>
                    <a:pt x="525" y="293"/>
                  </a:lnTo>
                  <a:lnTo>
                    <a:pt x="528" y="293"/>
                  </a:lnTo>
                  <a:lnTo>
                    <a:pt x="528" y="294"/>
                  </a:lnTo>
                  <a:lnTo>
                    <a:pt x="531" y="296"/>
                  </a:lnTo>
                  <a:lnTo>
                    <a:pt x="531" y="298"/>
                  </a:lnTo>
                  <a:lnTo>
                    <a:pt x="508" y="301"/>
                  </a:lnTo>
                  <a:lnTo>
                    <a:pt x="508" y="299"/>
                  </a:lnTo>
                  <a:lnTo>
                    <a:pt x="505" y="295"/>
                  </a:lnTo>
                  <a:lnTo>
                    <a:pt x="504" y="302"/>
                  </a:lnTo>
                  <a:lnTo>
                    <a:pt x="492" y="304"/>
                  </a:lnTo>
                  <a:lnTo>
                    <a:pt x="493" y="301"/>
                  </a:lnTo>
                  <a:lnTo>
                    <a:pt x="497" y="298"/>
                  </a:lnTo>
                  <a:lnTo>
                    <a:pt x="491" y="291"/>
                  </a:lnTo>
                  <a:lnTo>
                    <a:pt x="495" y="287"/>
                  </a:lnTo>
                  <a:lnTo>
                    <a:pt x="492" y="286"/>
                  </a:lnTo>
                  <a:lnTo>
                    <a:pt x="490" y="282"/>
                  </a:lnTo>
                  <a:lnTo>
                    <a:pt x="488" y="281"/>
                  </a:lnTo>
                  <a:lnTo>
                    <a:pt x="487" y="281"/>
                  </a:lnTo>
                  <a:lnTo>
                    <a:pt x="485" y="282"/>
                  </a:lnTo>
                  <a:lnTo>
                    <a:pt x="484" y="282"/>
                  </a:lnTo>
                  <a:lnTo>
                    <a:pt x="483" y="286"/>
                  </a:lnTo>
                  <a:lnTo>
                    <a:pt x="491" y="292"/>
                  </a:lnTo>
                  <a:lnTo>
                    <a:pt x="491" y="295"/>
                  </a:lnTo>
                  <a:lnTo>
                    <a:pt x="492" y="297"/>
                  </a:lnTo>
                  <a:lnTo>
                    <a:pt x="487" y="302"/>
                  </a:lnTo>
                  <a:lnTo>
                    <a:pt x="490" y="305"/>
                  </a:lnTo>
                  <a:lnTo>
                    <a:pt x="483" y="310"/>
                  </a:lnTo>
                  <a:lnTo>
                    <a:pt x="464" y="320"/>
                  </a:lnTo>
                  <a:lnTo>
                    <a:pt x="454" y="327"/>
                  </a:lnTo>
                  <a:lnTo>
                    <a:pt x="458" y="325"/>
                  </a:lnTo>
                  <a:lnTo>
                    <a:pt x="452" y="328"/>
                  </a:lnTo>
                  <a:lnTo>
                    <a:pt x="421" y="341"/>
                  </a:lnTo>
                  <a:lnTo>
                    <a:pt x="420" y="342"/>
                  </a:lnTo>
                  <a:lnTo>
                    <a:pt x="407" y="349"/>
                  </a:lnTo>
                  <a:lnTo>
                    <a:pt x="391" y="354"/>
                  </a:lnTo>
                  <a:lnTo>
                    <a:pt x="388" y="357"/>
                  </a:lnTo>
                  <a:lnTo>
                    <a:pt x="386" y="354"/>
                  </a:lnTo>
                  <a:lnTo>
                    <a:pt x="387" y="351"/>
                  </a:lnTo>
                  <a:lnTo>
                    <a:pt x="391" y="345"/>
                  </a:lnTo>
                  <a:lnTo>
                    <a:pt x="397" y="343"/>
                  </a:lnTo>
                  <a:lnTo>
                    <a:pt x="398" y="341"/>
                  </a:lnTo>
                  <a:lnTo>
                    <a:pt x="398" y="340"/>
                  </a:lnTo>
                  <a:lnTo>
                    <a:pt x="399" y="340"/>
                  </a:lnTo>
                  <a:lnTo>
                    <a:pt x="400" y="338"/>
                  </a:lnTo>
                  <a:lnTo>
                    <a:pt x="402" y="338"/>
                  </a:lnTo>
                  <a:lnTo>
                    <a:pt x="405" y="338"/>
                  </a:lnTo>
                  <a:lnTo>
                    <a:pt x="403" y="339"/>
                  </a:lnTo>
                  <a:lnTo>
                    <a:pt x="408" y="338"/>
                  </a:lnTo>
                  <a:lnTo>
                    <a:pt x="408" y="337"/>
                  </a:lnTo>
                  <a:lnTo>
                    <a:pt x="409" y="336"/>
                  </a:lnTo>
                  <a:lnTo>
                    <a:pt x="408" y="333"/>
                  </a:lnTo>
                  <a:lnTo>
                    <a:pt x="410" y="333"/>
                  </a:lnTo>
                  <a:lnTo>
                    <a:pt x="421" y="327"/>
                  </a:lnTo>
                  <a:lnTo>
                    <a:pt x="423" y="324"/>
                  </a:lnTo>
                  <a:lnTo>
                    <a:pt x="417" y="322"/>
                  </a:lnTo>
                  <a:lnTo>
                    <a:pt x="413" y="316"/>
                  </a:lnTo>
                  <a:lnTo>
                    <a:pt x="402" y="317"/>
                  </a:lnTo>
                  <a:lnTo>
                    <a:pt x="397" y="319"/>
                  </a:lnTo>
                  <a:lnTo>
                    <a:pt x="399" y="321"/>
                  </a:lnTo>
                  <a:lnTo>
                    <a:pt x="399" y="324"/>
                  </a:lnTo>
                  <a:lnTo>
                    <a:pt x="397" y="324"/>
                  </a:lnTo>
                  <a:lnTo>
                    <a:pt x="393" y="326"/>
                  </a:lnTo>
                  <a:lnTo>
                    <a:pt x="392" y="328"/>
                  </a:lnTo>
                  <a:lnTo>
                    <a:pt x="389" y="330"/>
                  </a:lnTo>
                  <a:lnTo>
                    <a:pt x="390" y="331"/>
                  </a:lnTo>
                  <a:lnTo>
                    <a:pt x="394" y="336"/>
                  </a:lnTo>
                  <a:lnTo>
                    <a:pt x="390" y="334"/>
                  </a:lnTo>
                  <a:lnTo>
                    <a:pt x="389" y="338"/>
                  </a:lnTo>
                  <a:lnTo>
                    <a:pt x="387" y="339"/>
                  </a:lnTo>
                  <a:lnTo>
                    <a:pt x="391" y="342"/>
                  </a:lnTo>
                  <a:lnTo>
                    <a:pt x="394" y="340"/>
                  </a:lnTo>
                  <a:lnTo>
                    <a:pt x="394" y="342"/>
                  </a:lnTo>
                  <a:lnTo>
                    <a:pt x="396" y="342"/>
                  </a:lnTo>
                  <a:lnTo>
                    <a:pt x="397" y="340"/>
                  </a:lnTo>
                  <a:lnTo>
                    <a:pt x="398" y="341"/>
                  </a:lnTo>
                  <a:lnTo>
                    <a:pt x="394" y="344"/>
                  </a:lnTo>
                  <a:lnTo>
                    <a:pt x="392" y="343"/>
                  </a:lnTo>
                  <a:lnTo>
                    <a:pt x="389" y="344"/>
                  </a:lnTo>
                  <a:lnTo>
                    <a:pt x="388" y="340"/>
                  </a:lnTo>
                  <a:lnTo>
                    <a:pt x="384" y="341"/>
                  </a:lnTo>
                  <a:lnTo>
                    <a:pt x="381" y="341"/>
                  </a:lnTo>
                  <a:lnTo>
                    <a:pt x="380" y="340"/>
                  </a:lnTo>
                  <a:lnTo>
                    <a:pt x="377" y="339"/>
                  </a:lnTo>
                  <a:lnTo>
                    <a:pt x="377" y="338"/>
                  </a:lnTo>
                  <a:lnTo>
                    <a:pt x="380" y="339"/>
                  </a:lnTo>
                  <a:lnTo>
                    <a:pt x="374" y="334"/>
                  </a:lnTo>
                  <a:lnTo>
                    <a:pt x="373" y="336"/>
                  </a:lnTo>
                  <a:lnTo>
                    <a:pt x="373" y="333"/>
                  </a:lnTo>
                  <a:lnTo>
                    <a:pt x="368" y="341"/>
                  </a:lnTo>
                  <a:lnTo>
                    <a:pt x="363" y="343"/>
                  </a:lnTo>
                  <a:lnTo>
                    <a:pt x="358" y="344"/>
                  </a:lnTo>
                  <a:lnTo>
                    <a:pt x="356" y="344"/>
                  </a:lnTo>
                  <a:lnTo>
                    <a:pt x="355" y="346"/>
                  </a:lnTo>
                  <a:lnTo>
                    <a:pt x="364" y="352"/>
                  </a:lnTo>
                  <a:lnTo>
                    <a:pt x="366" y="352"/>
                  </a:lnTo>
                  <a:lnTo>
                    <a:pt x="368" y="354"/>
                  </a:lnTo>
                  <a:lnTo>
                    <a:pt x="372" y="354"/>
                  </a:lnTo>
                  <a:lnTo>
                    <a:pt x="373" y="354"/>
                  </a:lnTo>
                  <a:lnTo>
                    <a:pt x="370" y="356"/>
                  </a:lnTo>
                  <a:lnTo>
                    <a:pt x="373" y="356"/>
                  </a:lnTo>
                  <a:lnTo>
                    <a:pt x="374" y="358"/>
                  </a:lnTo>
                  <a:lnTo>
                    <a:pt x="372" y="357"/>
                  </a:lnTo>
                  <a:lnTo>
                    <a:pt x="368" y="356"/>
                  </a:lnTo>
                  <a:lnTo>
                    <a:pt x="367" y="356"/>
                  </a:lnTo>
                  <a:lnTo>
                    <a:pt x="367" y="357"/>
                  </a:lnTo>
                  <a:lnTo>
                    <a:pt x="362" y="357"/>
                  </a:lnTo>
                  <a:lnTo>
                    <a:pt x="363" y="355"/>
                  </a:lnTo>
                  <a:lnTo>
                    <a:pt x="362" y="356"/>
                  </a:lnTo>
                  <a:lnTo>
                    <a:pt x="362" y="355"/>
                  </a:lnTo>
                  <a:lnTo>
                    <a:pt x="361" y="356"/>
                  </a:lnTo>
                  <a:lnTo>
                    <a:pt x="362" y="354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3" y="354"/>
                  </a:lnTo>
                  <a:lnTo>
                    <a:pt x="355" y="348"/>
                  </a:lnTo>
                  <a:lnTo>
                    <a:pt x="354" y="346"/>
                  </a:lnTo>
                  <a:lnTo>
                    <a:pt x="353" y="348"/>
                  </a:lnTo>
                  <a:lnTo>
                    <a:pt x="354" y="349"/>
                  </a:lnTo>
                  <a:lnTo>
                    <a:pt x="354" y="352"/>
                  </a:lnTo>
                  <a:lnTo>
                    <a:pt x="351" y="352"/>
                  </a:lnTo>
                  <a:lnTo>
                    <a:pt x="352" y="361"/>
                  </a:lnTo>
                  <a:lnTo>
                    <a:pt x="349" y="366"/>
                  </a:lnTo>
                  <a:lnTo>
                    <a:pt x="353" y="366"/>
                  </a:lnTo>
                  <a:lnTo>
                    <a:pt x="353" y="377"/>
                  </a:lnTo>
                  <a:lnTo>
                    <a:pt x="350" y="381"/>
                  </a:lnTo>
                  <a:lnTo>
                    <a:pt x="343" y="391"/>
                  </a:lnTo>
                  <a:lnTo>
                    <a:pt x="342" y="395"/>
                  </a:lnTo>
                  <a:lnTo>
                    <a:pt x="341" y="395"/>
                  </a:lnTo>
                  <a:lnTo>
                    <a:pt x="340" y="397"/>
                  </a:lnTo>
                  <a:lnTo>
                    <a:pt x="342" y="399"/>
                  </a:lnTo>
                  <a:lnTo>
                    <a:pt x="344" y="399"/>
                  </a:lnTo>
                  <a:lnTo>
                    <a:pt x="341" y="404"/>
                  </a:lnTo>
                  <a:lnTo>
                    <a:pt x="342" y="404"/>
                  </a:lnTo>
                  <a:lnTo>
                    <a:pt x="342" y="408"/>
                  </a:lnTo>
                  <a:lnTo>
                    <a:pt x="344" y="408"/>
                  </a:lnTo>
                  <a:lnTo>
                    <a:pt x="345" y="411"/>
                  </a:lnTo>
                  <a:lnTo>
                    <a:pt x="341" y="411"/>
                  </a:lnTo>
                  <a:lnTo>
                    <a:pt x="341" y="415"/>
                  </a:lnTo>
                  <a:lnTo>
                    <a:pt x="344" y="416"/>
                  </a:lnTo>
                  <a:lnTo>
                    <a:pt x="342" y="420"/>
                  </a:lnTo>
                  <a:lnTo>
                    <a:pt x="345" y="421"/>
                  </a:lnTo>
                  <a:lnTo>
                    <a:pt x="346" y="426"/>
                  </a:lnTo>
                  <a:lnTo>
                    <a:pt x="352" y="427"/>
                  </a:lnTo>
                  <a:lnTo>
                    <a:pt x="353" y="425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4" y="415"/>
                  </a:lnTo>
                  <a:lnTo>
                    <a:pt x="356" y="416"/>
                  </a:lnTo>
                  <a:lnTo>
                    <a:pt x="356" y="422"/>
                  </a:lnTo>
                  <a:lnTo>
                    <a:pt x="357" y="413"/>
                  </a:lnTo>
                  <a:lnTo>
                    <a:pt x="363" y="414"/>
                  </a:lnTo>
                  <a:lnTo>
                    <a:pt x="360" y="414"/>
                  </a:lnTo>
                  <a:lnTo>
                    <a:pt x="362" y="427"/>
                  </a:lnTo>
                  <a:lnTo>
                    <a:pt x="367" y="433"/>
                  </a:lnTo>
                  <a:lnTo>
                    <a:pt x="365" y="446"/>
                  </a:lnTo>
                  <a:lnTo>
                    <a:pt x="367" y="454"/>
                  </a:lnTo>
                  <a:lnTo>
                    <a:pt x="373" y="461"/>
                  </a:lnTo>
                  <a:lnTo>
                    <a:pt x="384" y="468"/>
                  </a:lnTo>
                  <a:lnTo>
                    <a:pt x="386" y="470"/>
                  </a:lnTo>
                  <a:lnTo>
                    <a:pt x="385" y="470"/>
                  </a:lnTo>
                  <a:lnTo>
                    <a:pt x="389" y="475"/>
                  </a:lnTo>
                  <a:lnTo>
                    <a:pt x="390" y="473"/>
                  </a:lnTo>
                  <a:lnTo>
                    <a:pt x="388" y="471"/>
                  </a:lnTo>
                  <a:lnTo>
                    <a:pt x="398" y="485"/>
                  </a:lnTo>
                  <a:lnTo>
                    <a:pt x="399" y="483"/>
                  </a:lnTo>
                  <a:lnTo>
                    <a:pt x="397" y="481"/>
                  </a:lnTo>
                  <a:lnTo>
                    <a:pt x="405" y="483"/>
                  </a:lnTo>
                  <a:lnTo>
                    <a:pt x="408" y="485"/>
                  </a:lnTo>
                  <a:lnTo>
                    <a:pt x="411" y="489"/>
                  </a:lnTo>
                  <a:lnTo>
                    <a:pt x="411" y="492"/>
                  </a:lnTo>
                  <a:lnTo>
                    <a:pt x="408" y="494"/>
                  </a:lnTo>
                  <a:lnTo>
                    <a:pt x="408" y="497"/>
                  </a:lnTo>
                  <a:lnTo>
                    <a:pt x="403" y="505"/>
                  </a:lnTo>
                  <a:lnTo>
                    <a:pt x="403" y="502"/>
                  </a:lnTo>
                  <a:lnTo>
                    <a:pt x="402" y="498"/>
                  </a:lnTo>
                  <a:lnTo>
                    <a:pt x="401" y="506"/>
                  </a:lnTo>
                  <a:lnTo>
                    <a:pt x="402" y="504"/>
                  </a:lnTo>
                  <a:lnTo>
                    <a:pt x="402" y="508"/>
                  </a:lnTo>
                  <a:lnTo>
                    <a:pt x="401" y="508"/>
                  </a:lnTo>
                  <a:lnTo>
                    <a:pt x="402" y="510"/>
                  </a:lnTo>
                  <a:lnTo>
                    <a:pt x="398" y="520"/>
                  </a:lnTo>
                  <a:lnTo>
                    <a:pt x="398" y="522"/>
                  </a:lnTo>
                  <a:lnTo>
                    <a:pt x="392" y="529"/>
                  </a:lnTo>
                  <a:lnTo>
                    <a:pt x="389" y="526"/>
                  </a:lnTo>
                  <a:lnTo>
                    <a:pt x="387" y="522"/>
                  </a:lnTo>
                  <a:lnTo>
                    <a:pt x="390" y="516"/>
                  </a:lnTo>
                  <a:lnTo>
                    <a:pt x="389" y="509"/>
                  </a:lnTo>
                  <a:lnTo>
                    <a:pt x="384" y="509"/>
                  </a:lnTo>
                  <a:lnTo>
                    <a:pt x="384" y="510"/>
                  </a:lnTo>
                  <a:lnTo>
                    <a:pt x="379" y="519"/>
                  </a:lnTo>
                  <a:lnTo>
                    <a:pt x="380" y="521"/>
                  </a:lnTo>
                  <a:lnTo>
                    <a:pt x="380" y="519"/>
                  </a:lnTo>
                  <a:lnTo>
                    <a:pt x="386" y="525"/>
                  </a:lnTo>
                  <a:lnTo>
                    <a:pt x="380" y="526"/>
                  </a:lnTo>
                  <a:lnTo>
                    <a:pt x="380" y="530"/>
                  </a:lnTo>
                  <a:lnTo>
                    <a:pt x="385" y="530"/>
                  </a:lnTo>
                  <a:lnTo>
                    <a:pt x="387" y="532"/>
                  </a:lnTo>
                  <a:lnTo>
                    <a:pt x="385" y="536"/>
                  </a:lnTo>
                  <a:lnTo>
                    <a:pt x="384" y="538"/>
                  </a:lnTo>
                  <a:lnTo>
                    <a:pt x="380" y="539"/>
                  </a:lnTo>
                  <a:lnTo>
                    <a:pt x="369" y="530"/>
                  </a:lnTo>
                  <a:lnTo>
                    <a:pt x="368" y="522"/>
                  </a:lnTo>
                  <a:lnTo>
                    <a:pt x="360" y="520"/>
                  </a:lnTo>
                  <a:lnTo>
                    <a:pt x="356" y="516"/>
                  </a:lnTo>
                  <a:lnTo>
                    <a:pt x="356" y="510"/>
                  </a:lnTo>
                  <a:lnTo>
                    <a:pt x="356" y="506"/>
                  </a:lnTo>
                  <a:lnTo>
                    <a:pt x="358" y="501"/>
                  </a:lnTo>
                  <a:lnTo>
                    <a:pt x="355" y="496"/>
                  </a:lnTo>
                  <a:lnTo>
                    <a:pt x="352" y="497"/>
                  </a:lnTo>
                  <a:lnTo>
                    <a:pt x="351" y="495"/>
                  </a:lnTo>
                  <a:lnTo>
                    <a:pt x="350" y="497"/>
                  </a:lnTo>
                  <a:lnTo>
                    <a:pt x="347" y="497"/>
                  </a:lnTo>
                  <a:lnTo>
                    <a:pt x="344" y="501"/>
                  </a:lnTo>
                  <a:lnTo>
                    <a:pt x="335" y="501"/>
                  </a:lnTo>
                  <a:lnTo>
                    <a:pt x="331" y="496"/>
                  </a:lnTo>
                  <a:lnTo>
                    <a:pt x="329" y="499"/>
                  </a:lnTo>
                  <a:lnTo>
                    <a:pt x="326" y="501"/>
                  </a:lnTo>
                  <a:lnTo>
                    <a:pt x="320" y="495"/>
                  </a:lnTo>
                  <a:lnTo>
                    <a:pt x="320" y="492"/>
                  </a:lnTo>
                  <a:lnTo>
                    <a:pt x="317" y="491"/>
                  </a:lnTo>
                  <a:lnTo>
                    <a:pt x="317" y="487"/>
                  </a:lnTo>
                  <a:lnTo>
                    <a:pt x="314" y="489"/>
                  </a:lnTo>
                  <a:lnTo>
                    <a:pt x="313" y="487"/>
                  </a:lnTo>
                  <a:lnTo>
                    <a:pt x="308" y="489"/>
                  </a:lnTo>
                  <a:lnTo>
                    <a:pt x="306" y="486"/>
                  </a:lnTo>
                  <a:lnTo>
                    <a:pt x="298" y="486"/>
                  </a:lnTo>
                  <a:lnTo>
                    <a:pt x="293" y="484"/>
                  </a:lnTo>
                  <a:lnTo>
                    <a:pt x="287" y="483"/>
                  </a:lnTo>
                  <a:lnTo>
                    <a:pt x="280" y="486"/>
                  </a:lnTo>
                  <a:lnTo>
                    <a:pt x="262" y="487"/>
                  </a:lnTo>
                  <a:lnTo>
                    <a:pt x="260" y="487"/>
                  </a:lnTo>
                  <a:lnTo>
                    <a:pt x="252" y="486"/>
                  </a:lnTo>
                  <a:lnTo>
                    <a:pt x="246" y="491"/>
                  </a:lnTo>
                  <a:lnTo>
                    <a:pt x="240" y="492"/>
                  </a:lnTo>
                  <a:lnTo>
                    <a:pt x="239" y="494"/>
                  </a:lnTo>
                  <a:lnTo>
                    <a:pt x="240" y="498"/>
                  </a:lnTo>
                  <a:lnTo>
                    <a:pt x="236" y="501"/>
                  </a:lnTo>
                  <a:lnTo>
                    <a:pt x="222" y="506"/>
                  </a:lnTo>
                  <a:lnTo>
                    <a:pt x="215" y="512"/>
                  </a:lnTo>
                  <a:lnTo>
                    <a:pt x="208" y="510"/>
                  </a:lnTo>
                  <a:lnTo>
                    <a:pt x="207" y="505"/>
                  </a:lnTo>
                  <a:lnTo>
                    <a:pt x="199" y="499"/>
                  </a:lnTo>
                  <a:lnTo>
                    <a:pt x="193" y="497"/>
                  </a:lnTo>
                  <a:lnTo>
                    <a:pt x="180" y="498"/>
                  </a:lnTo>
                  <a:lnTo>
                    <a:pt x="173" y="499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69" y="490"/>
                  </a:lnTo>
                  <a:lnTo>
                    <a:pt x="164" y="487"/>
                  </a:lnTo>
                  <a:lnTo>
                    <a:pt x="151" y="481"/>
                  </a:lnTo>
                  <a:lnTo>
                    <a:pt x="145" y="477"/>
                  </a:lnTo>
                  <a:lnTo>
                    <a:pt x="142" y="475"/>
                  </a:lnTo>
                  <a:lnTo>
                    <a:pt x="138" y="471"/>
                  </a:lnTo>
                  <a:lnTo>
                    <a:pt x="139" y="468"/>
                  </a:lnTo>
                  <a:lnTo>
                    <a:pt x="138" y="465"/>
                  </a:lnTo>
                  <a:lnTo>
                    <a:pt x="134" y="467"/>
                  </a:lnTo>
                  <a:lnTo>
                    <a:pt x="130" y="467"/>
                  </a:lnTo>
                  <a:lnTo>
                    <a:pt x="125" y="463"/>
                  </a:lnTo>
                  <a:lnTo>
                    <a:pt x="119" y="463"/>
                  </a:lnTo>
                  <a:lnTo>
                    <a:pt x="118" y="462"/>
                  </a:lnTo>
                  <a:lnTo>
                    <a:pt x="120" y="457"/>
                  </a:lnTo>
                  <a:lnTo>
                    <a:pt x="119" y="454"/>
                  </a:lnTo>
                  <a:lnTo>
                    <a:pt x="125" y="448"/>
                  </a:lnTo>
                  <a:lnTo>
                    <a:pt x="123" y="448"/>
                  </a:lnTo>
                  <a:lnTo>
                    <a:pt x="113" y="444"/>
                  </a:lnTo>
                  <a:lnTo>
                    <a:pt x="110" y="445"/>
                  </a:lnTo>
                  <a:lnTo>
                    <a:pt x="108" y="450"/>
                  </a:lnTo>
                  <a:lnTo>
                    <a:pt x="103" y="447"/>
                  </a:lnTo>
                  <a:lnTo>
                    <a:pt x="102" y="452"/>
                  </a:lnTo>
                  <a:lnTo>
                    <a:pt x="96" y="451"/>
                  </a:lnTo>
                  <a:lnTo>
                    <a:pt x="92" y="449"/>
                  </a:lnTo>
                  <a:lnTo>
                    <a:pt x="87" y="445"/>
                  </a:lnTo>
                  <a:lnTo>
                    <a:pt x="91" y="442"/>
                  </a:lnTo>
                  <a:lnTo>
                    <a:pt x="92" y="437"/>
                  </a:lnTo>
                  <a:lnTo>
                    <a:pt x="88" y="437"/>
                  </a:lnTo>
                  <a:lnTo>
                    <a:pt x="87" y="435"/>
                  </a:lnTo>
                  <a:lnTo>
                    <a:pt x="83" y="437"/>
                  </a:lnTo>
                  <a:lnTo>
                    <a:pt x="80" y="436"/>
                  </a:lnTo>
                  <a:lnTo>
                    <a:pt x="81" y="427"/>
                  </a:lnTo>
                  <a:lnTo>
                    <a:pt x="76" y="423"/>
                  </a:lnTo>
                  <a:lnTo>
                    <a:pt x="69" y="421"/>
                  </a:lnTo>
                  <a:lnTo>
                    <a:pt x="67" y="419"/>
                  </a:lnTo>
                  <a:lnTo>
                    <a:pt x="67" y="413"/>
                  </a:lnTo>
                  <a:lnTo>
                    <a:pt x="60" y="412"/>
                  </a:lnTo>
                  <a:lnTo>
                    <a:pt x="59" y="410"/>
                  </a:lnTo>
                  <a:lnTo>
                    <a:pt x="57" y="409"/>
                  </a:lnTo>
                  <a:lnTo>
                    <a:pt x="55" y="409"/>
                  </a:lnTo>
                  <a:lnTo>
                    <a:pt x="48" y="407"/>
                  </a:lnTo>
                  <a:lnTo>
                    <a:pt x="47" y="402"/>
                  </a:lnTo>
                  <a:lnTo>
                    <a:pt x="45" y="401"/>
                  </a:lnTo>
                  <a:lnTo>
                    <a:pt x="34" y="390"/>
                  </a:lnTo>
                  <a:lnTo>
                    <a:pt x="26" y="396"/>
                  </a:lnTo>
                  <a:lnTo>
                    <a:pt x="24" y="398"/>
                  </a:lnTo>
                  <a:lnTo>
                    <a:pt x="23" y="397"/>
                  </a:lnTo>
                  <a:lnTo>
                    <a:pt x="23" y="389"/>
                  </a:lnTo>
                  <a:lnTo>
                    <a:pt x="17" y="389"/>
                  </a:lnTo>
                  <a:lnTo>
                    <a:pt x="19" y="385"/>
                  </a:lnTo>
                  <a:lnTo>
                    <a:pt x="13" y="383"/>
                  </a:lnTo>
                  <a:lnTo>
                    <a:pt x="13" y="379"/>
                  </a:lnTo>
                  <a:lnTo>
                    <a:pt x="20" y="375"/>
                  </a:lnTo>
                  <a:lnTo>
                    <a:pt x="16" y="372"/>
                  </a:lnTo>
                  <a:lnTo>
                    <a:pt x="21" y="365"/>
                  </a:lnTo>
                  <a:lnTo>
                    <a:pt x="20" y="365"/>
                  </a:lnTo>
                  <a:lnTo>
                    <a:pt x="20" y="361"/>
                  </a:lnTo>
                  <a:lnTo>
                    <a:pt x="10" y="358"/>
                  </a:lnTo>
                  <a:lnTo>
                    <a:pt x="7" y="361"/>
                  </a:lnTo>
                  <a:lnTo>
                    <a:pt x="5" y="361"/>
                  </a:lnTo>
                  <a:lnTo>
                    <a:pt x="5" y="354"/>
                  </a:lnTo>
                  <a:lnTo>
                    <a:pt x="1" y="355"/>
                  </a:lnTo>
                  <a:lnTo>
                    <a:pt x="0" y="353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3" y="333"/>
                  </a:lnTo>
                  <a:lnTo>
                    <a:pt x="2" y="328"/>
                  </a:lnTo>
                  <a:lnTo>
                    <a:pt x="2" y="319"/>
                  </a:lnTo>
                  <a:lnTo>
                    <a:pt x="1" y="315"/>
                  </a:lnTo>
                  <a:lnTo>
                    <a:pt x="1" y="307"/>
                  </a:lnTo>
                  <a:lnTo>
                    <a:pt x="14" y="291"/>
                  </a:lnTo>
                  <a:lnTo>
                    <a:pt x="23" y="279"/>
                  </a:lnTo>
                  <a:lnTo>
                    <a:pt x="31" y="268"/>
                  </a:lnTo>
                  <a:lnTo>
                    <a:pt x="39" y="254"/>
                  </a:lnTo>
                  <a:lnTo>
                    <a:pt x="47" y="243"/>
                  </a:lnTo>
                  <a:lnTo>
                    <a:pt x="57" y="248"/>
                  </a:lnTo>
                  <a:lnTo>
                    <a:pt x="56" y="249"/>
                  </a:lnTo>
                  <a:lnTo>
                    <a:pt x="54" y="252"/>
                  </a:lnTo>
                  <a:lnTo>
                    <a:pt x="57" y="258"/>
                  </a:lnTo>
                  <a:lnTo>
                    <a:pt x="52" y="264"/>
                  </a:lnTo>
                  <a:lnTo>
                    <a:pt x="48" y="274"/>
                  </a:lnTo>
                  <a:lnTo>
                    <a:pt x="54" y="275"/>
                  </a:lnTo>
                  <a:lnTo>
                    <a:pt x="64" y="280"/>
                  </a:lnTo>
                  <a:lnTo>
                    <a:pt x="62" y="283"/>
                  </a:lnTo>
                  <a:lnTo>
                    <a:pt x="68" y="287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5" y="280"/>
                  </a:lnTo>
                  <a:lnTo>
                    <a:pt x="74" y="285"/>
                  </a:lnTo>
                  <a:lnTo>
                    <a:pt x="81" y="280"/>
                  </a:lnTo>
                  <a:lnTo>
                    <a:pt x="81" y="278"/>
                  </a:lnTo>
                  <a:lnTo>
                    <a:pt x="85" y="274"/>
                  </a:lnTo>
                  <a:lnTo>
                    <a:pt x="84" y="278"/>
                  </a:lnTo>
                  <a:lnTo>
                    <a:pt x="90" y="279"/>
                  </a:lnTo>
                  <a:lnTo>
                    <a:pt x="93" y="275"/>
                  </a:lnTo>
                  <a:lnTo>
                    <a:pt x="102" y="282"/>
                  </a:lnTo>
                  <a:lnTo>
                    <a:pt x="104" y="282"/>
                  </a:lnTo>
                  <a:lnTo>
                    <a:pt x="107" y="282"/>
                  </a:lnTo>
                  <a:lnTo>
                    <a:pt x="110" y="281"/>
                  </a:lnTo>
                  <a:lnTo>
                    <a:pt x="113" y="275"/>
                  </a:lnTo>
                  <a:lnTo>
                    <a:pt x="118" y="271"/>
                  </a:lnTo>
                  <a:lnTo>
                    <a:pt x="119" y="259"/>
                  </a:lnTo>
                  <a:lnTo>
                    <a:pt x="118" y="255"/>
                  </a:lnTo>
                  <a:lnTo>
                    <a:pt x="125" y="256"/>
                  </a:lnTo>
                  <a:lnTo>
                    <a:pt x="122" y="252"/>
                  </a:lnTo>
                  <a:lnTo>
                    <a:pt x="122" y="247"/>
                  </a:lnTo>
                  <a:lnTo>
                    <a:pt x="123" y="245"/>
                  </a:lnTo>
                  <a:lnTo>
                    <a:pt x="128" y="243"/>
                  </a:lnTo>
                  <a:lnTo>
                    <a:pt x="128" y="237"/>
                  </a:lnTo>
                  <a:lnTo>
                    <a:pt x="132" y="234"/>
                  </a:lnTo>
                  <a:lnTo>
                    <a:pt x="133" y="230"/>
                  </a:lnTo>
                  <a:lnTo>
                    <a:pt x="131" y="228"/>
                  </a:lnTo>
                  <a:lnTo>
                    <a:pt x="135" y="226"/>
                  </a:lnTo>
                  <a:lnTo>
                    <a:pt x="134" y="223"/>
                  </a:lnTo>
                  <a:lnTo>
                    <a:pt x="137" y="219"/>
                  </a:lnTo>
                  <a:lnTo>
                    <a:pt x="137" y="217"/>
                  </a:lnTo>
                  <a:lnTo>
                    <a:pt x="138" y="219"/>
                  </a:lnTo>
                  <a:lnTo>
                    <a:pt x="145" y="217"/>
                  </a:lnTo>
                  <a:lnTo>
                    <a:pt x="145" y="213"/>
                  </a:lnTo>
                  <a:lnTo>
                    <a:pt x="146" y="215"/>
                  </a:lnTo>
                  <a:lnTo>
                    <a:pt x="148" y="214"/>
                  </a:lnTo>
                  <a:lnTo>
                    <a:pt x="151" y="219"/>
                  </a:lnTo>
                  <a:lnTo>
                    <a:pt x="154" y="220"/>
                  </a:lnTo>
                  <a:lnTo>
                    <a:pt x="156" y="220"/>
                  </a:lnTo>
                  <a:lnTo>
                    <a:pt x="155" y="215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2" y="199"/>
                  </a:lnTo>
                  <a:lnTo>
                    <a:pt x="177" y="200"/>
                  </a:lnTo>
                  <a:lnTo>
                    <a:pt x="182" y="195"/>
                  </a:lnTo>
                  <a:lnTo>
                    <a:pt x="187" y="191"/>
                  </a:lnTo>
                  <a:lnTo>
                    <a:pt x="190" y="191"/>
                  </a:lnTo>
                  <a:lnTo>
                    <a:pt x="198" y="191"/>
                  </a:lnTo>
                  <a:lnTo>
                    <a:pt x="204" y="192"/>
                  </a:lnTo>
                  <a:lnTo>
                    <a:pt x="207" y="203"/>
                  </a:lnTo>
                  <a:lnTo>
                    <a:pt x="216" y="203"/>
                  </a:lnTo>
                  <a:lnTo>
                    <a:pt x="215" y="205"/>
                  </a:lnTo>
                  <a:lnTo>
                    <a:pt x="227" y="203"/>
                  </a:lnTo>
                  <a:lnTo>
                    <a:pt x="227" y="199"/>
                  </a:lnTo>
                  <a:lnTo>
                    <a:pt x="228" y="198"/>
                  </a:lnTo>
                  <a:lnTo>
                    <a:pt x="224" y="189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9" y="181"/>
                  </a:lnTo>
                  <a:lnTo>
                    <a:pt x="233" y="181"/>
                  </a:lnTo>
                  <a:lnTo>
                    <a:pt x="231" y="177"/>
                  </a:lnTo>
                  <a:lnTo>
                    <a:pt x="227" y="169"/>
                  </a:lnTo>
                  <a:lnTo>
                    <a:pt x="231" y="168"/>
                  </a:lnTo>
                  <a:lnTo>
                    <a:pt x="239" y="164"/>
                  </a:lnTo>
                  <a:lnTo>
                    <a:pt x="241" y="164"/>
                  </a:lnTo>
                  <a:lnTo>
                    <a:pt x="244" y="167"/>
                  </a:lnTo>
                  <a:lnTo>
                    <a:pt x="247" y="164"/>
                  </a:lnTo>
                  <a:lnTo>
                    <a:pt x="256" y="165"/>
                  </a:lnTo>
                  <a:lnTo>
                    <a:pt x="258" y="164"/>
                  </a:lnTo>
                  <a:lnTo>
                    <a:pt x="261" y="163"/>
                  </a:lnTo>
                  <a:lnTo>
                    <a:pt x="272" y="160"/>
                  </a:lnTo>
                  <a:lnTo>
                    <a:pt x="275" y="156"/>
                  </a:lnTo>
                  <a:lnTo>
                    <a:pt x="274" y="155"/>
                  </a:lnTo>
                  <a:lnTo>
                    <a:pt x="278" y="151"/>
                  </a:lnTo>
                  <a:lnTo>
                    <a:pt x="280" y="144"/>
                  </a:lnTo>
                  <a:lnTo>
                    <a:pt x="285" y="146"/>
                  </a:lnTo>
                  <a:lnTo>
                    <a:pt x="287" y="139"/>
                  </a:lnTo>
                  <a:lnTo>
                    <a:pt x="283" y="138"/>
                  </a:lnTo>
                  <a:lnTo>
                    <a:pt x="276" y="131"/>
                  </a:lnTo>
                  <a:lnTo>
                    <a:pt x="280" y="123"/>
                  </a:lnTo>
                  <a:lnTo>
                    <a:pt x="278" y="122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67" y="117"/>
                  </a:lnTo>
                  <a:lnTo>
                    <a:pt x="261" y="117"/>
                  </a:lnTo>
                  <a:lnTo>
                    <a:pt x="259" y="114"/>
                  </a:lnTo>
                  <a:lnTo>
                    <a:pt x="261" y="107"/>
                  </a:lnTo>
                  <a:lnTo>
                    <a:pt x="259" y="103"/>
                  </a:lnTo>
                  <a:lnTo>
                    <a:pt x="252" y="98"/>
                  </a:lnTo>
                  <a:lnTo>
                    <a:pt x="246" y="92"/>
                  </a:lnTo>
                  <a:lnTo>
                    <a:pt x="252" y="90"/>
                  </a:lnTo>
                  <a:lnTo>
                    <a:pt x="256" y="87"/>
                  </a:lnTo>
                  <a:lnTo>
                    <a:pt x="257" y="86"/>
                  </a:lnTo>
                  <a:lnTo>
                    <a:pt x="260" y="88"/>
                  </a:lnTo>
                  <a:lnTo>
                    <a:pt x="261" y="76"/>
                  </a:lnTo>
                  <a:lnTo>
                    <a:pt x="260" y="76"/>
                  </a:lnTo>
                  <a:lnTo>
                    <a:pt x="262" y="71"/>
                  </a:lnTo>
                  <a:lnTo>
                    <a:pt x="268" y="67"/>
                  </a:lnTo>
                  <a:lnTo>
                    <a:pt x="271" y="62"/>
                  </a:lnTo>
                  <a:lnTo>
                    <a:pt x="263" y="59"/>
                  </a:lnTo>
                  <a:lnTo>
                    <a:pt x="255" y="58"/>
                  </a:lnTo>
                  <a:lnTo>
                    <a:pt x="256" y="51"/>
                  </a:lnTo>
                  <a:lnTo>
                    <a:pt x="258" y="49"/>
                  </a:lnTo>
                  <a:lnTo>
                    <a:pt x="278" y="43"/>
                  </a:lnTo>
                  <a:lnTo>
                    <a:pt x="284" y="43"/>
                  </a:lnTo>
                  <a:lnTo>
                    <a:pt x="287" y="39"/>
                  </a:lnTo>
                  <a:lnTo>
                    <a:pt x="292" y="39"/>
                  </a:lnTo>
                  <a:lnTo>
                    <a:pt x="294" y="41"/>
                  </a:lnTo>
                  <a:lnTo>
                    <a:pt x="298" y="37"/>
                  </a:lnTo>
                  <a:lnTo>
                    <a:pt x="305" y="24"/>
                  </a:lnTo>
                  <a:lnTo>
                    <a:pt x="305" y="21"/>
                  </a:lnTo>
                  <a:lnTo>
                    <a:pt x="309" y="13"/>
                  </a:lnTo>
                  <a:lnTo>
                    <a:pt x="310" y="11"/>
                  </a:lnTo>
                  <a:lnTo>
                    <a:pt x="309" y="5"/>
                  </a:lnTo>
                  <a:lnTo>
                    <a:pt x="309" y="1"/>
                  </a:lnTo>
                  <a:lnTo>
                    <a:pt x="325" y="12"/>
                  </a:lnTo>
                  <a:lnTo>
                    <a:pt x="326" y="13"/>
                  </a:lnTo>
                  <a:lnTo>
                    <a:pt x="326" y="14"/>
                  </a:lnTo>
                  <a:lnTo>
                    <a:pt x="331" y="13"/>
                  </a:lnTo>
                  <a:lnTo>
                    <a:pt x="335" y="17"/>
                  </a:lnTo>
                  <a:lnTo>
                    <a:pt x="337" y="20"/>
                  </a:lnTo>
                  <a:lnTo>
                    <a:pt x="337" y="22"/>
                  </a:lnTo>
                  <a:lnTo>
                    <a:pt x="337" y="25"/>
                  </a:lnTo>
                  <a:lnTo>
                    <a:pt x="343" y="20"/>
                  </a:lnTo>
                  <a:lnTo>
                    <a:pt x="346" y="19"/>
                  </a:lnTo>
                  <a:lnTo>
                    <a:pt x="350" y="15"/>
                  </a:lnTo>
                  <a:lnTo>
                    <a:pt x="360" y="17"/>
                  </a:lnTo>
                  <a:lnTo>
                    <a:pt x="363" y="14"/>
                  </a:lnTo>
                  <a:lnTo>
                    <a:pt x="368" y="14"/>
                  </a:lnTo>
                  <a:lnTo>
                    <a:pt x="373" y="17"/>
                  </a:lnTo>
                  <a:lnTo>
                    <a:pt x="378" y="15"/>
                  </a:lnTo>
                  <a:lnTo>
                    <a:pt x="377" y="11"/>
                  </a:lnTo>
                  <a:lnTo>
                    <a:pt x="382" y="10"/>
                  </a:lnTo>
                  <a:lnTo>
                    <a:pt x="392" y="2"/>
                  </a:lnTo>
                  <a:lnTo>
                    <a:pt x="398" y="0"/>
                  </a:lnTo>
                  <a:lnTo>
                    <a:pt x="409" y="2"/>
                  </a:lnTo>
                  <a:lnTo>
                    <a:pt x="413" y="5"/>
                  </a:lnTo>
                  <a:lnTo>
                    <a:pt x="417" y="9"/>
                  </a:lnTo>
                  <a:lnTo>
                    <a:pt x="420" y="7"/>
                  </a:lnTo>
                  <a:lnTo>
                    <a:pt x="431" y="7"/>
                  </a:lnTo>
                  <a:lnTo>
                    <a:pt x="435" y="8"/>
                  </a:lnTo>
                  <a:lnTo>
                    <a:pt x="437" y="7"/>
                  </a:lnTo>
                  <a:lnTo>
                    <a:pt x="449" y="9"/>
                  </a:lnTo>
                  <a:lnTo>
                    <a:pt x="452" y="13"/>
                  </a:lnTo>
                  <a:lnTo>
                    <a:pt x="451" y="14"/>
                  </a:lnTo>
                  <a:lnTo>
                    <a:pt x="452" y="22"/>
                  </a:lnTo>
                  <a:lnTo>
                    <a:pt x="455" y="26"/>
                  </a:lnTo>
                  <a:lnTo>
                    <a:pt x="452" y="35"/>
                  </a:lnTo>
                  <a:lnTo>
                    <a:pt x="456" y="39"/>
                  </a:lnTo>
                  <a:lnTo>
                    <a:pt x="452" y="39"/>
                  </a:lnTo>
                  <a:lnTo>
                    <a:pt x="448" y="39"/>
                  </a:lnTo>
                  <a:lnTo>
                    <a:pt x="441" y="43"/>
                  </a:lnTo>
                  <a:lnTo>
                    <a:pt x="431" y="48"/>
                  </a:lnTo>
                  <a:lnTo>
                    <a:pt x="429" y="51"/>
                  </a:lnTo>
                  <a:lnTo>
                    <a:pt x="435" y="56"/>
                  </a:lnTo>
                  <a:lnTo>
                    <a:pt x="436" y="61"/>
                  </a:lnTo>
                  <a:lnTo>
                    <a:pt x="428" y="59"/>
                  </a:lnTo>
                  <a:lnTo>
                    <a:pt x="425" y="62"/>
                  </a:lnTo>
                  <a:lnTo>
                    <a:pt x="417" y="59"/>
                  </a:lnTo>
                  <a:lnTo>
                    <a:pt x="412" y="63"/>
                  </a:lnTo>
                  <a:lnTo>
                    <a:pt x="410" y="61"/>
                  </a:lnTo>
                  <a:lnTo>
                    <a:pt x="409" y="64"/>
                  </a:lnTo>
                  <a:lnTo>
                    <a:pt x="407" y="67"/>
                  </a:lnTo>
                  <a:lnTo>
                    <a:pt x="401" y="72"/>
                  </a:lnTo>
                  <a:lnTo>
                    <a:pt x="402" y="76"/>
                  </a:lnTo>
                  <a:lnTo>
                    <a:pt x="397" y="82"/>
                  </a:lnTo>
                  <a:lnTo>
                    <a:pt x="393" y="83"/>
                  </a:lnTo>
                  <a:lnTo>
                    <a:pt x="394" y="88"/>
                  </a:lnTo>
                  <a:lnTo>
                    <a:pt x="392" y="87"/>
                  </a:lnTo>
                  <a:lnTo>
                    <a:pt x="392" y="91"/>
                  </a:lnTo>
                  <a:lnTo>
                    <a:pt x="385" y="93"/>
                  </a:lnTo>
                  <a:lnTo>
                    <a:pt x="384" y="101"/>
                  </a:lnTo>
                  <a:lnTo>
                    <a:pt x="381" y="101"/>
                  </a:lnTo>
                  <a:lnTo>
                    <a:pt x="376" y="99"/>
                  </a:lnTo>
                  <a:lnTo>
                    <a:pt x="375" y="102"/>
                  </a:lnTo>
                  <a:lnTo>
                    <a:pt x="372" y="103"/>
                  </a:lnTo>
                  <a:lnTo>
                    <a:pt x="372" y="109"/>
                  </a:lnTo>
                  <a:lnTo>
                    <a:pt x="369" y="111"/>
                  </a:lnTo>
                  <a:lnTo>
                    <a:pt x="367" y="113"/>
                  </a:lnTo>
                  <a:lnTo>
                    <a:pt x="364" y="118"/>
                  </a:lnTo>
                  <a:lnTo>
                    <a:pt x="368" y="126"/>
                  </a:lnTo>
                  <a:lnTo>
                    <a:pt x="375" y="130"/>
                  </a:lnTo>
                  <a:lnTo>
                    <a:pt x="378" y="130"/>
                  </a:lnTo>
                  <a:lnTo>
                    <a:pt x="381" y="129"/>
                  </a:lnTo>
                  <a:lnTo>
                    <a:pt x="382" y="130"/>
                  </a:lnTo>
                  <a:lnTo>
                    <a:pt x="381" y="134"/>
                  </a:lnTo>
                  <a:lnTo>
                    <a:pt x="391" y="135"/>
                  </a:lnTo>
                  <a:lnTo>
                    <a:pt x="392" y="144"/>
                  </a:lnTo>
                  <a:lnTo>
                    <a:pt x="401" y="152"/>
                  </a:lnTo>
                  <a:lnTo>
                    <a:pt x="402" y="156"/>
                  </a:lnTo>
                  <a:lnTo>
                    <a:pt x="402" y="157"/>
                  </a:lnTo>
                  <a:lnTo>
                    <a:pt x="400" y="162"/>
                  </a:lnTo>
                  <a:lnTo>
                    <a:pt x="400" y="163"/>
                  </a:lnTo>
                  <a:lnTo>
                    <a:pt x="393" y="169"/>
                  </a:lnTo>
                  <a:lnTo>
                    <a:pt x="391" y="169"/>
                  </a:lnTo>
                  <a:lnTo>
                    <a:pt x="384" y="177"/>
                  </a:lnTo>
                  <a:lnTo>
                    <a:pt x="382" y="178"/>
                  </a:lnTo>
                  <a:lnTo>
                    <a:pt x="380" y="183"/>
                  </a:lnTo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3" name="Freeform 83"/>
            <p:cNvSpPr>
              <a:spLocks/>
            </p:cNvSpPr>
            <p:nvPr/>
          </p:nvSpPr>
          <p:spPr bwMode="auto">
            <a:xfrm>
              <a:off x="1806" y="1116"/>
              <a:ext cx="2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6"/>
                </a:cxn>
                <a:cxn ang="0">
                  <a:pos x="7" y="16"/>
                </a:cxn>
                <a:cxn ang="0">
                  <a:pos x="7" y="26"/>
                </a:cxn>
                <a:cxn ang="0">
                  <a:pos x="13" y="27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4" y="34"/>
                </a:cxn>
                <a:cxn ang="0">
                  <a:pos x="27" y="39"/>
                </a:cxn>
              </a:cxnLst>
              <a:rect l="0" t="0" r="r" b="b"/>
              <a:pathLst>
                <a:path w="27" h="39">
                  <a:moveTo>
                    <a:pt x="0" y="0"/>
                  </a:moveTo>
                  <a:lnTo>
                    <a:pt x="1" y="1"/>
                  </a:lnTo>
                  <a:lnTo>
                    <a:pt x="5" y="6"/>
                  </a:lnTo>
                  <a:lnTo>
                    <a:pt x="7" y="16"/>
                  </a:lnTo>
                  <a:lnTo>
                    <a:pt x="7" y="26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4" y="34"/>
                  </a:lnTo>
                  <a:lnTo>
                    <a:pt x="27" y="39"/>
                  </a:lnTo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4" name="Freeform 84"/>
            <p:cNvSpPr>
              <a:spLocks/>
            </p:cNvSpPr>
            <p:nvPr/>
          </p:nvSpPr>
          <p:spPr bwMode="auto">
            <a:xfrm>
              <a:off x="1782" y="1289"/>
              <a:ext cx="24" cy="57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9" y="5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17" y="11"/>
                </a:cxn>
                <a:cxn ang="0">
                  <a:pos x="13" y="17"/>
                </a:cxn>
                <a:cxn ang="0">
                  <a:pos x="10" y="22"/>
                </a:cxn>
                <a:cxn ang="0">
                  <a:pos x="10" y="25"/>
                </a:cxn>
                <a:cxn ang="0">
                  <a:pos x="9" y="29"/>
                </a:cxn>
                <a:cxn ang="0">
                  <a:pos x="4" y="46"/>
                </a:cxn>
                <a:cxn ang="0">
                  <a:pos x="4" y="53"/>
                </a:cxn>
                <a:cxn ang="0">
                  <a:pos x="1" y="55"/>
                </a:cxn>
                <a:cxn ang="0">
                  <a:pos x="2" y="57"/>
                </a:cxn>
                <a:cxn ang="0">
                  <a:pos x="0" y="57"/>
                </a:cxn>
                <a:cxn ang="0">
                  <a:pos x="0" y="55"/>
                </a:cxn>
                <a:cxn ang="0">
                  <a:pos x="4" y="52"/>
                </a:cxn>
                <a:cxn ang="0">
                  <a:pos x="4" y="43"/>
                </a:cxn>
                <a:cxn ang="0">
                  <a:pos x="7" y="31"/>
                </a:cxn>
                <a:cxn ang="0">
                  <a:pos x="8" y="29"/>
                </a:cxn>
                <a:cxn ang="0">
                  <a:pos x="7" y="29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7" y="24"/>
                </a:cxn>
                <a:cxn ang="0">
                  <a:pos x="10" y="21"/>
                </a:cxn>
                <a:cxn ang="0">
                  <a:pos x="12" y="16"/>
                </a:cxn>
              </a:cxnLst>
              <a:rect l="0" t="0" r="r" b="b"/>
              <a:pathLst>
                <a:path w="24" h="57">
                  <a:moveTo>
                    <a:pt x="12" y="16"/>
                  </a:moveTo>
                  <a:lnTo>
                    <a:pt x="19" y="5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17" y="11"/>
                  </a:lnTo>
                  <a:lnTo>
                    <a:pt x="13" y="17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9" y="29"/>
                  </a:lnTo>
                  <a:lnTo>
                    <a:pt x="4" y="46"/>
                  </a:lnTo>
                  <a:lnTo>
                    <a:pt x="4" y="53"/>
                  </a:lnTo>
                  <a:lnTo>
                    <a:pt x="1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4" y="52"/>
                  </a:lnTo>
                  <a:lnTo>
                    <a:pt x="4" y="4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10" y="21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5" name="Freeform 85"/>
            <p:cNvSpPr>
              <a:spLocks/>
            </p:cNvSpPr>
            <p:nvPr/>
          </p:nvSpPr>
          <p:spPr bwMode="auto">
            <a:xfrm>
              <a:off x="1913" y="1214"/>
              <a:ext cx="4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4" y="5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" h="10">
                  <a:moveTo>
                    <a:pt x="0" y="2"/>
                  </a:moveTo>
                  <a:lnTo>
                    <a:pt x="0" y="4"/>
                  </a:lnTo>
                  <a:lnTo>
                    <a:pt x="3" y="10"/>
                  </a:lnTo>
                  <a:lnTo>
                    <a:pt x="4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6" name="Freeform 86"/>
            <p:cNvSpPr>
              <a:spLocks/>
            </p:cNvSpPr>
            <p:nvPr/>
          </p:nvSpPr>
          <p:spPr bwMode="auto">
            <a:xfrm>
              <a:off x="1794" y="1282"/>
              <a:ext cx="5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7" name="Freeform 87"/>
            <p:cNvSpPr>
              <a:spLocks/>
            </p:cNvSpPr>
            <p:nvPr/>
          </p:nvSpPr>
          <p:spPr bwMode="auto">
            <a:xfrm>
              <a:off x="1788" y="1290"/>
              <a:ext cx="6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8" name="Freeform 88"/>
            <p:cNvSpPr>
              <a:spLocks/>
            </p:cNvSpPr>
            <p:nvPr/>
          </p:nvSpPr>
          <p:spPr bwMode="auto">
            <a:xfrm>
              <a:off x="1794" y="129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89" name="Freeform 89"/>
            <p:cNvSpPr>
              <a:spLocks/>
            </p:cNvSpPr>
            <p:nvPr/>
          </p:nvSpPr>
          <p:spPr bwMode="auto">
            <a:xfrm>
              <a:off x="2500" y="2800"/>
              <a:ext cx="338" cy="636"/>
            </a:xfrm>
            <a:custGeom>
              <a:avLst/>
              <a:gdLst/>
              <a:ahLst/>
              <a:cxnLst>
                <a:cxn ang="0">
                  <a:pos x="327" y="211"/>
                </a:cxn>
                <a:cxn ang="0">
                  <a:pos x="317" y="255"/>
                </a:cxn>
                <a:cxn ang="0">
                  <a:pos x="318" y="301"/>
                </a:cxn>
                <a:cxn ang="0">
                  <a:pos x="335" y="317"/>
                </a:cxn>
                <a:cxn ang="0">
                  <a:pos x="328" y="330"/>
                </a:cxn>
                <a:cxn ang="0">
                  <a:pos x="314" y="353"/>
                </a:cxn>
                <a:cxn ang="0">
                  <a:pos x="290" y="344"/>
                </a:cxn>
                <a:cxn ang="0">
                  <a:pos x="256" y="352"/>
                </a:cxn>
                <a:cxn ang="0">
                  <a:pos x="210" y="379"/>
                </a:cxn>
                <a:cxn ang="0">
                  <a:pos x="199" y="400"/>
                </a:cxn>
                <a:cxn ang="0">
                  <a:pos x="199" y="417"/>
                </a:cxn>
                <a:cxn ang="0">
                  <a:pos x="200" y="438"/>
                </a:cxn>
                <a:cxn ang="0">
                  <a:pos x="203" y="478"/>
                </a:cxn>
                <a:cxn ang="0">
                  <a:pos x="189" y="504"/>
                </a:cxn>
                <a:cxn ang="0">
                  <a:pos x="149" y="528"/>
                </a:cxn>
                <a:cxn ang="0">
                  <a:pos x="129" y="555"/>
                </a:cxn>
                <a:cxn ang="0">
                  <a:pos x="114" y="579"/>
                </a:cxn>
                <a:cxn ang="0">
                  <a:pos x="93" y="633"/>
                </a:cxn>
                <a:cxn ang="0">
                  <a:pos x="57" y="633"/>
                </a:cxn>
                <a:cxn ang="0">
                  <a:pos x="23" y="633"/>
                </a:cxn>
                <a:cxn ang="0">
                  <a:pos x="4" y="614"/>
                </a:cxn>
                <a:cxn ang="0">
                  <a:pos x="2" y="591"/>
                </a:cxn>
                <a:cxn ang="0">
                  <a:pos x="4" y="565"/>
                </a:cxn>
                <a:cxn ang="0">
                  <a:pos x="19" y="539"/>
                </a:cxn>
                <a:cxn ang="0">
                  <a:pos x="42" y="522"/>
                </a:cxn>
                <a:cxn ang="0">
                  <a:pos x="52" y="492"/>
                </a:cxn>
                <a:cxn ang="0">
                  <a:pos x="65" y="457"/>
                </a:cxn>
                <a:cxn ang="0">
                  <a:pos x="47" y="422"/>
                </a:cxn>
                <a:cxn ang="0">
                  <a:pos x="77" y="405"/>
                </a:cxn>
                <a:cxn ang="0">
                  <a:pos x="104" y="408"/>
                </a:cxn>
                <a:cxn ang="0">
                  <a:pos x="119" y="397"/>
                </a:cxn>
                <a:cxn ang="0">
                  <a:pos x="124" y="345"/>
                </a:cxn>
                <a:cxn ang="0">
                  <a:pos x="114" y="341"/>
                </a:cxn>
                <a:cxn ang="0">
                  <a:pos x="100" y="313"/>
                </a:cxn>
                <a:cxn ang="0">
                  <a:pos x="91" y="252"/>
                </a:cxn>
                <a:cxn ang="0">
                  <a:pos x="78" y="199"/>
                </a:cxn>
                <a:cxn ang="0">
                  <a:pos x="56" y="172"/>
                </a:cxn>
                <a:cxn ang="0">
                  <a:pos x="43" y="135"/>
                </a:cxn>
                <a:cxn ang="0">
                  <a:pos x="37" y="114"/>
                </a:cxn>
                <a:cxn ang="0">
                  <a:pos x="30" y="86"/>
                </a:cxn>
                <a:cxn ang="0">
                  <a:pos x="26" y="62"/>
                </a:cxn>
                <a:cxn ang="0">
                  <a:pos x="41" y="40"/>
                </a:cxn>
                <a:cxn ang="0">
                  <a:pos x="57" y="46"/>
                </a:cxn>
                <a:cxn ang="0">
                  <a:pos x="80" y="44"/>
                </a:cxn>
                <a:cxn ang="0">
                  <a:pos x="84" y="48"/>
                </a:cxn>
                <a:cxn ang="0">
                  <a:pos x="83" y="61"/>
                </a:cxn>
                <a:cxn ang="0">
                  <a:pos x="100" y="68"/>
                </a:cxn>
                <a:cxn ang="0">
                  <a:pos x="116" y="66"/>
                </a:cxn>
                <a:cxn ang="0">
                  <a:pos x="130" y="62"/>
                </a:cxn>
                <a:cxn ang="0">
                  <a:pos x="155" y="69"/>
                </a:cxn>
                <a:cxn ang="0">
                  <a:pos x="157" y="50"/>
                </a:cxn>
                <a:cxn ang="0">
                  <a:pos x="164" y="33"/>
                </a:cxn>
                <a:cxn ang="0">
                  <a:pos x="167" y="5"/>
                </a:cxn>
                <a:cxn ang="0">
                  <a:pos x="186" y="5"/>
                </a:cxn>
                <a:cxn ang="0">
                  <a:pos x="201" y="4"/>
                </a:cxn>
                <a:cxn ang="0">
                  <a:pos x="209" y="20"/>
                </a:cxn>
                <a:cxn ang="0">
                  <a:pos x="213" y="49"/>
                </a:cxn>
                <a:cxn ang="0">
                  <a:pos x="190" y="85"/>
                </a:cxn>
                <a:cxn ang="0">
                  <a:pos x="193" y="119"/>
                </a:cxn>
                <a:cxn ang="0">
                  <a:pos x="238" y="149"/>
                </a:cxn>
                <a:cxn ang="0">
                  <a:pos x="264" y="170"/>
                </a:cxn>
                <a:cxn ang="0">
                  <a:pos x="300" y="188"/>
                </a:cxn>
              </a:cxnLst>
              <a:rect l="0" t="0" r="r" b="b"/>
              <a:pathLst>
                <a:path w="338" h="636">
                  <a:moveTo>
                    <a:pt x="300" y="188"/>
                  </a:moveTo>
                  <a:lnTo>
                    <a:pt x="305" y="201"/>
                  </a:lnTo>
                  <a:lnTo>
                    <a:pt x="314" y="208"/>
                  </a:lnTo>
                  <a:lnTo>
                    <a:pt x="327" y="211"/>
                  </a:lnTo>
                  <a:lnTo>
                    <a:pt x="326" y="214"/>
                  </a:lnTo>
                  <a:lnTo>
                    <a:pt x="318" y="235"/>
                  </a:lnTo>
                  <a:lnTo>
                    <a:pt x="317" y="243"/>
                  </a:lnTo>
                  <a:lnTo>
                    <a:pt x="317" y="255"/>
                  </a:lnTo>
                  <a:lnTo>
                    <a:pt x="325" y="264"/>
                  </a:lnTo>
                  <a:lnTo>
                    <a:pt x="326" y="270"/>
                  </a:lnTo>
                  <a:lnTo>
                    <a:pt x="317" y="292"/>
                  </a:lnTo>
                  <a:lnTo>
                    <a:pt x="318" y="301"/>
                  </a:lnTo>
                  <a:lnTo>
                    <a:pt x="323" y="303"/>
                  </a:lnTo>
                  <a:lnTo>
                    <a:pt x="323" y="304"/>
                  </a:lnTo>
                  <a:lnTo>
                    <a:pt x="324" y="310"/>
                  </a:lnTo>
                  <a:lnTo>
                    <a:pt x="335" y="317"/>
                  </a:lnTo>
                  <a:lnTo>
                    <a:pt x="338" y="319"/>
                  </a:lnTo>
                  <a:lnTo>
                    <a:pt x="331" y="323"/>
                  </a:lnTo>
                  <a:lnTo>
                    <a:pt x="330" y="326"/>
                  </a:lnTo>
                  <a:lnTo>
                    <a:pt x="328" y="330"/>
                  </a:lnTo>
                  <a:lnTo>
                    <a:pt x="330" y="338"/>
                  </a:lnTo>
                  <a:lnTo>
                    <a:pt x="327" y="341"/>
                  </a:lnTo>
                  <a:lnTo>
                    <a:pt x="314" y="356"/>
                  </a:lnTo>
                  <a:lnTo>
                    <a:pt x="314" y="353"/>
                  </a:lnTo>
                  <a:lnTo>
                    <a:pt x="303" y="349"/>
                  </a:lnTo>
                  <a:lnTo>
                    <a:pt x="300" y="352"/>
                  </a:lnTo>
                  <a:lnTo>
                    <a:pt x="295" y="350"/>
                  </a:lnTo>
                  <a:lnTo>
                    <a:pt x="290" y="344"/>
                  </a:lnTo>
                  <a:lnTo>
                    <a:pt x="290" y="343"/>
                  </a:lnTo>
                  <a:lnTo>
                    <a:pt x="271" y="346"/>
                  </a:lnTo>
                  <a:lnTo>
                    <a:pt x="267" y="348"/>
                  </a:lnTo>
                  <a:lnTo>
                    <a:pt x="256" y="352"/>
                  </a:lnTo>
                  <a:lnTo>
                    <a:pt x="250" y="354"/>
                  </a:lnTo>
                  <a:lnTo>
                    <a:pt x="232" y="365"/>
                  </a:lnTo>
                  <a:lnTo>
                    <a:pt x="226" y="368"/>
                  </a:lnTo>
                  <a:lnTo>
                    <a:pt x="210" y="379"/>
                  </a:lnTo>
                  <a:lnTo>
                    <a:pt x="206" y="386"/>
                  </a:lnTo>
                  <a:lnTo>
                    <a:pt x="201" y="391"/>
                  </a:lnTo>
                  <a:lnTo>
                    <a:pt x="201" y="393"/>
                  </a:lnTo>
                  <a:lnTo>
                    <a:pt x="199" y="400"/>
                  </a:lnTo>
                  <a:lnTo>
                    <a:pt x="196" y="403"/>
                  </a:lnTo>
                  <a:lnTo>
                    <a:pt x="194" y="409"/>
                  </a:lnTo>
                  <a:lnTo>
                    <a:pt x="197" y="414"/>
                  </a:lnTo>
                  <a:lnTo>
                    <a:pt x="199" y="417"/>
                  </a:lnTo>
                  <a:lnTo>
                    <a:pt x="199" y="421"/>
                  </a:lnTo>
                  <a:lnTo>
                    <a:pt x="198" y="425"/>
                  </a:lnTo>
                  <a:lnTo>
                    <a:pt x="199" y="428"/>
                  </a:lnTo>
                  <a:lnTo>
                    <a:pt x="200" y="438"/>
                  </a:lnTo>
                  <a:lnTo>
                    <a:pt x="201" y="443"/>
                  </a:lnTo>
                  <a:lnTo>
                    <a:pt x="202" y="451"/>
                  </a:lnTo>
                  <a:lnTo>
                    <a:pt x="203" y="468"/>
                  </a:lnTo>
                  <a:lnTo>
                    <a:pt x="203" y="478"/>
                  </a:lnTo>
                  <a:lnTo>
                    <a:pt x="201" y="490"/>
                  </a:lnTo>
                  <a:lnTo>
                    <a:pt x="201" y="491"/>
                  </a:lnTo>
                  <a:lnTo>
                    <a:pt x="196" y="496"/>
                  </a:lnTo>
                  <a:lnTo>
                    <a:pt x="189" y="504"/>
                  </a:lnTo>
                  <a:lnTo>
                    <a:pt x="184" y="511"/>
                  </a:lnTo>
                  <a:lnTo>
                    <a:pt x="174" y="517"/>
                  </a:lnTo>
                  <a:lnTo>
                    <a:pt x="155" y="525"/>
                  </a:lnTo>
                  <a:lnTo>
                    <a:pt x="149" y="528"/>
                  </a:lnTo>
                  <a:lnTo>
                    <a:pt x="148" y="529"/>
                  </a:lnTo>
                  <a:lnTo>
                    <a:pt x="140" y="540"/>
                  </a:lnTo>
                  <a:lnTo>
                    <a:pt x="130" y="554"/>
                  </a:lnTo>
                  <a:lnTo>
                    <a:pt x="129" y="555"/>
                  </a:lnTo>
                  <a:lnTo>
                    <a:pt x="127" y="558"/>
                  </a:lnTo>
                  <a:lnTo>
                    <a:pt x="120" y="566"/>
                  </a:lnTo>
                  <a:lnTo>
                    <a:pt x="114" y="575"/>
                  </a:lnTo>
                  <a:lnTo>
                    <a:pt x="114" y="579"/>
                  </a:lnTo>
                  <a:lnTo>
                    <a:pt x="108" y="607"/>
                  </a:lnTo>
                  <a:lnTo>
                    <a:pt x="106" y="612"/>
                  </a:lnTo>
                  <a:lnTo>
                    <a:pt x="104" y="618"/>
                  </a:lnTo>
                  <a:lnTo>
                    <a:pt x="93" y="633"/>
                  </a:lnTo>
                  <a:lnTo>
                    <a:pt x="80" y="635"/>
                  </a:lnTo>
                  <a:lnTo>
                    <a:pt x="75" y="635"/>
                  </a:lnTo>
                  <a:lnTo>
                    <a:pt x="68" y="634"/>
                  </a:lnTo>
                  <a:lnTo>
                    <a:pt x="57" y="633"/>
                  </a:lnTo>
                  <a:lnTo>
                    <a:pt x="45" y="635"/>
                  </a:lnTo>
                  <a:lnTo>
                    <a:pt x="37" y="635"/>
                  </a:lnTo>
                  <a:lnTo>
                    <a:pt x="31" y="636"/>
                  </a:lnTo>
                  <a:lnTo>
                    <a:pt x="23" y="633"/>
                  </a:lnTo>
                  <a:lnTo>
                    <a:pt x="21" y="632"/>
                  </a:lnTo>
                  <a:lnTo>
                    <a:pt x="13" y="626"/>
                  </a:lnTo>
                  <a:lnTo>
                    <a:pt x="11" y="625"/>
                  </a:lnTo>
                  <a:lnTo>
                    <a:pt x="4" y="614"/>
                  </a:lnTo>
                  <a:lnTo>
                    <a:pt x="0" y="607"/>
                  </a:lnTo>
                  <a:lnTo>
                    <a:pt x="5" y="602"/>
                  </a:lnTo>
                  <a:lnTo>
                    <a:pt x="5" y="595"/>
                  </a:lnTo>
                  <a:lnTo>
                    <a:pt x="2" y="591"/>
                  </a:lnTo>
                  <a:lnTo>
                    <a:pt x="0" y="586"/>
                  </a:lnTo>
                  <a:lnTo>
                    <a:pt x="4" y="577"/>
                  </a:lnTo>
                  <a:lnTo>
                    <a:pt x="5" y="571"/>
                  </a:lnTo>
                  <a:lnTo>
                    <a:pt x="4" y="565"/>
                  </a:lnTo>
                  <a:lnTo>
                    <a:pt x="0" y="553"/>
                  </a:lnTo>
                  <a:lnTo>
                    <a:pt x="1" y="545"/>
                  </a:lnTo>
                  <a:lnTo>
                    <a:pt x="12" y="541"/>
                  </a:lnTo>
                  <a:lnTo>
                    <a:pt x="19" y="539"/>
                  </a:lnTo>
                  <a:lnTo>
                    <a:pt x="26" y="538"/>
                  </a:lnTo>
                  <a:lnTo>
                    <a:pt x="30" y="536"/>
                  </a:lnTo>
                  <a:lnTo>
                    <a:pt x="40" y="526"/>
                  </a:lnTo>
                  <a:lnTo>
                    <a:pt x="42" y="522"/>
                  </a:lnTo>
                  <a:lnTo>
                    <a:pt x="43" y="515"/>
                  </a:lnTo>
                  <a:lnTo>
                    <a:pt x="45" y="507"/>
                  </a:lnTo>
                  <a:lnTo>
                    <a:pt x="49" y="499"/>
                  </a:lnTo>
                  <a:lnTo>
                    <a:pt x="52" y="492"/>
                  </a:lnTo>
                  <a:lnTo>
                    <a:pt x="60" y="476"/>
                  </a:lnTo>
                  <a:lnTo>
                    <a:pt x="61" y="468"/>
                  </a:lnTo>
                  <a:lnTo>
                    <a:pt x="61" y="467"/>
                  </a:lnTo>
                  <a:lnTo>
                    <a:pt x="65" y="457"/>
                  </a:lnTo>
                  <a:lnTo>
                    <a:pt x="58" y="449"/>
                  </a:lnTo>
                  <a:lnTo>
                    <a:pt x="48" y="439"/>
                  </a:lnTo>
                  <a:lnTo>
                    <a:pt x="42" y="434"/>
                  </a:lnTo>
                  <a:lnTo>
                    <a:pt x="47" y="422"/>
                  </a:lnTo>
                  <a:lnTo>
                    <a:pt x="52" y="420"/>
                  </a:lnTo>
                  <a:lnTo>
                    <a:pt x="59" y="417"/>
                  </a:lnTo>
                  <a:lnTo>
                    <a:pt x="71" y="411"/>
                  </a:lnTo>
                  <a:lnTo>
                    <a:pt x="77" y="405"/>
                  </a:lnTo>
                  <a:lnTo>
                    <a:pt x="78" y="405"/>
                  </a:lnTo>
                  <a:lnTo>
                    <a:pt x="88" y="404"/>
                  </a:lnTo>
                  <a:lnTo>
                    <a:pt x="95" y="405"/>
                  </a:lnTo>
                  <a:lnTo>
                    <a:pt x="104" y="408"/>
                  </a:lnTo>
                  <a:lnTo>
                    <a:pt x="106" y="405"/>
                  </a:lnTo>
                  <a:lnTo>
                    <a:pt x="106" y="407"/>
                  </a:lnTo>
                  <a:lnTo>
                    <a:pt x="111" y="404"/>
                  </a:lnTo>
                  <a:lnTo>
                    <a:pt x="119" y="397"/>
                  </a:lnTo>
                  <a:lnTo>
                    <a:pt x="125" y="380"/>
                  </a:lnTo>
                  <a:lnTo>
                    <a:pt x="127" y="369"/>
                  </a:lnTo>
                  <a:lnTo>
                    <a:pt x="126" y="346"/>
                  </a:lnTo>
                  <a:lnTo>
                    <a:pt x="124" y="345"/>
                  </a:lnTo>
                  <a:lnTo>
                    <a:pt x="123" y="344"/>
                  </a:lnTo>
                  <a:lnTo>
                    <a:pt x="123" y="345"/>
                  </a:lnTo>
                  <a:lnTo>
                    <a:pt x="120" y="344"/>
                  </a:lnTo>
                  <a:lnTo>
                    <a:pt x="114" y="341"/>
                  </a:lnTo>
                  <a:lnTo>
                    <a:pt x="111" y="335"/>
                  </a:lnTo>
                  <a:lnTo>
                    <a:pt x="106" y="325"/>
                  </a:lnTo>
                  <a:lnTo>
                    <a:pt x="102" y="321"/>
                  </a:lnTo>
                  <a:lnTo>
                    <a:pt x="100" y="313"/>
                  </a:lnTo>
                  <a:lnTo>
                    <a:pt x="93" y="282"/>
                  </a:lnTo>
                  <a:lnTo>
                    <a:pt x="93" y="272"/>
                  </a:lnTo>
                  <a:lnTo>
                    <a:pt x="92" y="263"/>
                  </a:lnTo>
                  <a:lnTo>
                    <a:pt x="91" y="252"/>
                  </a:lnTo>
                  <a:lnTo>
                    <a:pt x="91" y="246"/>
                  </a:lnTo>
                  <a:lnTo>
                    <a:pt x="88" y="234"/>
                  </a:lnTo>
                  <a:lnTo>
                    <a:pt x="83" y="216"/>
                  </a:lnTo>
                  <a:lnTo>
                    <a:pt x="78" y="199"/>
                  </a:lnTo>
                  <a:lnTo>
                    <a:pt x="73" y="193"/>
                  </a:lnTo>
                  <a:lnTo>
                    <a:pt x="68" y="185"/>
                  </a:lnTo>
                  <a:lnTo>
                    <a:pt x="59" y="173"/>
                  </a:lnTo>
                  <a:lnTo>
                    <a:pt x="56" y="172"/>
                  </a:lnTo>
                  <a:lnTo>
                    <a:pt x="55" y="172"/>
                  </a:lnTo>
                  <a:lnTo>
                    <a:pt x="50" y="162"/>
                  </a:lnTo>
                  <a:lnTo>
                    <a:pt x="49" y="156"/>
                  </a:lnTo>
                  <a:lnTo>
                    <a:pt x="43" y="135"/>
                  </a:lnTo>
                  <a:lnTo>
                    <a:pt x="41" y="133"/>
                  </a:lnTo>
                  <a:lnTo>
                    <a:pt x="38" y="127"/>
                  </a:lnTo>
                  <a:lnTo>
                    <a:pt x="38" y="118"/>
                  </a:lnTo>
                  <a:lnTo>
                    <a:pt x="37" y="114"/>
                  </a:lnTo>
                  <a:lnTo>
                    <a:pt x="36" y="109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6"/>
                  </a:lnTo>
                  <a:lnTo>
                    <a:pt x="34" y="82"/>
                  </a:lnTo>
                  <a:lnTo>
                    <a:pt x="34" y="79"/>
                  </a:lnTo>
                  <a:lnTo>
                    <a:pt x="30" y="67"/>
                  </a:lnTo>
                  <a:lnTo>
                    <a:pt x="26" y="62"/>
                  </a:lnTo>
                  <a:lnTo>
                    <a:pt x="30" y="56"/>
                  </a:lnTo>
                  <a:lnTo>
                    <a:pt x="32" y="50"/>
                  </a:lnTo>
                  <a:lnTo>
                    <a:pt x="33" y="49"/>
                  </a:lnTo>
                  <a:lnTo>
                    <a:pt x="41" y="40"/>
                  </a:lnTo>
                  <a:lnTo>
                    <a:pt x="48" y="39"/>
                  </a:lnTo>
                  <a:lnTo>
                    <a:pt x="52" y="44"/>
                  </a:lnTo>
                  <a:lnTo>
                    <a:pt x="55" y="41"/>
                  </a:lnTo>
                  <a:lnTo>
                    <a:pt x="57" y="46"/>
                  </a:lnTo>
                  <a:lnTo>
                    <a:pt x="64" y="40"/>
                  </a:lnTo>
                  <a:lnTo>
                    <a:pt x="71" y="44"/>
                  </a:lnTo>
                  <a:lnTo>
                    <a:pt x="76" y="45"/>
                  </a:lnTo>
                  <a:lnTo>
                    <a:pt x="80" y="44"/>
                  </a:lnTo>
                  <a:lnTo>
                    <a:pt x="82" y="41"/>
                  </a:lnTo>
                  <a:lnTo>
                    <a:pt x="85" y="43"/>
                  </a:lnTo>
                  <a:lnTo>
                    <a:pt x="87" y="45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83" y="61"/>
                  </a:lnTo>
                  <a:lnTo>
                    <a:pt x="89" y="68"/>
                  </a:lnTo>
                  <a:lnTo>
                    <a:pt x="90" y="71"/>
                  </a:lnTo>
                  <a:lnTo>
                    <a:pt x="93" y="70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10" y="68"/>
                  </a:lnTo>
                  <a:lnTo>
                    <a:pt x="114" y="64"/>
                  </a:lnTo>
                  <a:lnTo>
                    <a:pt x="116" y="66"/>
                  </a:lnTo>
                  <a:lnTo>
                    <a:pt x="119" y="67"/>
                  </a:lnTo>
                  <a:lnTo>
                    <a:pt x="125" y="70"/>
                  </a:lnTo>
                  <a:lnTo>
                    <a:pt x="125" y="61"/>
                  </a:lnTo>
                  <a:lnTo>
                    <a:pt x="130" y="62"/>
                  </a:lnTo>
                  <a:lnTo>
                    <a:pt x="139" y="59"/>
                  </a:lnTo>
                  <a:lnTo>
                    <a:pt x="147" y="60"/>
                  </a:lnTo>
                  <a:lnTo>
                    <a:pt x="152" y="68"/>
                  </a:lnTo>
                  <a:lnTo>
                    <a:pt x="155" y="69"/>
                  </a:lnTo>
                  <a:lnTo>
                    <a:pt x="157" y="64"/>
                  </a:lnTo>
                  <a:lnTo>
                    <a:pt x="157" y="63"/>
                  </a:lnTo>
                  <a:lnTo>
                    <a:pt x="151" y="59"/>
                  </a:lnTo>
                  <a:lnTo>
                    <a:pt x="157" y="50"/>
                  </a:lnTo>
                  <a:lnTo>
                    <a:pt x="158" y="48"/>
                  </a:lnTo>
                  <a:lnTo>
                    <a:pt x="161" y="41"/>
                  </a:lnTo>
                  <a:lnTo>
                    <a:pt x="162" y="41"/>
                  </a:lnTo>
                  <a:lnTo>
                    <a:pt x="164" y="33"/>
                  </a:lnTo>
                  <a:lnTo>
                    <a:pt x="165" y="25"/>
                  </a:lnTo>
                  <a:lnTo>
                    <a:pt x="165" y="24"/>
                  </a:lnTo>
                  <a:lnTo>
                    <a:pt x="167" y="15"/>
                  </a:lnTo>
                  <a:lnTo>
                    <a:pt x="167" y="5"/>
                  </a:lnTo>
                  <a:lnTo>
                    <a:pt x="170" y="0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86" y="5"/>
                  </a:lnTo>
                  <a:lnTo>
                    <a:pt x="187" y="3"/>
                  </a:lnTo>
                  <a:lnTo>
                    <a:pt x="189" y="4"/>
                  </a:lnTo>
                  <a:lnTo>
                    <a:pt x="193" y="8"/>
                  </a:lnTo>
                  <a:lnTo>
                    <a:pt x="201" y="4"/>
                  </a:lnTo>
                  <a:lnTo>
                    <a:pt x="208" y="4"/>
                  </a:lnTo>
                  <a:lnTo>
                    <a:pt x="214" y="4"/>
                  </a:lnTo>
                  <a:lnTo>
                    <a:pt x="218" y="6"/>
                  </a:lnTo>
                  <a:lnTo>
                    <a:pt x="209" y="20"/>
                  </a:lnTo>
                  <a:lnTo>
                    <a:pt x="209" y="25"/>
                  </a:lnTo>
                  <a:lnTo>
                    <a:pt x="208" y="26"/>
                  </a:lnTo>
                  <a:lnTo>
                    <a:pt x="209" y="33"/>
                  </a:lnTo>
                  <a:lnTo>
                    <a:pt x="213" y="49"/>
                  </a:lnTo>
                  <a:lnTo>
                    <a:pt x="214" y="50"/>
                  </a:lnTo>
                  <a:lnTo>
                    <a:pt x="203" y="67"/>
                  </a:lnTo>
                  <a:lnTo>
                    <a:pt x="202" y="68"/>
                  </a:lnTo>
                  <a:lnTo>
                    <a:pt x="190" y="85"/>
                  </a:lnTo>
                  <a:lnTo>
                    <a:pt x="184" y="98"/>
                  </a:lnTo>
                  <a:lnTo>
                    <a:pt x="184" y="103"/>
                  </a:lnTo>
                  <a:lnTo>
                    <a:pt x="185" y="111"/>
                  </a:lnTo>
                  <a:lnTo>
                    <a:pt x="193" y="119"/>
                  </a:lnTo>
                  <a:lnTo>
                    <a:pt x="193" y="135"/>
                  </a:lnTo>
                  <a:lnTo>
                    <a:pt x="202" y="144"/>
                  </a:lnTo>
                  <a:lnTo>
                    <a:pt x="217" y="149"/>
                  </a:lnTo>
                  <a:lnTo>
                    <a:pt x="238" y="149"/>
                  </a:lnTo>
                  <a:lnTo>
                    <a:pt x="244" y="149"/>
                  </a:lnTo>
                  <a:lnTo>
                    <a:pt x="255" y="158"/>
                  </a:lnTo>
                  <a:lnTo>
                    <a:pt x="258" y="166"/>
                  </a:lnTo>
                  <a:lnTo>
                    <a:pt x="264" y="170"/>
                  </a:lnTo>
                  <a:lnTo>
                    <a:pt x="272" y="176"/>
                  </a:lnTo>
                  <a:lnTo>
                    <a:pt x="279" y="180"/>
                  </a:lnTo>
                  <a:lnTo>
                    <a:pt x="291" y="186"/>
                  </a:lnTo>
                  <a:lnTo>
                    <a:pt x="300" y="18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0" name="Freeform 90"/>
            <p:cNvSpPr>
              <a:spLocks/>
            </p:cNvSpPr>
            <p:nvPr/>
          </p:nvSpPr>
          <p:spPr bwMode="auto">
            <a:xfrm>
              <a:off x="2530" y="2876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1" name="Freeform 91"/>
            <p:cNvSpPr>
              <a:spLocks/>
            </p:cNvSpPr>
            <p:nvPr/>
          </p:nvSpPr>
          <p:spPr bwMode="auto">
            <a:xfrm>
              <a:off x="1812" y="3325"/>
              <a:ext cx="693" cy="473"/>
            </a:xfrm>
            <a:custGeom>
              <a:avLst/>
              <a:gdLst/>
              <a:ahLst/>
              <a:cxnLst>
                <a:cxn ang="0">
                  <a:pos x="451" y="435"/>
                </a:cxn>
                <a:cxn ang="0">
                  <a:pos x="502" y="454"/>
                </a:cxn>
                <a:cxn ang="0">
                  <a:pos x="551" y="459"/>
                </a:cxn>
                <a:cxn ang="0">
                  <a:pos x="579" y="465"/>
                </a:cxn>
                <a:cxn ang="0">
                  <a:pos x="573" y="439"/>
                </a:cxn>
                <a:cxn ang="0">
                  <a:pos x="586" y="396"/>
                </a:cxn>
                <a:cxn ang="0">
                  <a:pos x="605" y="380"/>
                </a:cxn>
                <a:cxn ang="0">
                  <a:pos x="610" y="372"/>
                </a:cxn>
                <a:cxn ang="0">
                  <a:pos x="613" y="362"/>
                </a:cxn>
                <a:cxn ang="0">
                  <a:pos x="615" y="342"/>
                </a:cxn>
                <a:cxn ang="0">
                  <a:pos x="604" y="328"/>
                </a:cxn>
                <a:cxn ang="0">
                  <a:pos x="592" y="310"/>
                </a:cxn>
                <a:cxn ang="0">
                  <a:pos x="601" y="305"/>
                </a:cxn>
                <a:cxn ang="0">
                  <a:pos x="595" y="288"/>
                </a:cxn>
                <a:cxn ang="0">
                  <a:pos x="572" y="275"/>
                </a:cxn>
                <a:cxn ang="0">
                  <a:pos x="580" y="219"/>
                </a:cxn>
                <a:cxn ang="0">
                  <a:pos x="595" y="180"/>
                </a:cxn>
                <a:cxn ang="0">
                  <a:pos x="612" y="137"/>
                </a:cxn>
                <a:cxn ang="0">
                  <a:pos x="617" y="123"/>
                </a:cxn>
                <a:cxn ang="0">
                  <a:pos x="639" y="91"/>
                </a:cxn>
                <a:cxn ang="0">
                  <a:pos x="674" y="35"/>
                </a:cxn>
                <a:cxn ang="0">
                  <a:pos x="683" y="14"/>
                </a:cxn>
                <a:cxn ang="0">
                  <a:pos x="648" y="15"/>
                </a:cxn>
                <a:cxn ang="0">
                  <a:pos x="628" y="25"/>
                </a:cxn>
                <a:cxn ang="0">
                  <a:pos x="604" y="25"/>
                </a:cxn>
                <a:cxn ang="0">
                  <a:pos x="598" y="35"/>
                </a:cxn>
                <a:cxn ang="0">
                  <a:pos x="563" y="44"/>
                </a:cxn>
                <a:cxn ang="0">
                  <a:pos x="529" y="37"/>
                </a:cxn>
                <a:cxn ang="0">
                  <a:pos x="489" y="50"/>
                </a:cxn>
                <a:cxn ang="0">
                  <a:pos x="457" y="70"/>
                </a:cxn>
                <a:cxn ang="0">
                  <a:pos x="411" y="82"/>
                </a:cxn>
                <a:cxn ang="0">
                  <a:pos x="377" y="80"/>
                </a:cxn>
                <a:cxn ang="0">
                  <a:pos x="334" y="77"/>
                </a:cxn>
                <a:cxn ang="0">
                  <a:pos x="278" y="95"/>
                </a:cxn>
                <a:cxn ang="0">
                  <a:pos x="252" y="78"/>
                </a:cxn>
                <a:cxn ang="0">
                  <a:pos x="234" y="53"/>
                </a:cxn>
                <a:cxn ang="0">
                  <a:pos x="211" y="59"/>
                </a:cxn>
                <a:cxn ang="0">
                  <a:pos x="202" y="51"/>
                </a:cxn>
                <a:cxn ang="0">
                  <a:pos x="203" y="50"/>
                </a:cxn>
                <a:cxn ang="0">
                  <a:pos x="201" y="32"/>
                </a:cxn>
                <a:cxn ang="0">
                  <a:pos x="192" y="23"/>
                </a:cxn>
                <a:cxn ang="0">
                  <a:pos x="177" y="29"/>
                </a:cxn>
                <a:cxn ang="0">
                  <a:pos x="154" y="35"/>
                </a:cxn>
                <a:cxn ang="0">
                  <a:pos x="140" y="59"/>
                </a:cxn>
                <a:cxn ang="0">
                  <a:pos x="96" y="72"/>
                </a:cxn>
                <a:cxn ang="0">
                  <a:pos x="77" y="46"/>
                </a:cxn>
                <a:cxn ang="0">
                  <a:pos x="68" y="46"/>
                </a:cxn>
                <a:cxn ang="0">
                  <a:pos x="48" y="64"/>
                </a:cxn>
                <a:cxn ang="0">
                  <a:pos x="22" y="79"/>
                </a:cxn>
                <a:cxn ang="0">
                  <a:pos x="18" y="88"/>
                </a:cxn>
                <a:cxn ang="0">
                  <a:pos x="10" y="114"/>
                </a:cxn>
                <a:cxn ang="0">
                  <a:pos x="4" y="138"/>
                </a:cxn>
                <a:cxn ang="0">
                  <a:pos x="10" y="164"/>
                </a:cxn>
                <a:cxn ang="0">
                  <a:pos x="49" y="208"/>
                </a:cxn>
                <a:cxn ang="0">
                  <a:pos x="116" y="212"/>
                </a:cxn>
                <a:cxn ang="0">
                  <a:pos x="154" y="231"/>
                </a:cxn>
                <a:cxn ang="0">
                  <a:pos x="183" y="261"/>
                </a:cxn>
                <a:cxn ang="0">
                  <a:pos x="217" y="286"/>
                </a:cxn>
                <a:cxn ang="0">
                  <a:pos x="242" y="290"/>
                </a:cxn>
                <a:cxn ang="0">
                  <a:pos x="287" y="331"/>
                </a:cxn>
                <a:cxn ang="0">
                  <a:pos x="327" y="345"/>
                </a:cxn>
                <a:cxn ang="0">
                  <a:pos x="399" y="359"/>
                </a:cxn>
                <a:cxn ang="0">
                  <a:pos x="552" y="158"/>
                </a:cxn>
              </a:cxnLst>
              <a:rect l="0" t="0" r="r" b="b"/>
              <a:pathLst>
                <a:path w="693" h="473">
                  <a:moveTo>
                    <a:pt x="411" y="371"/>
                  </a:moveTo>
                  <a:lnTo>
                    <a:pt x="422" y="385"/>
                  </a:lnTo>
                  <a:lnTo>
                    <a:pt x="433" y="407"/>
                  </a:lnTo>
                  <a:lnTo>
                    <a:pt x="438" y="425"/>
                  </a:lnTo>
                  <a:lnTo>
                    <a:pt x="446" y="434"/>
                  </a:lnTo>
                  <a:lnTo>
                    <a:pt x="451" y="435"/>
                  </a:lnTo>
                  <a:lnTo>
                    <a:pt x="466" y="437"/>
                  </a:lnTo>
                  <a:lnTo>
                    <a:pt x="475" y="440"/>
                  </a:lnTo>
                  <a:lnTo>
                    <a:pt x="485" y="451"/>
                  </a:lnTo>
                  <a:lnTo>
                    <a:pt x="490" y="452"/>
                  </a:lnTo>
                  <a:lnTo>
                    <a:pt x="500" y="453"/>
                  </a:lnTo>
                  <a:lnTo>
                    <a:pt x="502" y="454"/>
                  </a:lnTo>
                  <a:lnTo>
                    <a:pt x="506" y="455"/>
                  </a:lnTo>
                  <a:lnTo>
                    <a:pt x="514" y="453"/>
                  </a:lnTo>
                  <a:lnTo>
                    <a:pt x="520" y="450"/>
                  </a:lnTo>
                  <a:lnTo>
                    <a:pt x="531" y="449"/>
                  </a:lnTo>
                  <a:lnTo>
                    <a:pt x="544" y="460"/>
                  </a:lnTo>
                  <a:lnTo>
                    <a:pt x="551" y="459"/>
                  </a:lnTo>
                  <a:lnTo>
                    <a:pt x="553" y="456"/>
                  </a:lnTo>
                  <a:lnTo>
                    <a:pt x="561" y="461"/>
                  </a:lnTo>
                  <a:lnTo>
                    <a:pt x="566" y="469"/>
                  </a:lnTo>
                  <a:lnTo>
                    <a:pt x="568" y="471"/>
                  </a:lnTo>
                  <a:lnTo>
                    <a:pt x="570" y="473"/>
                  </a:lnTo>
                  <a:lnTo>
                    <a:pt x="579" y="465"/>
                  </a:lnTo>
                  <a:lnTo>
                    <a:pt x="581" y="466"/>
                  </a:lnTo>
                  <a:lnTo>
                    <a:pt x="582" y="462"/>
                  </a:lnTo>
                  <a:lnTo>
                    <a:pt x="581" y="461"/>
                  </a:lnTo>
                  <a:lnTo>
                    <a:pt x="580" y="459"/>
                  </a:lnTo>
                  <a:lnTo>
                    <a:pt x="578" y="444"/>
                  </a:lnTo>
                  <a:lnTo>
                    <a:pt x="573" y="439"/>
                  </a:lnTo>
                  <a:lnTo>
                    <a:pt x="573" y="432"/>
                  </a:lnTo>
                  <a:lnTo>
                    <a:pt x="573" y="428"/>
                  </a:lnTo>
                  <a:lnTo>
                    <a:pt x="576" y="427"/>
                  </a:lnTo>
                  <a:lnTo>
                    <a:pt x="577" y="414"/>
                  </a:lnTo>
                  <a:lnTo>
                    <a:pt x="582" y="408"/>
                  </a:lnTo>
                  <a:lnTo>
                    <a:pt x="586" y="396"/>
                  </a:lnTo>
                  <a:lnTo>
                    <a:pt x="590" y="393"/>
                  </a:lnTo>
                  <a:lnTo>
                    <a:pt x="593" y="387"/>
                  </a:lnTo>
                  <a:lnTo>
                    <a:pt x="598" y="384"/>
                  </a:lnTo>
                  <a:lnTo>
                    <a:pt x="598" y="382"/>
                  </a:lnTo>
                  <a:lnTo>
                    <a:pt x="601" y="381"/>
                  </a:lnTo>
                  <a:lnTo>
                    <a:pt x="605" y="380"/>
                  </a:lnTo>
                  <a:lnTo>
                    <a:pt x="610" y="379"/>
                  </a:lnTo>
                  <a:lnTo>
                    <a:pt x="608" y="377"/>
                  </a:lnTo>
                  <a:lnTo>
                    <a:pt x="611" y="376"/>
                  </a:lnTo>
                  <a:lnTo>
                    <a:pt x="608" y="375"/>
                  </a:lnTo>
                  <a:lnTo>
                    <a:pt x="611" y="375"/>
                  </a:lnTo>
                  <a:lnTo>
                    <a:pt x="610" y="372"/>
                  </a:lnTo>
                  <a:lnTo>
                    <a:pt x="618" y="368"/>
                  </a:lnTo>
                  <a:lnTo>
                    <a:pt x="620" y="371"/>
                  </a:lnTo>
                  <a:lnTo>
                    <a:pt x="625" y="371"/>
                  </a:lnTo>
                  <a:lnTo>
                    <a:pt x="618" y="360"/>
                  </a:lnTo>
                  <a:lnTo>
                    <a:pt x="615" y="361"/>
                  </a:lnTo>
                  <a:lnTo>
                    <a:pt x="613" y="362"/>
                  </a:lnTo>
                  <a:lnTo>
                    <a:pt x="611" y="356"/>
                  </a:lnTo>
                  <a:lnTo>
                    <a:pt x="614" y="354"/>
                  </a:lnTo>
                  <a:lnTo>
                    <a:pt x="616" y="357"/>
                  </a:lnTo>
                  <a:lnTo>
                    <a:pt x="616" y="354"/>
                  </a:lnTo>
                  <a:lnTo>
                    <a:pt x="617" y="346"/>
                  </a:lnTo>
                  <a:lnTo>
                    <a:pt x="615" y="342"/>
                  </a:lnTo>
                  <a:lnTo>
                    <a:pt x="606" y="341"/>
                  </a:lnTo>
                  <a:lnTo>
                    <a:pt x="603" y="340"/>
                  </a:lnTo>
                  <a:lnTo>
                    <a:pt x="600" y="335"/>
                  </a:lnTo>
                  <a:lnTo>
                    <a:pt x="601" y="330"/>
                  </a:lnTo>
                  <a:lnTo>
                    <a:pt x="604" y="331"/>
                  </a:lnTo>
                  <a:lnTo>
                    <a:pt x="604" y="328"/>
                  </a:lnTo>
                  <a:lnTo>
                    <a:pt x="602" y="329"/>
                  </a:lnTo>
                  <a:lnTo>
                    <a:pt x="596" y="329"/>
                  </a:lnTo>
                  <a:lnTo>
                    <a:pt x="595" y="321"/>
                  </a:lnTo>
                  <a:lnTo>
                    <a:pt x="593" y="319"/>
                  </a:lnTo>
                  <a:lnTo>
                    <a:pt x="592" y="311"/>
                  </a:lnTo>
                  <a:lnTo>
                    <a:pt x="592" y="310"/>
                  </a:lnTo>
                  <a:lnTo>
                    <a:pt x="594" y="308"/>
                  </a:lnTo>
                  <a:lnTo>
                    <a:pt x="593" y="305"/>
                  </a:lnTo>
                  <a:lnTo>
                    <a:pt x="599" y="302"/>
                  </a:lnTo>
                  <a:lnTo>
                    <a:pt x="600" y="305"/>
                  </a:lnTo>
                  <a:lnTo>
                    <a:pt x="601" y="310"/>
                  </a:lnTo>
                  <a:lnTo>
                    <a:pt x="601" y="305"/>
                  </a:lnTo>
                  <a:lnTo>
                    <a:pt x="602" y="302"/>
                  </a:lnTo>
                  <a:lnTo>
                    <a:pt x="605" y="306"/>
                  </a:lnTo>
                  <a:lnTo>
                    <a:pt x="608" y="302"/>
                  </a:lnTo>
                  <a:lnTo>
                    <a:pt x="603" y="297"/>
                  </a:lnTo>
                  <a:lnTo>
                    <a:pt x="598" y="289"/>
                  </a:lnTo>
                  <a:lnTo>
                    <a:pt x="595" y="288"/>
                  </a:lnTo>
                  <a:lnTo>
                    <a:pt x="594" y="291"/>
                  </a:lnTo>
                  <a:lnTo>
                    <a:pt x="591" y="289"/>
                  </a:lnTo>
                  <a:lnTo>
                    <a:pt x="588" y="289"/>
                  </a:lnTo>
                  <a:lnTo>
                    <a:pt x="584" y="286"/>
                  </a:lnTo>
                  <a:lnTo>
                    <a:pt x="576" y="284"/>
                  </a:lnTo>
                  <a:lnTo>
                    <a:pt x="572" y="275"/>
                  </a:lnTo>
                  <a:lnTo>
                    <a:pt x="572" y="270"/>
                  </a:lnTo>
                  <a:lnTo>
                    <a:pt x="571" y="243"/>
                  </a:lnTo>
                  <a:lnTo>
                    <a:pt x="572" y="231"/>
                  </a:lnTo>
                  <a:lnTo>
                    <a:pt x="572" y="230"/>
                  </a:lnTo>
                  <a:lnTo>
                    <a:pt x="578" y="221"/>
                  </a:lnTo>
                  <a:lnTo>
                    <a:pt x="580" y="219"/>
                  </a:lnTo>
                  <a:lnTo>
                    <a:pt x="584" y="215"/>
                  </a:lnTo>
                  <a:lnTo>
                    <a:pt x="589" y="208"/>
                  </a:lnTo>
                  <a:lnTo>
                    <a:pt x="591" y="205"/>
                  </a:lnTo>
                  <a:lnTo>
                    <a:pt x="591" y="191"/>
                  </a:lnTo>
                  <a:lnTo>
                    <a:pt x="595" y="184"/>
                  </a:lnTo>
                  <a:lnTo>
                    <a:pt x="595" y="180"/>
                  </a:lnTo>
                  <a:lnTo>
                    <a:pt x="600" y="169"/>
                  </a:lnTo>
                  <a:lnTo>
                    <a:pt x="596" y="161"/>
                  </a:lnTo>
                  <a:lnTo>
                    <a:pt x="601" y="153"/>
                  </a:lnTo>
                  <a:lnTo>
                    <a:pt x="604" y="147"/>
                  </a:lnTo>
                  <a:lnTo>
                    <a:pt x="608" y="142"/>
                  </a:lnTo>
                  <a:lnTo>
                    <a:pt x="612" y="137"/>
                  </a:lnTo>
                  <a:lnTo>
                    <a:pt x="612" y="133"/>
                  </a:lnTo>
                  <a:lnTo>
                    <a:pt x="613" y="132"/>
                  </a:lnTo>
                  <a:lnTo>
                    <a:pt x="616" y="131"/>
                  </a:lnTo>
                  <a:lnTo>
                    <a:pt x="617" y="129"/>
                  </a:lnTo>
                  <a:lnTo>
                    <a:pt x="617" y="124"/>
                  </a:lnTo>
                  <a:lnTo>
                    <a:pt x="617" y="123"/>
                  </a:lnTo>
                  <a:lnTo>
                    <a:pt x="625" y="114"/>
                  </a:lnTo>
                  <a:lnTo>
                    <a:pt x="626" y="112"/>
                  </a:lnTo>
                  <a:lnTo>
                    <a:pt x="629" y="107"/>
                  </a:lnTo>
                  <a:lnTo>
                    <a:pt x="634" y="99"/>
                  </a:lnTo>
                  <a:lnTo>
                    <a:pt x="636" y="97"/>
                  </a:lnTo>
                  <a:lnTo>
                    <a:pt x="639" y="91"/>
                  </a:lnTo>
                  <a:lnTo>
                    <a:pt x="642" y="88"/>
                  </a:lnTo>
                  <a:lnTo>
                    <a:pt x="648" y="79"/>
                  </a:lnTo>
                  <a:lnTo>
                    <a:pt x="651" y="75"/>
                  </a:lnTo>
                  <a:lnTo>
                    <a:pt x="653" y="73"/>
                  </a:lnTo>
                  <a:lnTo>
                    <a:pt x="664" y="54"/>
                  </a:lnTo>
                  <a:lnTo>
                    <a:pt x="674" y="35"/>
                  </a:lnTo>
                  <a:lnTo>
                    <a:pt x="675" y="30"/>
                  </a:lnTo>
                  <a:lnTo>
                    <a:pt x="674" y="30"/>
                  </a:lnTo>
                  <a:lnTo>
                    <a:pt x="674" y="32"/>
                  </a:lnTo>
                  <a:lnTo>
                    <a:pt x="673" y="32"/>
                  </a:lnTo>
                  <a:lnTo>
                    <a:pt x="676" y="19"/>
                  </a:lnTo>
                  <a:lnTo>
                    <a:pt x="683" y="14"/>
                  </a:lnTo>
                  <a:lnTo>
                    <a:pt x="693" y="9"/>
                  </a:lnTo>
                  <a:lnTo>
                    <a:pt x="688" y="8"/>
                  </a:lnTo>
                  <a:lnTo>
                    <a:pt x="681" y="7"/>
                  </a:lnTo>
                  <a:lnTo>
                    <a:pt x="669" y="0"/>
                  </a:lnTo>
                  <a:lnTo>
                    <a:pt x="664" y="2"/>
                  </a:lnTo>
                  <a:lnTo>
                    <a:pt x="648" y="15"/>
                  </a:lnTo>
                  <a:lnTo>
                    <a:pt x="645" y="17"/>
                  </a:lnTo>
                  <a:lnTo>
                    <a:pt x="643" y="18"/>
                  </a:lnTo>
                  <a:lnTo>
                    <a:pt x="637" y="21"/>
                  </a:lnTo>
                  <a:lnTo>
                    <a:pt x="632" y="23"/>
                  </a:lnTo>
                  <a:lnTo>
                    <a:pt x="629" y="24"/>
                  </a:lnTo>
                  <a:lnTo>
                    <a:pt x="628" y="25"/>
                  </a:lnTo>
                  <a:lnTo>
                    <a:pt x="626" y="25"/>
                  </a:lnTo>
                  <a:lnTo>
                    <a:pt x="625" y="25"/>
                  </a:lnTo>
                  <a:lnTo>
                    <a:pt x="622" y="26"/>
                  </a:lnTo>
                  <a:lnTo>
                    <a:pt x="616" y="28"/>
                  </a:lnTo>
                  <a:lnTo>
                    <a:pt x="612" y="27"/>
                  </a:lnTo>
                  <a:lnTo>
                    <a:pt x="604" y="25"/>
                  </a:lnTo>
                  <a:lnTo>
                    <a:pt x="606" y="15"/>
                  </a:lnTo>
                  <a:lnTo>
                    <a:pt x="605" y="9"/>
                  </a:lnTo>
                  <a:lnTo>
                    <a:pt x="601" y="11"/>
                  </a:lnTo>
                  <a:lnTo>
                    <a:pt x="603" y="14"/>
                  </a:lnTo>
                  <a:lnTo>
                    <a:pt x="604" y="17"/>
                  </a:lnTo>
                  <a:lnTo>
                    <a:pt x="598" y="35"/>
                  </a:lnTo>
                  <a:lnTo>
                    <a:pt x="589" y="43"/>
                  </a:lnTo>
                  <a:lnTo>
                    <a:pt x="578" y="49"/>
                  </a:lnTo>
                  <a:lnTo>
                    <a:pt x="571" y="52"/>
                  </a:lnTo>
                  <a:lnTo>
                    <a:pt x="568" y="50"/>
                  </a:lnTo>
                  <a:lnTo>
                    <a:pt x="565" y="49"/>
                  </a:lnTo>
                  <a:lnTo>
                    <a:pt x="563" y="44"/>
                  </a:lnTo>
                  <a:lnTo>
                    <a:pt x="565" y="46"/>
                  </a:lnTo>
                  <a:lnTo>
                    <a:pt x="563" y="44"/>
                  </a:lnTo>
                  <a:lnTo>
                    <a:pt x="549" y="43"/>
                  </a:lnTo>
                  <a:lnTo>
                    <a:pt x="545" y="41"/>
                  </a:lnTo>
                  <a:lnTo>
                    <a:pt x="535" y="32"/>
                  </a:lnTo>
                  <a:lnTo>
                    <a:pt x="529" y="37"/>
                  </a:lnTo>
                  <a:lnTo>
                    <a:pt x="518" y="40"/>
                  </a:lnTo>
                  <a:lnTo>
                    <a:pt x="512" y="41"/>
                  </a:lnTo>
                  <a:lnTo>
                    <a:pt x="508" y="43"/>
                  </a:lnTo>
                  <a:lnTo>
                    <a:pt x="502" y="42"/>
                  </a:lnTo>
                  <a:lnTo>
                    <a:pt x="499" y="39"/>
                  </a:lnTo>
                  <a:lnTo>
                    <a:pt x="489" y="50"/>
                  </a:lnTo>
                  <a:lnTo>
                    <a:pt x="486" y="55"/>
                  </a:lnTo>
                  <a:lnTo>
                    <a:pt x="479" y="62"/>
                  </a:lnTo>
                  <a:lnTo>
                    <a:pt x="475" y="66"/>
                  </a:lnTo>
                  <a:lnTo>
                    <a:pt x="469" y="66"/>
                  </a:lnTo>
                  <a:lnTo>
                    <a:pt x="467" y="68"/>
                  </a:lnTo>
                  <a:lnTo>
                    <a:pt x="457" y="70"/>
                  </a:lnTo>
                  <a:lnTo>
                    <a:pt x="453" y="73"/>
                  </a:lnTo>
                  <a:lnTo>
                    <a:pt x="437" y="77"/>
                  </a:lnTo>
                  <a:lnTo>
                    <a:pt x="433" y="75"/>
                  </a:lnTo>
                  <a:lnTo>
                    <a:pt x="420" y="80"/>
                  </a:lnTo>
                  <a:lnTo>
                    <a:pt x="419" y="82"/>
                  </a:lnTo>
                  <a:lnTo>
                    <a:pt x="411" y="82"/>
                  </a:lnTo>
                  <a:lnTo>
                    <a:pt x="407" y="83"/>
                  </a:lnTo>
                  <a:lnTo>
                    <a:pt x="405" y="84"/>
                  </a:lnTo>
                  <a:lnTo>
                    <a:pt x="396" y="83"/>
                  </a:lnTo>
                  <a:lnTo>
                    <a:pt x="395" y="84"/>
                  </a:lnTo>
                  <a:lnTo>
                    <a:pt x="378" y="80"/>
                  </a:lnTo>
                  <a:lnTo>
                    <a:pt x="377" y="80"/>
                  </a:lnTo>
                  <a:lnTo>
                    <a:pt x="369" y="79"/>
                  </a:lnTo>
                  <a:lnTo>
                    <a:pt x="360" y="82"/>
                  </a:lnTo>
                  <a:lnTo>
                    <a:pt x="353" y="82"/>
                  </a:lnTo>
                  <a:lnTo>
                    <a:pt x="345" y="75"/>
                  </a:lnTo>
                  <a:lnTo>
                    <a:pt x="343" y="75"/>
                  </a:lnTo>
                  <a:lnTo>
                    <a:pt x="334" y="77"/>
                  </a:lnTo>
                  <a:lnTo>
                    <a:pt x="329" y="78"/>
                  </a:lnTo>
                  <a:lnTo>
                    <a:pt x="323" y="80"/>
                  </a:lnTo>
                  <a:lnTo>
                    <a:pt x="320" y="83"/>
                  </a:lnTo>
                  <a:lnTo>
                    <a:pt x="301" y="91"/>
                  </a:lnTo>
                  <a:lnTo>
                    <a:pt x="292" y="95"/>
                  </a:lnTo>
                  <a:lnTo>
                    <a:pt x="278" y="95"/>
                  </a:lnTo>
                  <a:lnTo>
                    <a:pt x="274" y="91"/>
                  </a:lnTo>
                  <a:lnTo>
                    <a:pt x="277" y="90"/>
                  </a:lnTo>
                  <a:lnTo>
                    <a:pt x="269" y="88"/>
                  </a:lnTo>
                  <a:lnTo>
                    <a:pt x="266" y="88"/>
                  </a:lnTo>
                  <a:lnTo>
                    <a:pt x="254" y="80"/>
                  </a:lnTo>
                  <a:lnTo>
                    <a:pt x="252" y="78"/>
                  </a:lnTo>
                  <a:lnTo>
                    <a:pt x="242" y="72"/>
                  </a:lnTo>
                  <a:lnTo>
                    <a:pt x="239" y="68"/>
                  </a:lnTo>
                  <a:lnTo>
                    <a:pt x="240" y="66"/>
                  </a:lnTo>
                  <a:lnTo>
                    <a:pt x="238" y="56"/>
                  </a:lnTo>
                  <a:lnTo>
                    <a:pt x="238" y="55"/>
                  </a:lnTo>
                  <a:lnTo>
                    <a:pt x="234" y="53"/>
                  </a:lnTo>
                  <a:lnTo>
                    <a:pt x="233" y="54"/>
                  </a:lnTo>
                  <a:lnTo>
                    <a:pt x="227" y="59"/>
                  </a:lnTo>
                  <a:lnTo>
                    <a:pt x="223" y="60"/>
                  </a:lnTo>
                  <a:lnTo>
                    <a:pt x="220" y="62"/>
                  </a:lnTo>
                  <a:lnTo>
                    <a:pt x="220" y="60"/>
                  </a:lnTo>
                  <a:lnTo>
                    <a:pt x="211" y="59"/>
                  </a:lnTo>
                  <a:lnTo>
                    <a:pt x="206" y="56"/>
                  </a:lnTo>
                  <a:lnTo>
                    <a:pt x="204" y="54"/>
                  </a:lnTo>
                  <a:lnTo>
                    <a:pt x="204" y="53"/>
                  </a:lnTo>
                  <a:lnTo>
                    <a:pt x="203" y="53"/>
                  </a:lnTo>
                  <a:lnTo>
                    <a:pt x="203" y="52"/>
                  </a:lnTo>
                  <a:lnTo>
                    <a:pt x="202" y="51"/>
                  </a:lnTo>
                  <a:lnTo>
                    <a:pt x="203" y="51"/>
                  </a:lnTo>
                  <a:lnTo>
                    <a:pt x="202" y="51"/>
                  </a:lnTo>
                  <a:lnTo>
                    <a:pt x="202" y="50"/>
                  </a:lnTo>
                  <a:lnTo>
                    <a:pt x="201" y="50"/>
                  </a:lnTo>
                  <a:lnTo>
                    <a:pt x="202" y="49"/>
                  </a:lnTo>
                  <a:lnTo>
                    <a:pt x="203" y="50"/>
                  </a:lnTo>
                  <a:lnTo>
                    <a:pt x="203" y="48"/>
                  </a:lnTo>
                  <a:lnTo>
                    <a:pt x="203" y="46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2" y="35"/>
                  </a:lnTo>
                  <a:lnTo>
                    <a:pt x="201" y="32"/>
                  </a:lnTo>
                  <a:lnTo>
                    <a:pt x="199" y="32"/>
                  </a:lnTo>
                  <a:lnTo>
                    <a:pt x="195" y="30"/>
                  </a:lnTo>
                  <a:lnTo>
                    <a:pt x="194" y="29"/>
                  </a:lnTo>
                  <a:lnTo>
                    <a:pt x="194" y="27"/>
                  </a:lnTo>
                  <a:lnTo>
                    <a:pt x="193" y="27"/>
                  </a:lnTo>
                  <a:lnTo>
                    <a:pt x="192" y="23"/>
                  </a:lnTo>
                  <a:lnTo>
                    <a:pt x="188" y="25"/>
                  </a:lnTo>
                  <a:lnTo>
                    <a:pt x="184" y="27"/>
                  </a:lnTo>
                  <a:lnTo>
                    <a:pt x="182" y="30"/>
                  </a:lnTo>
                  <a:lnTo>
                    <a:pt x="181" y="29"/>
                  </a:lnTo>
                  <a:lnTo>
                    <a:pt x="179" y="30"/>
                  </a:lnTo>
                  <a:lnTo>
                    <a:pt x="177" y="29"/>
                  </a:lnTo>
                  <a:lnTo>
                    <a:pt x="175" y="33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0" y="39"/>
                  </a:lnTo>
                  <a:lnTo>
                    <a:pt x="158" y="36"/>
                  </a:lnTo>
                  <a:lnTo>
                    <a:pt x="154" y="35"/>
                  </a:lnTo>
                  <a:lnTo>
                    <a:pt x="149" y="32"/>
                  </a:lnTo>
                  <a:lnTo>
                    <a:pt x="142" y="38"/>
                  </a:lnTo>
                  <a:lnTo>
                    <a:pt x="142" y="42"/>
                  </a:lnTo>
                  <a:lnTo>
                    <a:pt x="139" y="46"/>
                  </a:lnTo>
                  <a:lnTo>
                    <a:pt x="136" y="48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0" y="70"/>
                  </a:lnTo>
                  <a:lnTo>
                    <a:pt x="119" y="75"/>
                  </a:lnTo>
                  <a:lnTo>
                    <a:pt x="105" y="79"/>
                  </a:lnTo>
                  <a:lnTo>
                    <a:pt x="98" y="78"/>
                  </a:lnTo>
                  <a:lnTo>
                    <a:pt x="96" y="72"/>
                  </a:lnTo>
                  <a:lnTo>
                    <a:pt x="94" y="73"/>
                  </a:lnTo>
                  <a:lnTo>
                    <a:pt x="92" y="71"/>
                  </a:lnTo>
                  <a:lnTo>
                    <a:pt x="83" y="63"/>
                  </a:lnTo>
                  <a:lnTo>
                    <a:pt x="81" y="59"/>
                  </a:lnTo>
                  <a:lnTo>
                    <a:pt x="78" y="51"/>
                  </a:lnTo>
                  <a:lnTo>
                    <a:pt x="77" y="46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66" y="32"/>
                  </a:lnTo>
                  <a:lnTo>
                    <a:pt x="63" y="37"/>
                  </a:lnTo>
                  <a:lnTo>
                    <a:pt x="68" y="46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5" y="54"/>
                  </a:lnTo>
                  <a:lnTo>
                    <a:pt x="51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6" y="65"/>
                  </a:lnTo>
                  <a:lnTo>
                    <a:pt x="36" y="67"/>
                  </a:lnTo>
                  <a:lnTo>
                    <a:pt x="33" y="66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2" y="79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22" y="83"/>
                  </a:lnTo>
                  <a:lnTo>
                    <a:pt x="18" y="84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7" y="112"/>
                  </a:lnTo>
                  <a:lnTo>
                    <a:pt x="10" y="114"/>
                  </a:lnTo>
                  <a:lnTo>
                    <a:pt x="8" y="117"/>
                  </a:lnTo>
                  <a:lnTo>
                    <a:pt x="13" y="122"/>
                  </a:lnTo>
                  <a:lnTo>
                    <a:pt x="8" y="129"/>
                  </a:lnTo>
                  <a:lnTo>
                    <a:pt x="10" y="135"/>
                  </a:lnTo>
                  <a:lnTo>
                    <a:pt x="3" y="142"/>
                  </a:lnTo>
                  <a:lnTo>
                    <a:pt x="4" y="138"/>
                  </a:lnTo>
                  <a:lnTo>
                    <a:pt x="0" y="144"/>
                  </a:lnTo>
                  <a:lnTo>
                    <a:pt x="2" y="148"/>
                  </a:lnTo>
                  <a:lnTo>
                    <a:pt x="2" y="147"/>
                  </a:lnTo>
                  <a:lnTo>
                    <a:pt x="4" y="148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0" y="168"/>
                  </a:lnTo>
                  <a:lnTo>
                    <a:pt x="22" y="184"/>
                  </a:lnTo>
                  <a:lnTo>
                    <a:pt x="30" y="183"/>
                  </a:lnTo>
                  <a:lnTo>
                    <a:pt x="41" y="191"/>
                  </a:lnTo>
                  <a:lnTo>
                    <a:pt x="48" y="206"/>
                  </a:lnTo>
                  <a:lnTo>
                    <a:pt x="49" y="208"/>
                  </a:lnTo>
                  <a:lnTo>
                    <a:pt x="55" y="213"/>
                  </a:lnTo>
                  <a:lnTo>
                    <a:pt x="73" y="207"/>
                  </a:lnTo>
                  <a:lnTo>
                    <a:pt x="98" y="207"/>
                  </a:lnTo>
                  <a:lnTo>
                    <a:pt x="101" y="207"/>
                  </a:lnTo>
                  <a:lnTo>
                    <a:pt x="105" y="207"/>
                  </a:lnTo>
                  <a:lnTo>
                    <a:pt x="116" y="212"/>
                  </a:lnTo>
                  <a:lnTo>
                    <a:pt x="122" y="218"/>
                  </a:lnTo>
                  <a:lnTo>
                    <a:pt x="127" y="229"/>
                  </a:lnTo>
                  <a:lnTo>
                    <a:pt x="130" y="230"/>
                  </a:lnTo>
                  <a:lnTo>
                    <a:pt x="134" y="229"/>
                  </a:lnTo>
                  <a:lnTo>
                    <a:pt x="145" y="229"/>
                  </a:lnTo>
                  <a:lnTo>
                    <a:pt x="154" y="231"/>
                  </a:lnTo>
                  <a:lnTo>
                    <a:pt x="161" y="234"/>
                  </a:lnTo>
                  <a:lnTo>
                    <a:pt x="167" y="240"/>
                  </a:lnTo>
                  <a:lnTo>
                    <a:pt x="172" y="244"/>
                  </a:lnTo>
                  <a:lnTo>
                    <a:pt x="181" y="256"/>
                  </a:lnTo>
                  <a:lnTo>
                    <a:pt x="181" y="260"/>
                  </a:lnTo>
                  <a:lnTo>
                    <a:pt x="183" y="261"/>
                  </a:lnTo>
                  <a:lnTo>
                    <a:pt x="187" y="261"/>
                  </a:lnTo>
                  <a:lnTo>
                    <a:pt x="190" y="264"/>
                  </a:lnTo>
                  <a:lnTo>
                    <a:pt x="195" y="270"/>
                  </a:lnTo>
                  <a:lnTo>
                    <a:pt x="202" y="272"/>
                  </a:lnTo>
                  <a:lnTo>
                    <a:pt x="213" y="279"/>
                  </a:lnTo>
                  <a:lnTo>
                    <a:pt x="217" y="286"/>
                  </a:lnTo>
                  <a:lnTo>
                    <a:pt x="223" y="288"/>
                  </a:lnTo>
                  <a:lnTo>
                    <a:pt x="228" y="289"/>
                  </a:lnTo>
                  <a:lnTo>
                    <a:pt x="235" y="289"/>
                  </a:lnTo>
                  <a:lnTo>
                    <a:pt x="238" y="291"/>
                  </a:lnTo>
                  <a:lnTo>
                    <a:pt x="240" y="289"/>
                  </a:lnTo>
                  <a:lnTo>
                    <a:pt x="242" y="290"/>
                  </a:lnTo>
                  <a:lnTo>
                    <a:pt x="250" y="298"/>
                  </a:lnTo>
                  <a:lnTo>
                    <a:pt x="258" y="305"/>
                  </a:lnTo>
                  <a:lnTo>
                    <a:pt x="264" y="312"/>
                  </a:lnTo>
                  <a:lnTo>
                    <a:pt x="266" y="317"/>
                  </a:lnTo>
                  <a:lnTo>
                    <a:pt x="282" y="326"/>
                  </a:lnTo>
                  <a:lnTo>
                    <a:pt x="287" y="331"/>
                  </a:lnTo>
                  <a:lnTo>
                    <a:pt x="301" y="332"/>
                  </a:lnTo>
                  <a:lnTo>
                    <a:pt x="302" y="333"/>
                  </a:lnTo>
                  <a:lnTo>
                    <a:pt x="308" y="340"/>
                  </a:lnTo>
                  <a:lnTo>
                    <a:pt x="313" y="344"/>
                  </a:lnTo>
                  <a:lnTo>
                    <a:pt x="325" y="345"/>
                  </a:lnTo>
                  <a:lnTo>
                    <a:pt x="327" y="345"/>
                  </a:lnTo>
                  <a:lnTo>
                    <a:pt x="331" y="342"/>
                  </a:lnTo>
                  <a:lnTo>
                    <a:pt x="346" y="342"/>
                  </a:lnTo>
                  <a:lnTo>
                    <a:pt x="358" y="342"/>
                  </a:lnTo>
                  <a:lnTo>
                    <a:pt x="363" y="343"/>
                  </a:lnTo>
                  <a:lnTo>
                    <a:pt x="382" y="349"/>
                  </a:lnTo>
                  <a:lnTo>
                    <a:pt x="399" y="359"/>
                  </a:lnTo>
                  <a:lnTo>
                    <a:pt x="411" y="371"/>
                  </a:lnTo>
                  <a:lnTo>
                    <a:pt x="551" y="157"/>
                  </a:lnTo>
                  <a:lnTo>
                    <a:pt x="552" y="157"/>
                  </a:lnTo>
                  <a:lnTo>
                    <a:pt x="553" y="157"/>
                  </a:lnTo>
                  <a:lnTo>
                    <a:pt x="553" y="158"/>
                  </a:lnTo>
                  <a:lnTo>
                    <a:pt x="552" y="158"/>
                  </a:lnTo>
                  <a:lnTo>
                    <a:pt x="551" y="157"/>
                  </a:lnTo>
                  <a:lnTo>
                    <a:pt x="411" y="37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2" name="Freeform 92"/>
            <p:cNvSpPr>
              <a:spLocks/>
            </p:cNvSpPr>
            <p:nvPr/>
          </p:nvSpPr>
          <p:spPr bwMode="auto">
            <a:xfrm>
              <a:off x="1812" y="3325"/>
              <a:ext cx="693" cy="473"/>
            </a:xfrm>
            <a:custGeom>
              <a:avLst/>
              <a:gdLst/>
              <a:ahLst/>
              <a:cxnLst>
                <a:cxn ang="0">
                  <a:pos x="451" y="435"/>
                </a:cxn>
                <a:cxn ang="0">
                  <a:pos x="502" y="454"/>
                </a:cxn>
                <a:cxn ang="0">
                  <a:pos x="551" y="459"/>
                </a:cxn>
                <a:cxn ang="0">
                  <a:pos x="579" y="465"/>
                </a:cxn>
                <a:cxn ang="0">
                  <a:pos x="573" y="439"/>
                </a:cxn>
                <a:cxn ang="0">
                  <a:pos x="586" y="396"/>
                </a:cxn>
                <a:cxn ang="0">
                  <a:pos x="605" y="380"/>
                </a:cxn>
                <a:cxn ang="0">
                  <a:pos x="610" y="372"/>
                </a:cxn>
                <a:cxn ang="0">
                  <a:pos x="613" y="362"/>
                </a:cxn>
                <a:cxn ang="0">
                  <a:pos x="615" y="342"/>
                </a:cxn>
                <a:cxn ang="0">
                  <a:pos x="604" y="328"/>
                </a:cxn>
                <a:cxn ang="0">
                  <a:pos x="592" y="310"/>
                </a:cxn>
                <a:cxn ang="0">
                  <a:pos x="601" y="305"/>
                </a:cxn>
                <a:cxn ang="0">
                  <a:pos x="595" y="288"/>
                </a:cxn>
                <a:cxn ang="0">
                  <a:pos x="572" y="275"/>
                </a:cxn>
                <a:cxn ang="0">
                  <a:pos x="580" y="219"/>
                </a:cxn>
                <a:cxn ang="0">
                  <a:pos x="595" y="180"/>
                </a:cxn>
                <a:cxn ang="0">
                  <a:pos x="612" y="137"/>
                </a:cxn>
                <a:cxn ang="0">
                  <a:pos x="617" y="123"/>
                </a:cxn>
                <a:cxn ang="0">
                  <a:pos x="639" y="91"/>
                </a:cxn>
                <a:cxn ang="0">
                  <a:pos x="674" y="35"/>
                </a:cxn>
                <a:cxn ang="0">
                  <a:pos x="683" y="14"/>
                </a:cxn>
                <a:cxn ang="0">
                  <a:pos x="648" y="15"/>
                </a:cxn>
                <a:cxn ang="0">
                  <a:pos x="628" y="25"/>
                </a:cxn>
                <a:cxn ang="0">
                  <a:pos x="604" y="25"/>
                </a:cxn>
                <a:cxn ang="0">
                  <a:pos x="598" y="35"/>
                </a:cxn>
                <a:cxn ang="0">
                  <a:pos x="563" y="44"/>
                </a:cxn>
                <a:cxn ang="0">
                  <a:pos x="529" y="37"/>
                </a:cxn>
                <a:cxn ang="0">
                  <a:pos x="489" y="50"/>
                </a:cxn>
                <a:cxn ang="0">
                  <a:pos x="457" y="70"/>
                </a:cxn>
                <a:cxn ang="0">
                  <a:pos x="411" y="82"/>
                </a:cxn>
                <a:cxn ang="0">
                  <a:pos x="377" y="80"/>
                </a:cxn>
                <a:cxn ang="0">
                  <a:pos x="334" y="77"/>
                </a:cxn>
                <a:cxn ang="0">
                  <a:pos x="278" y="95"/>
                </a:cxn>
                <a:cxn ang="0">
                  <a:pos x="252" y="78"/>
                </a:cxn>
                <a:cxn ang="0">
                  <a:pos x="234" y="53"/>
                </a:cxn>
                <a:cxn ang="0">
                  <a:pos x="211" y="59"/>
                </a:cxn>
                <a:cxn ang="0">
                  <a:pos x="202" y="51"/>
                </a:cxn>
                <a:cxn ang="0">
                  <a:pos x="203" y="50"/>
                </a:cxn>
                <a:cxn ang="0">
                  <a:pos x="201" y="32"/>
                </a:cxn>
                <a:cxn ang="0">
                  <a:pos x="192" y="23"/>
                </a:cxn>
                <a:cxn ang="0">
                  <a:pos x="177" y="29"/>
                </a:cxn>
                <a:cxn ang="0">
                  <a:pos x="154" y="35"/>
                </a:cxn>
                <a:cxn ang="0">
                  <a:pos x="140" y="59"/>
                </a:cxn>
                <a:cxn ang="0">
                  <a:pos x="96" y="72"/>
                </a:cxn>
                <a:cxn ang="0">
                  <a:pos x="77" y="46"/>
                </a:cxn>
                <a:cxn ang="0">
                  <a:pos x="68" y="46"/>
                </a:cxn>
                <a:cxn ang="0">
                  <a:pos x="48" y="64"/>
                </a:cxn>
                <a:cxn ang="0">
                  <a:pos x="22" y="79"/>
                </a:cxn>
                <a:cxn ang="0">
                  <a:pos x="18" y="88"/>
                </a:cxn>
                <a:cxn ang="0">
                  <a:pos x="10" y="114"/>
                </a:cxn>
                <a:cxn ang="0">
                  <a:pos x="4" y="138"/>
                </a:cxn>
                <a:cxn ang="0">
                  <a:pos x="10" y="164"/>
                </a:cxn>
                <a:cxn ang="0">
                  <a:pos x="49" y="208"/>
                </a:cxn>
                <a:cxn ang="0">
                  <a:pos x="116" y="212"/>
                </a:cxn>
                <a:cxn ang="0">
                  <a:pos x="154" y="231"/>
                </a:cxn>
                <a:cxn ang="0">
                  <a:pos x="183" y="261"/>
                </a:cxn>
                <a:cxn ang="0">
                  <a:pos x="217" y="286"/>
                </a:cxn>
                <a:cxn ang="0">
                  <a:pos x="242" y="290"/>
                </a:cxn>
                <a:cxn ang="0">
                  <a:pos x="287" y="331"/>
                </a:cxn>
                <a:cxn ang="0">
                  <a:pos x="327" y="345"/>
                </a:cxn>
                <a:cxn ang="0">
                  <a:pos x="399" y="359"/>
                </a:cxn>
              </a:cxnLst>
              <a:rect l="0" t="0" r="r" b="b"/>
              <a:pathLst>
                <a:path w="693" h="473">
                  <a:moveTo>
                    <a:pt x="411" y="371"/>
                  </a:moveTo>
                  <a:lnTo>
                    <a:pt x="422" y="385"/>
                  </a:lnTo>
                  <a:lnTo>
                    <a:pt x="433" y="407"/>
                  </a:lnTo>
                  <a:lnTo>
                    <a:pt x="438" y="425"/>
                  </a:lnTo>
                  <a:lnTo>
                    <a:pt x="446" y="434"/>
                  </a:lnTo>
                  <a:lnTo>
                    <a:pt x="451" y="435"/>
                  </a:lnTo>
                  <a:lnTo>
                    <a:pt x="466" y="437"/>
                  </a:lnTo>
                  <a:lnTo>
                    <a:pt x="475" y="440"/>
                  </a:lnTo>
                  <a:lnTo>
                    <a:pt x="485" y="451"/>
                  </a:lnTo>
                  <a:lnTo>
                    <a:pt x="490" y="452"/>
                  </a:lnTo>
                  <a:lnTo>
                    <a:pt x="500" y="453"/>
                  </a:lnTo>
                  <a:lnTo>
                    <a:pt x="502" y="454"/>
                  </a:lnTo>
                  <a:lnTo>
                    <a:pt x="506" y="455"/>
                  </a:lnTo>
                  <a:lnTo>
                    <a:pt x="514" y="453"/>
                  </a:lnTo>
                  <a:lnTo>
                    <a:pt x="520" y="450"/>
                  </a:lnTo>
                  <a:lnTo>
                    <a:pt x="531" y="449"/>
                  </a:lnTo>
                  <a:lnTo>
                    <a:pt x="544" y="460"/>
                  </a:lnTo>
                  <a:lnTo>
                    <a:pt x="551" y="459"/>
                  </a:lnTo>
                  <a:lnTo>
                    <a:pt x="553" y="456"/>
                  </a:lnTo>
                  <a:lnTo>
                    <a:pt x="561" y="461"/>
                  </a:lnTo>
                  <a:lnTo>
                    <a:pt x="566" y="469"/>
                  </a:lnTo>
                  <a:lnTo>
                    <a:pt x="568" y="471"/>
                  </a:lnTo>
                  <a:lnTo>
                    <a:pt x="570" y="473"/>
                  </a:lnTo>
                  <a:lnTo>
                    <a:pt x="579" y="465"/>
                  </a:lnTo>
                  <a:lnTo>
                    <a:pt x="581" y="466"/>
                  </a:lnTo>
                  <a:lnTo>
                    <a:pt x="582" y="462"/>
                  </a:lnTo>
                  <a:lnTo>
                    <a:pt x="581" y="461"/>
                  </a:lnTo>
                  <a:lnTo>
                    <a:pt x="580" y="459"/>
                  </a:lnTo>
                  <a:lnTo>
                    <a:pt x="578" y="444"/>
                  </a:lnTo>
                  <a:lnTo>
                    <a:pt x="573" y="439"/>
                  </a:lnTo>
                  <a:lnTo>
                    <a:pt x="573" y="432"/>
                  </a:lnTo>
                  <a:lnTo>
                    <a:pt x="573" y="428"/>
                  </a:lnTo>
                  <a:lnTo>
                    <a:pt x="576" y="427"/>
                  </a:lnTo>
                  <a:lnTo>
                    <a:pt x="577" y="414"/>
                  </a:lnTo>
                  <a:lnTo>
                    <a:pt x="582" y="408"/>
                  </a:lnTo>
                  <a:lnTo>
                    <a:pt x="586" y="396"/>
                  </a:lnTo>
                  <a:lnTo>
                    <a:pt x="590" y="393"/>
                  </a:lnTo>
                  <a:lnTo>
                    <a:pt x="593" y="387"/>
                  </a:lnTo>
                  <a:lnTo>
                    <a:pt x="598" y="384"/>
                  </a:lnTo>
                  <a:lnTo>
                    <a:pt x="598" y="382"/>
                  </a:lnTo>
                  <a:lnTo>
                    <a:pt x="601" y="381"/>
                  </a:lnTo>
                  <a:lnTo>
                    <a:pt x="605" y="380"/>
                  </a:lnTo>
                  <a:lnTo>
                    <a:pt x="610" y="379"/>
                  </a:lnTo>
                  <a:lnTo>
                    <a:pt x="608" y="377"/>
                  </a:lnTo>
                  <a:lnTo>
                    <a:pt x="611" y="376"/>
                  </a:lnTo>
                  <a:lnTo>
                    <a:pt x="608" y="375"/>
                  </a:lnTo>
                  <a:lnTo>
                    <a:pt x="611" y="375"/>
                  </a:lnTo>
                  <a:lnTo>
                    <a:pt x="610" y="372"/>
                  </a:lnTo>
                  <a:lnTo>
                    <a:pt x="618" y="368"/>
                  </a:lnTo>
                  <a:lnTo>
                    <a:pt x="620" y="371"/>
                  </a:lnTo>
                  <a:lnTo>
                    <a:pt x="625" y="371"/>
                  </a:lnTo>
                  <a:lnTo>
                    <a:pt x="618" y="360"/>
                  </a:lnTo>
                  <a:lnTo>
                    <a:pt x="615" y="361"/>
                  </a:lnTo>
                  <a:lnTo>
                    <a:pt x="613" y="362"/>
                  </a:lnTo>
                  <a:lnTo>
                    <a:pt x="611" y="356"/>
                  </a:lnTo>
                  <a:lnTo>
                    <a:pt x="614" y="354"/>
                  </a:lnTo>
                  <a:lnTo>
                    <a:pt x="616" y="357"/>
                  </a:lnTo>
                  <a:lnTo>
                    <a:pt x="616" y="354"/>
                  </a:lnTo>
                  <a:lnTo>
                    <a:pt x="617" y="346"/>
                  </a:lnTo>
                  <a:lnTo>
                    <a:pt x="615" y="342"/>
                  </a:lnTo>
                  <a:lnTo>
                    <a:pt x="606" y="341"/>
                  </a:lnTo>
                  <a:lnTo>
                    <a:pt x="603" y="340"/>
                  </a:lnTo>
                  <a:lnTo>
                    <a:pt x="600" y="335"/>
                  </a:lnTo>
                  <a:lnTo>
                    <a:pt x="601" y="330"/>
                  </a:lnTo>
                  <a:lnTo>
                    <a:pt x="604" y="331"/>
                  </a:lnTo>
                  <a:lnTo>
                    <a:pt x="604" y="328"/>
                  </a:lnTo>
                  <a:lnTo>
                    <a:pt x="602" y="329"/>
                  </a:lnTo>
                  <a:lnTo>
                    <a:pt x="596" y="329"/>
                  </a:lnTo>
                  <a:lnTo>
                    <a:pt x="595" y="321"/>
                  </a:lnTo>
                  <a:lnTo>
                    <a:pt x="593" y="319"/>
                  </a:lnTo>
                  <a:lnTo>
                    <a:pt x="592" y="311"/>
                  </a:lnTo>
                  <a:lnTo>
                    <a:pt x="592" y="310"/>
                  </a:lnTo>
                  <a:lnTo>
                    <a:pt x="594" y="308"/>
                  </a:lnTo>
                  <a:lnTo>
                    <a:pt x="593" y="305"/>
                  </a:lnTo>
                  <a:lnTo>
                    <a:pt x="599" y="302"/>
                  </a:lnTo>
                  <a:lnTo>
                    <a:pt x="600" y="305"/>
                  </a:lnTo>
                  <a:lnTo>
                    <a:pt x="601" y="310"/>
                  </a:lnTo>
                  <a:lnTo>
                    <a:pt x="601" y="305"/>
                  </a:lnTo>
                  <a:lnTo>
                    <a:pt x="602" y="302"/>
                  </a:lnTo>
                  <a:lnTo>
                    <a:pt x="605" y="306"/>
                  </a:lnTo>
                  <a:lnTo>
                    <a:pt x="608" y="302"/>
                  </a:lnTo>
                  <a:lnTo>
                    <a:pt x="603" y="297"/>
                  </a:lnTo>
                  <a:lnTo>
                    <a:pt x="598" y="289"/>
                  </a:lnTo>
                  <a:lnTo>
                    <a:pt x="595" y="288"/>
                  </a:lnTo>
                  <a:lnTo>
                    <a:pt x="594" y="291"/>
                  </a:lnTo>
                  <a:lnTo>
                    <a:pt x="591" y="289"/>
                  </a:lnTo>
                  <a:lnTo>
                    <a:pt x="588" y="289"/>
                  </a:lnTo>
                  <a:lnTo>
                    <a:pt x="584" y="286"/>
                  </a:lnTo>
                  <a:lnTo>
                    <a:pt x="576" y="284"/>
                  </a:lnTo>
                  <a:lnTo>
                    <a:pt x="572" y="275"/>
                  </a:lnTo>
                  <a:lnTo>
                    <a:pt x="572" y="270"/>
                  </a:lnTo>
                  <a:lnTo>
                    <a:pt x="571" y="243"/>
                  </a:lnTo>
                  <a:lnTo>
                    <a:pt x="572" y="231"/>
                  </a:lnTo>
                  <a:lnTo>
                    <a:pt x="572" y="230"/>
                  </a:lnTo>
                  <a:lnTo>
                    <a:pt x="578" y="221"/>
                  </a:lnTo>
                  <a:lnTo>
                    <a:pt x="580" y="219"/>
                  </a:lnTo>
                  <a:lnTo>
                    <a:pt x="584" y="215"/>
                  </a:lnTo>
                  <a:lnTo>
                    <a:pt x="589" y="208"/>
                  </a:lnTo>
                  <a:lnTo>
                    <a:pt x="591" y="205"/>
                  </a:lnTo>
                  <a:lnTo>
                    <a:pt x="591" y="191"/>
                  </a:lnTo>
                  <a:lnTo>
                    <a:pt x="595" y="184"/>
                  </a:lnTo>
                  <a:lnTo>
                    <a:pt x="595" y="180"/>
                  </a:lnTo>
                  <a:lnTo>
                    <a:pt x="600" y="169"/>
                  </a:lnTo>
                  <a:lnTo>
                    <a:pt x="596" y="161"/>
                  </a:lnTo>
                  <a:lnTo>
                    <a:pt x="601" y="153"/>
                  </a:lnTo>
                  <a:lnTo>
                    <a:pt x="604" y="147"/>
                  </a:lnTo>
                  <a:lnTo>
                    <a:pt x="608" y="142"/>
                  </a:lnTo>
                  <a:lnTo>
                    <a:pt x="612" y="137"/>
                  </a:lnTo>
                  <a:lnTo>
                    <a:pt x="612" y="133"/>
                  </a:lnTo>
                  <a:lnTo>
                    <a:pt x="613" y="132"/>
                  </a:lnTo>
                  <a:lnTo>
                    <a:pt x="616" y="131"/>
                  </a:lnTo>
                  <a:lnTo>
                    <a:pt x="617" y="129"/>
                  </a:lnTo>
                  <a:lnTo>
                    <a:pt x="617" y="124"/>
                  </a:lnTo>
                  <a:lnTo>
                    <a:pt x="617" y="123"/>
                  </a:lnTo>
                  <a:lnTo>
                    <a:pt x="625" y="114"/>
                  </a:lnTo>
                  <a:lnTo>
                    <a:pt x="626" y="112"/>
                  </a:lnTo>
                  <a:lnTo>
                    <a:pt x="629" y="107"/>
                  </a:lnTo>
                  <a:lnTo>
                    <a:pt x="634" y="99"/>
                  </a:lnTo>
                  <a:lnTo>
                    <a:pt x="636" y="97"/>
                  </a:lnTo>
                  <a:lnTo>
                    <a:pt x="639" y="91"/>
                  </a:lnTo>
                  <a:lnTo>
                    <a:pt x="642" y="88"/>
                  </a:lnTo>
                  <a:lnTo>
                    <a:pt x="648" y="79"/>
                  </a:lnTo>
                  <a:lnTo>
                    <a:pt x="651" y="75"/>
                  </a:lnTo>
                  <a:lnTo>
                    <a:pt x="653" y="73"/>
                  </a:lnTo>
                  <a:lnTo>
                    <a:pt x="664" y="54"/>
                  </a:lnTo>
                  <a:lnTo>
                    <a:pt x="674" y="35"/>
                  </a:lnTo>
                  <a:lnTo>
                    <a:pt x="675" y="30"/>
                  </a:lnTo>
                  <a:lnTo>
                    <a:pt x="674" y="30"/>
                  </a:lnTo>
                  <a:lnTo>
                    <a:pt x="674" y="32"/>
                  </a:lnTo>
                  <a:lnTo>
                    <a:pt x="673" y="32"/>
                  </a:lnTo>
                  <a:lnTo>
                    <a:pt x="676" y="19"/>
                  </a:lnTo>
                  <a:lnTo>
                    <a:pt x="683" y="14"/>
                  </a:lnTo>
                  <a:lnTo>
                    <a:pt x="693" y="9"/>
                  </a:lnTo>
                  <a:lnTo>
                    <a:pt x="688" y="8"/>
                  </a:lnTo>
                  <a:lnTo>
                    <a:pt x="681" y="7"/>
                  </a:lnTo>
                  <a:lnTo>
                    <a:pt x="669" y="0"/>
                  </a:lnTo>
                  <a:lnTo>
                    <a:pt x="664" y="2"/>
                  </a:lnTo>
                  <a:lnTo>
                    <a:pt x="648" y="15"/>
                  </a:lnTo>
                  <a:lnTo>
                    <a:pt x="645" y="17"/>
                  </a:lnTo>
                  <a:lnTo>
                    <a:pt x="643" y="18"/>
                  </a:lnTo>
                  <a:lnTo>
                    <a:pt x="637" y="21"/>
                  </a:lnTo>
                  <a:lnTo>
                    <a:pt x="632" y="23"/>
                  </a:lnTo>
                  <a:lnTo>
                    <a:pt x="629" y="24"/>
                  </a:lnTo>
                  <a:lnTo>
                    <a:pt x="628" y="25"/>
                  </a:lnTo>
                  <a:lnTo>
                    <a:pt x="626" y="25"/>
                  </a:lnTo>
                  <a:lnTo>
                    <a:pt x="625" y="25"/>
                  </a:lnTo>
                  <a:lnTo>
                    <a:pt x="622" y="26"/>
                  </a:lnTo>
                  <a:lnTo>
                    <a:pt x="616" y="28"/>
                  </a:lnTo>
                  <a:lnTo>
                    <a:pt x="612" y="27"/>
                  </a:lnTo>
                  <a:lnTo>
                    <a:pt x="604" y="25"/>
                  </a:lnTo>
                  <a:lnTo>
                    <a:pt x="606" y="15"/>
                  </a:lnTo>
                  <a:lnTo>
                    <a:pt x="605" y="9"/>
                  </a:lnTo>
                  <a:lnTo>
                    <a:pt x="601" y="11"/>
                  </a:lnTo>
                  <a:lnTo>
                    <a:pt x="603" y="14"/>
                  </a:lnTo>
                  <a:lnTo>
                    <a:pt x="604" y="17"/>
                  </a:lnTo>
                  <a:lnTo>
                    <a:pt x="598" y="35"/>
                  </a:lnTo>
                  <a:lnTo>
                    <a:pt x="589" y="43"/>
                  </a:lnTo>
                  <a:lnTo>
                    <a:pt x="578" y="49"/>
                  </a:lnTo>
                  <a:lnTo>
                    <a:pt x="571" y="52"/>
                  </a:lnTo>
                  <a:lnTo>
                    <a:pt x="568" y="50"/>
                  </a:lnTo>
                  <a:lnTo>
                    <a:pt x="565" y="49"/>
                  </a:lnTo>
                  <a:lnTo>
                    <a:pt x="563" y="44"/>
                  </a:lnTo>
                  <a:lnTo>
                    <a:pt x="565" y="46"/>
                  </a:lnTo>
                  <a:lnTo>
                    <a:pt x="563" y="44"/>
                  </a:lnTo>
                  <a:lnTo>
                    <a:pt x="549" y="43"/>
                  </a:lnTo>
                  <a:lnTo>
                    <a:pt x="545" y="41"/>
                  </a:lnTo>
                  <a:lnTo>
                    <a:pt x="535" y="32"/>
                  </a:lnTo>
                  <a:lnTo>
                    <a:pt x="529" y="37"/>
                  </a:lnTo>
                  <a:lnTo>
                    <a:pt x="518" y="40"/>
                  </a:lnTo>
                  <a:lnTo>
                    <a:pt x="512" y="41"/>
                  </a:lnTo>
                  <a:lnTo>
                    <a:pt x="508" y="43"/>
                  </a:lnTo>
                  <a:lnTo>
                    <a:pt x="502" y="42"/>
                  </a:lnTo>
                  <a:lnTo>
                    <a:pt x="499" y="39"/>
                  </a:lnTo>
                  <a:lnTo>
                    <a:pt x="489" y="50"/>
                  </a:lnTo>
                  <a:lnTo>
                    <a:pt x="486" y="55"/>
                  </a:lnTo>
                  <a:lnTo>
                    <a:pt x="479" y="62"/>
                  </a:lnTo>
                  <a:lnTo>
                    <a:pt x="475" y="66"/>
                  </a:lnTo>
                  <a:lnTo>
                    <a:pt x="469" y="66"/>
                  </a:lnTo>
                  <a:lnTo>
                    <a:pt x="467" y="68"/>
                  </a:lnTo>
                  <a:lnTo>
                    <a:pt x="457" y="70"/>
                  </a:lnTo>
                  <a:lnTo>
                    <a:pt x="453" y="73"/>
                  </a:lnTo>
                  <a:lnTo>
                    <a:pt x="437" y="77"/>
                  </a:lnTo>
                  <a:lnTo>
                    <a:pt x="433" y="75"/>
                  </a:lnTo>
                  <a:lnTo>
                    <a:pt x="420" y="80"/>
                  </a:lnTo>
                  <a:lnTo>
                    <a:pt x="419" y="82"/>
                  </a:lnTo>
                  <a:lnTo>
                    <a:pt x="411" y="82"/>
                  </a:lnTo>
                  <a:lnTo>
                    <a:pt x="407" y="83"/>
                  </a:lnTo>
                  <a:lnTo>
                    <a:pt x="405" y="84"/>
                  </a:lnTo>
                  <a:lnTo>
                    <a:pt x="396" y="83"/>
                  </a:lnTo>
                  <a:lnTo>
                    <a:pt x="395" y="84"/>
                  </a:lnTo>
                  <a:lnTo>
                    <a:pt x="378" y="80"/>
                  </a:lnTo>
                  <a:lnTo>
                    <a:pt x="377" y="80"/>
                  </a:lnTo>
                  <a:lnTo>
                    <a:pt x="369" y="79"/>
                  </a:lnTo>
                  <a:lnTo>
                    <a:pt x="360" y="82"/>
                  </a:lnTo>
                  <a:lnTo>
                    <a:pt x="353" y="82"/>
                  </a:lnTo>
                  <a:lnTo>
                    <a:pt x="345" y="75"/>
                  </a:lnTo>
                  <a:lnTo>
                    <a:pt x="343" y="75"/>
                  </a:lnTo>
                  <a:lnTo>
                    <a:pt x="334" y="77"/>
                  </a:lnTo>
                  <a:lnTo>
                    <a:pt x="329" y="78"/>
                  </a:lnTo>
                  <a:lnTo>
                    <a:pt x="323" y="80"/>
                  </a:lnTo>
                  <a:lnTo>
                    <a:pt x="320" y="83"/>
                  </a:lnTo>
                  <a:lnTo>
                    <a:pt x="301" y="91"/>
                  </a:lnTo>
                  <a:lnTo>
                    <a:pt x="292" y="95"/>
                  </a:lnTo>
                  <a:lnTo>
                    <a:pt x="278" y="95"/>
                  </a:lnTo>
                  <a:lnTo>
                    <a:pt x="274" y="91"/>
                  </a:lnTo>
                  <a:lnTo>
                    <a:pt x="277" y="90"/>
                  </a:lnTo>
                  <a:lnTo>
                    <a:pt x="269" y="88"/>
                  </a:lnTo>
                  <a:lnTo>
                    <a:pt x="266" y="88"/>
                  </a:lnTo>
                  <a:lnTo>
                    <a:pt x="254" y="80"/>
                  </a:lnTo>
                  <a:lnTo>
                    <a:pt x="252" y="78"/>
                  </a:lnTo>
                  <a:lnTo>
                    <a:pt x="242" y="72"/>
                  </a:lnTo>
                  <a:lnTo>
                    <a:pt x="239" y="68"/>
                  </a:lnTo>
                  <a:lnTo>
                    <a:pt x="240" y="66"/>
                  </a:lnTo>
                  <a:lnTo>
                    <a:pt x="238" y="56"/>
                  </a:lnTo>
                  <a:lnTo>
                    <a:pt x="238" y="55"/>
                  </a:lnTo>
                  <a:lnTo>
                    <a:pt x="234" y="53"/>
                  </a:lnTo>
                  <a:lnTo>
                    <a:pt x="233" y="54"/>
                  </a:lnTo>
                  <a:lnTo>
                    <a:pt x="227" y="59"/>
                  </a:lnTo>
                  <a:lnTo>
                    <a:pt x="223" y="60"/>
                  </a:lnTo>
                  <a:lnTo>
                    <a:pt x="220" y="62"/>
                  </a:lnTo>
                  <a:lnTo>
                    <a:pt x="220" y="60"/>
                  </a:lnTo>
                  <a:lnTo>
                    <a:pt x="211" y="59"/>
                  </a:lnTo>
                  <a:lnTo>
                    <a:pt x="206" y="56"/>
                  </a:lnTo>
                  <a:lnTo>
                    <a:pt x="204" y="54"/>
                  </a:lnTo>
                  <a:lnTo>
                    <a:pt x="204" y="53"/>
                  </a:lnTo>
                  <a:lnTo>
                    <a:pt x="203" y="53"/>
                  </a:lnTo>
                  <a:lnTo>
                    <a:pt x="203" y="52"/>
                  </a:lnTo>
                  <a:lnTo>
                    <a:pt x="202" y="51"/>
                  </a:lnTo>
                  <a:lnTo>
                    <a:pt x="203" y="51"/>
                  </a:lnTo>
                  <a:lnTo>
                    <a:pt x="202" y="51"/>
                  </a:lnTo>
                  <a:lnTo>
                    <a:pt x="202" y="50"/>
                  </a:lnTo>
                  <a:lnTo>
                    <a:pt x="201" y="50"/>
                  </a:lnTo>
                  <a:lnTo>
                    <a:pt x="202" y="49"/>
                  </a:lnTo>
                  <a:lnTo>
                    <a:pt x="203" y="50"/>
                  </a:lnTo>
                  <a:lnTo>
                    <a:pt x="203" y="48"/>
                  </a:lnTo>
                  <a:lnTo>
                    <a:pt x="203" y="46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2" y="35"/>
                  </a:lnTo>
                  <a:lnTo>
                    <a:pt x="201" y="32"/>
                  </a:lnTo>
                  <a:lnTo>
                    <a:pt x="199" y="32"/>
                  </a:lnTo>
                  <a:lnTo>
                    <a:pt x="195" y="30"/>
                  </a:lnTo>
                  <a:lnTo>
                    <a:pt x="194" y="29"/>
                  </a:lnTo>
                  <a:lnTo>
                    <a:pt x="194" y="27"/>
                  </a:lnTo>
                  <a:lnTo>
                    <a:pt x="193" y="27"/>
                  </a:lnTo>
                  <a:lnTo>
                    <a:pt x="192" y="23"/>
                  </a:lnTo>
                  <a:lnTo>
                    <a:pt x="188" y="25"/>
                  </a:lnTo>
                  <a:lnTo>
                    <a:pt x="184" y="27"/>
                  </a:lnTo>
                  <a:lnTo>
                    <a:pt x="182" y="30"/>
                  </a:lnTo>
                  <a:lnTo>
                    <a:pt x="181" y="29"/>
                  </a:lnTo>
                  <a:lnTo>
                    <a:pt x="179" y="30"/>
                  </a:lnTo>
                  <a:lnTo>
                    <a:pt x="177" y="29"/>
                  </a:lnTo>
                  <a:lnTo>
                    <a:pt x="175" y="33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0" y="39"/>
                  </a:lnTo>
                  <a:lnTo>
                    <a:pt x="158" y="36"/>
                  </a:lnTo>
                  <a:lnTo>
                    <a:pt x="154" y="35"/>
                  </a:lnTo>
                  <a:lnTo>
                    <a:pt x="149" y="32"/>
                  </a:lnTo>
                  <a:lnTo>
                    <a:pt x="142" y="38"/>
                  </a:lnTo>
                  <a:lnTo>
                    <a:pt x="142" y="42"/>
                  </a:lnTo>
                  <a:lnTo>
                    <a:pt x="139" y="46"/>
                  </a:lnTo>
                  <a:lnTo>
                    <a:pt x="136" y="48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0" y="70"/>
                  </a:lnTo>
                  <a:lnTo>
                    <a:pt x="119" y="75"/>
                  </a:lnTo>
                  <a:lnTo>
                    <a:pt x="105" y="79"/>
                  </a:lnTo>
                  <a:lnTo>
                    <a:pt x="98" y="78"/>
                  </a:lnTo>
                  <a:lnTo>
                    <a:pt x="96" y="72"/>
                  </a:lnTo>
                  <a:lnTo>
                    <a:pt x="94" y="73"/>
                  </a:lnTo>
                  <a:lnTo>
                    <a:pt x="92" y="71"/>
                  </a:lnTo>
                  <a:lnTo>
                    <a:pt x="83" y="63"/>
                  </a:lnTo>
                  <a:lnTo>
                    <a:pt x="81" y="59"/>
                  </a:lnTo>
                  <a:lnTo>
                    <a:pt x="78" y="51"/>
                  </a:lnTo>
                  <a:lnTo>
                    <a:pt x="77" y="46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66" y="32"/>
                  </a:lnTo>
                  <a:lnTo>
                    <a:pt x="63" y="37"/>
                  </a:lnTo>
                  <a:lnTo>
                    <a:pt x="68" y="46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5" y="54"/>
                  </a:lnTo>
                  <a:lnTo>
                    <a:pt x="51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6" y="65"/>
                  </a:lnTo>
                  <a:lnTo>
                    <a:pt x="36" y="67"/>
                  </a:lnTo>
                  <a:lnTo>
                    <a:pt x="33" y="66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2" y="79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22" y="83"/>
                  </a:lnTo>
                  <a:lnTo>
                    <a:pt x="18" y="84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7" y="112"/>
                  </a:lnTo>
                  <a:lnTo>
                    <a:pt x="10" y="114"/>
                  </a:lnTo>
                  <a:lnTo>
                    <a:pt x="8" y="117"/>
                  </a:lnTo>
                  <a:lnTo>
                    <a:pt x="13" y="122"/>
                  </a:lnTo>
                  <a:lnTo>
                    <a:pt x="8" y="129"/>
                  </a:lnTo>
                  <a:lnTo>
                    <a:pt x="10" y="135"/>
                  </a:lnTo>
                  <a:lnTo>
                    <a:pt x="3" y="142"/>
                  </a:lnTo>
                  <a:lnTo>
                    <a:pt x="4" y="138"/>
                  </a:lnTo>
                  <a:lnTo>
                    <a:pt x="0" y="144"/>
                  </a:lnTo>
                  <a:lnTo>
                    <a:pt x="2" y="148"/>
                  </a:lnTo>
                  <a:lnTo>
                    <a:pt x="2" y="147"/>
                  </a:lnTo>
                  <a:lnTo>
                    <a:pt x="4" y="148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0" y="168"/>
                  </a:lnTo>
                  <a:lnTo>
                    <a:pt x="22" y="184"/>
                  </a:lnTo>
                  <a:lnTo>
                    <a:pt x="30" y="183"/>
                  </a:lnTo>
                  <a:lnTo>
                    <a:pt x="41" y="191"/>
                  </a:lnTo>
                  <a:lnTo>
                    <a:pt x="48" y="206"/>
                  </a:lnTo>
                  <a:lnTo>
                    <a:pt x="49" y="208"/>
                  </a:lnTo>
                  <a:lnTo>
                    <a:pt x="55" y="213"/>
                  </a:lnTo>
                  <a:lnTo>
                    <a:pt x="73" y="207"/>
                  </a:lnTo>
                  <a:lnTo>
                    <a:pt x="98" y="207"/>
                  </a:lnTo>
                  <a:lnTo>
                    <a:pt x="101" y="207"/>
                  </a:lnTo>
                  <a:lnTo>
                    <a:pt x="105" y="207"/>
                  </a:lnTo>
                  <a:lnTo>
                    <a:pt x="116" y="212"/>
                  </a:lnTo>
                  <a:lnTo>
                    <a:pt x="122" y="218"/>
                  </a:lnTo>
                  <a:lnTo>
                    <a:pt x="127" y="229"/>
                  </a:lnTo>
                  <a:lnTo>
                    <a:pt x="130" y="230"/>
                  </a:lnTo>
                  <a:lnTo>
                    <a:pt x="134" y="229"/>
                  </a:lnTo>
                  <a:lnTo>
                    <a:pt x="145" y="229"/>
                  </a:lnTo>
                  <a:lnTo>
                    <a:pt x="154" y="231"/>
                  </a:lnTo>
                  <a:lnTo>
                    <a:pt x="161" y="234"/>
                  </a:lnTo>
                  <a:lnTo>
                    <a:pt x="167" y="240"/>
                  </a:lnTo>
                  <a:lnTo>
                    <a:pt x="172" y="244"/>
                  </a:lnTo>
                  <a:lnTo>
                    <a:pt x="181" y="256"/>
                  </a:lnTo>
                  <a:lnTo>
                    <a:pt x="181" y="260"/>
                  </a:lnTo>
                  <a:lnTo>
                    <a:pt x="183" y="261"/>
                  </a:lnTo>
                  <a:lnTo>
                    <a:pt x="187" y="261"/>
                  </a:lnTo>
                  <a:lnTo>
                    <a:pt x="190" y="264"/>
                  </a:lnTo>
                  <a:lnTo>
                    <a:pt x="195" y="270"/>
                  </a:lnTo>
                  <a:lnTo>
                    <a:pt x="202" y="272"/>
                  </a:lnTo>
                  <a:lnTo>
                    <a:pt x="213" y="279"/>
                  </a:lnTo>
                  <a:lnTo>
                    <a:pt x="217" y="286"/>
                  </a:lnTo>
                  <a:lnTo>
                    <a:pt x="223" y="288"/>
                  </a:lnTo>
                  <a:lnTo>
                    <a:pt x="228" y="289"/>
                  </a:lnTo>
                  <a:lnTo>
                    <a:pt x="235" y="289"/>
                  </a:lnTo>
                  <a:lnTo>
                    <a:pt x="238" y="291"/>
                  </a:lnTo>
                  <a:lnTo>
                    <a:pt x="240" y="289"/>
                  </a:lnTo>
                  <a:lnTo>
                    <a:pt x="242" y="290"/>
                  </a:lnTo>
                  <a:lnTo>
                    <a:pt x="250" y="298"/>
                  </a:lnTo>
                  <a:lnTo>
                    <a:pt x="258" y="305"/>
                  </a:lnTo>
                  <a:lnTo>
                    <a:pt x="264" y="312"/>
                  </a:lnTo>
                  <a:lnTo>
                    <a:pt x="266" y="317"/>
                  </a:lnTo>
                  <a:lnTo>
                    <a:pt x="282" y="326"/>
                  </a:lnTo>
                  <a:lnTo>
                    <a:pt x="287" y="331"/>
                  </a:lnTo>
                  <a:lnTo>
                    <a:pt x="301" y="332"/>
                  </a:lnTo>
                  <a:lnTo>
                    <a:pt x="302" y="333"/>
                  </a:lnTo>
                  <a:lnTo>
                    <a:pt x="308" y="340"/>
                  </a:lnTo>
                  <a:lnTo>
                    <a:pt x="313" y="344"/>
                  </a:lnTo>
                  <a:lnTo>
                    <a:pt x="325" y="345"/>
                  </a:lnTo>
                  <a:lnTo>
                    <a:pt x="327" y="345"/>
                  </a:lnTo>
                  <a:lnTo>
                    <a:pt x="331" y="342"/>
                  </a:lnTo>
                  <a:lnTo>
                    <a:pt x="346" y="342"/>
                  </a:lnTo>
                  <a:lnTo>
                    <a:pt x="358" y="342"/>
                  </a:lnTo>
                  <a:lnTo>
                    <a:pt x="363" y="343"/>
                  </a:lnTo>
                  <a:lnTo>
                    <a:pt x="382" y="349"/>
                  </a:lnTo>
                  <a:lnTo>
                    <a:pt x="399" y="359"/>
                  </a:lnTo>
                  <a:lnTo>
                    <a:pt x="411" y="37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3" name="Freeform 93"/>
            <p:cNvSpPr>
              <a:spLocks/>
            </p:cNvSpPr>
            <p:nvPr/>
          </p:nvSpPr>
          <p:spPr bwMode="auto">
            <a:xfrm>
              <a:off x="2363" y="348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4" name="Freeform 94"/>
            <p:cNvSpPr>
              <a:spLocks/>
            </p:cNvSpPr>
            <p:nvPr/>
          </p:nvSpPr>
          <p:spPr bwMode="auto">
            <a:xfrm>
              <a:off x="1706" y="3743"/>
              <a:ext cx="26" cy="3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19"/>
                </a:cxn>
                <a:cxn ang="0">
                  <a:pos x="11" y="24"/>
                </a:cxn>
                <a:cxn ang="0">
                  <a:pos x="13" y="29"/>
                </a:cxn>
                <a:cxn ang="0">
                  <a:pos x="22" y="30"/>
                </a:cxn>
                <a:cxn ang="0">
                  <a:pos x="26" y="24"/>
                </a:cxn>
                <a:cxn ang="0">
                  <a:pos x="26" y="13"/>
                </a:cxn>
                <a:cxn ang="0">
                  <a:pos x="25" y="11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10"/>
                </a:cxn>
              </a:cxnLst>
              <a:rect l="0" t="0" r="r" b="b"/>
              <a:pathLst>
                <a:path w="26" h="30">
                  <a:moveTo>
                    <a:pt x="0" y="10"/>
                  </a:moveTo>
                  <a:lnTo>
                    <a:pt x="6" y="19"/>
                  </a:lnTo>
                  <a:lnTo>
                    <a:pt x="11" y="24"/>
                  </a:lnTo>
                  <a:lnTo>
                    <a:pt x="13" y="29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26" y="13"/>
                  </a:lnTo>
                  <a:lnTo>
                    <a:pt x="25" y="11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1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5" name="Freeform 95"/>
            <p:cNvSpPr>
              <a:spLocks/>
            </p:cNvSpPr>
            <p:nvPr/>
          </p:nvSpPr>
          <p:spPr bwMode="auto">
            <a:xfrm>
              <a:off x="2343" y="3262"/>
              <a:ext cx="17" cy="23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1" y="23"/>
                </a:cxn>
                <a:cxn ang="0">
                  <a:pos x="14" y="21"/>
                </a:cxn>
                <a:cxn ang="0">
                  <a:pos x="12" y="13"/>
                </a:cxn>
                <a:cxn ang="0">
                  <a:pos x="17" y="11"/>
                </a:cxn>
                <a:cxn ang="0">
                  <a:pos x="14" y="10"/>
                </a:cxn>
                <a:cxn ang="0">
                  <a:pos x="13" y="0"/>
                </a:cxn>
                <a:cxn ang="0">
                  <a:pos x="3" y="1"/>
                </a:cxn>
                <a:cxn ang="0">
                  <a:pos x="0" y="10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8" y="18"/>
                </a:cxn>
              </a:cxnLst>
              <a:rect l="0" t="0" r="r" b="b"/>
              <a:pathLst>
                <a:path w="17" h="23">
                  <a:moveTo>
                    <a:pt x="8" y="18"/>
                  </a:moveTo>
                  <a:lnTo>
                    <a:pt x="11" y="23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3" y="0"/>
                  </a:lnTo>
                  <a:lnTo>
                    <a:pt x="3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6" name="Freeform 96"/>
            <p:cNvSpPr>
              <a:spLocks/>
            </p:cNvSpPr>
            <p:nvPr/>
          </p:nvSpPr>
          <p:spPr bwMode="auto">
            <a:xfrm>
              <a:off x="2321" y="3246"/>
              <a:ext cx="16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6" y="5"/>
                </a:cxn>
                <a:cxn ang="0">
                  <a:pos x="16" y="12"/>
                </a:cxn>
                <a:cxn ang="0">
                  <a:pos x="11" y="12"/>
                </a:cxn>
              </a:cxnLst>
              <a:rect l="0" t="0" r="r" b="b"/>
              <a:pathLst>
                <a:path w="16" h="12">
                  <a:moveTo>
                    <a:pt x="11" y="12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2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5"/>
                  </a:lnTo>
                  <a:lnTo>
                    <a:pt x="16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7" name="Freeform 97"/>
            <p:cNvSpPr>
              <a:spLocks/>
            </p:cNvSpPr>
            <p:nvPr/>
          </p:nvSpPr>
          <p:spPr bwMode="auto">
            <a:xfrm>
              <a:off x="2351" y="3289"/>
              <a:ext cx="15" cy="1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4" y="12"/>
                </a:cxn>
                <a:cxn ang="0">
                  <a:pos x="15" y="17"/>
                </a:cxn>
                <a:cxn ang="0">
                  <a:pos x="8" y="17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9" y="6"/>
                </a:cxn>
                <a:cxn ang="0">
                  <a:pos x="9" y="5"/>
                </a:cxn>
              </a:cxnLst>
              <a:rect l="0" t="0" r="r" b="b"/>
              <a:pathLst>
                <a:path w="15" h="17">
                  <a:moveTo>
                    <a:pt x="9" y="5"/>
                  </a:moveTo>
                  <a:lnTo>
                    <a:pt x="14" y="12"/>
                  </a:lnTo>
                  <a:lnTo>
                    <a:pt x="15" y="17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7"/>
                  </a:lnTo>
                  <a:lnTo>
                    <a:pt x="3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9" y="6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8" name="Freeform 98"/>
            <p:cNvSpPr>
              <a:spLocks/>
            </p:cNvSpPr>
            <p:nvPr/>
          </p:nvSpPr>
          <p:spPr bwMode="auto">
            <a:xfrm>
              <a:off x="1780" y="3425"/>
              <a:ext cx="20" cy="14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20" y="8"/>
                </a:cxn>
                <a:cxn ang="0">
                  <a:pos x="16" y="7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11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3" y="10"/>
                </a:cxn>
                <a:cxn ang="0">
                  <a:pos x="18" y="14"/>
                </a:cxn>
                <a:cxn ang="0">
                  <a:pos x="20" y="13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lnTo>
                    <a:pt x="20" y="8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8" y="14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899" name="Freeform 99"/>
            <p:cNvSpPr>
              <a:spLocks/>
            </p:cNvSpPr>
            <p:nvPr/>
          </p:nvSpPr>
          <p:spPr bwMode="auto">
            <a:xfrm>
              <a:off x="1833" y="4117"/>
              <a:ext cx="24" cy="11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4" y="4"/>
                </a:cxn>
                <a:cxn ang="0">
                  <a:pos x="19" y="3"/>
                </a:cxn>
                <a:cxn ang="0">
                  <a:pos x="16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8" y="6"/>
                </a:cxn>
                <a:cxn ang="0">
                  <a:pos x="9" y="7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24" y="11"/>
                </a:cxn>
                <a:cxn ang="0">
                  <a:pos x="24" y="10"/>
                </a:cxn>
                <a:cxn ang="0">
                  <a:pos x="22" y="7"/>
                </a:cxn>
              </a:cxnLst>
              <a:rect l="0" t="0" r="r" b="b"/>
              <a:pathLst>
                <a:path w="24" h="11">
                  <a:moveTo>
                    <a:pt x="22" y="7"/>
                  </a:moveTo>
                  <a:lnTo>
                    <a:pt x="24" y="4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9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0" name="Freeform 100"/>
            <p:cNvSpPr>
              <a:spLocks/>
            </p:cNvSpPr>
            <p:nvPr/>
          </p:nvSpPr>
          <p:spPr bwMode="auto">
            <a:xfrm>
              <a:off x="1729" y="3412"/>
              <a:ext cx="13" cy="1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8" y="8"/>
                </a:cxn>
                <a:cxn ang="0">
                  <a:pos x="11" y="13"/>
                </a:cxn>
                <a:cxn ang="0">
                  <a:pos x="13" y="14"/>
                </a:cxn>
                <a:cxn ang="0">
                  <a:pos x="2" y="10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7" y="1"/>
                </a:cxn>
              </a:cxnLst>
              <a:rect l="0" t="0" r="r" b="b"/>
              <a:pathLst>
                <a:path w="13" h="14">
                  <a:moveTo>
                    <a:pt x="7" y="1"/>
                  </a:moveTo>
                  <a:lnTo>
                    <a:pt x="8" y="8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2" y="10"/>
                  </a:lnTo>
                  <a:lnTo>
                    <a:pt x="1" y="3"/>
                  </a:lnTo>
                  <a:lnTo>
                    <a:pt x="0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1" name="Freeform 101"/>
            <p:cNvSpPr>
              <a:spLocks/>
            </p:cNvSpPr>
            <p:nvPr/>
          </p:nvSpPr>
          <p:spPr bwMode="auto">
            <a:xfrm>
              <a:off x="2405" y="3180"/>
              <a:ext cx="11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9" y="7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11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9" y="7"/>
                  </a:lnTo>
                  <a:lnTo>
                    <a:pt x="11" y="1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2" name="Freeform 102"/>
            <p:cNvSpPr>
              <a:spLocks/>
            </p:cNvSpPr>
            <p:nvPr/>
          </p:nvSpPr>
          <p:spPr bwMode="auto">
            <a:xfrm>
              <a:off x="1969" y="3205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8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7" y="8"/>
                  </a:lnTo>
                  <a:lnTo>
                    <a:pt x="9" y="3"/>
                  </a:lnTo>
                  <a:lnTo>
                    <a:pt x="6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3" name="Freeform 103"/>
            <p:cNvSpPr>
              <a:spLocks/>
            </p:cNvSpPr>
            <p:nvPr/>
          </p:nvSpPr>
          <p:spPr bwMode="auto">
            <a:xfrm>
              <a:off x="2266" y="3245"/>
              <a:ext cx="10" cy="9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5" y="7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4"/>
                </a:cxn>
              </a:cxnLst>
              <a:rect l="0" t="0" r="r" b="b"/>
              <a:pathLst>
                <a:path w="10" h="9">
                  <a:moveTo>
                    <a:pt x="9" y="4"/>
                  </a:moveTo>
                  <a:lnTo>
                    <a:pt x="10" y="7"/>
                  </a:lnTo>
                  <a:lnTo>
                    <a:pt x="10" y="9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4" name="Freeform 104"/>
            <p:cNvSpPr>
              <a:spLocks/>
            </p:cNvSpPr>
            <p:nvPr/>
          </p:nvSpPr>
          <p:spPr bwMode="auto">
            <a:xfrm>
              <a:off x="1813" y="3438"/>
              <a:ext cx="5" cy="18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4" y="18"/>
                </a:cxn>
                <a:cxn ang="0">
                  <a:pos x="4" y="8"/>
                </a:cxn>
                <a:cxn ang="0">
                  <a:pos x="3" y="4"/>
                </a:cxn>
              </a:cxnLst>
              <a:rect l="0" t="0" r="r" b="b"/>
              <a:pathLst>
                <a:path w="5" h="18">
                  <a:moveTo>
                    <a:pt x="3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5"/>
                  </a:lnTo>
                  <a:lnTo>
                    <a:pt x="4" y="18"/>
                  </a:lnTo>
                  <a:lnTo>
                    <a:pt x="4" y="8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5" name="Freeform 105"/>
            <p:cNvSpPr>
              <a:spLocks/>
            </p:cNvSpPr>
            <p:nvPr/>
          </p:nvSpPr>
          <p:spPr bwMode="auto">
            <a:xfrm>
              <a:off x="1791" y="3405"/>
              <a:ext cx="5" cy="1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5" y="9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" y="10"/>
                </a:cxn>
              </a:cxnLst>
              <a:rect l="0" t="0" r="r" b="b"/>
              <a:pathLst>
                <a:path w="5" h="10">
                  <a:moveTo>
                    <a:pt x="1" y="10"/>
                  </a:moveTo>
                  <a:lnTo>
                    <a:pt x="5" y="9"/>
                  </a:lnTo>
                  <a:lnTo>
                    <a:pt x="2" y="0"/>
                  </a:lnTo>
                  <a:lnTo>
                    <a:pt x="0" y="4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6" name="Freeform 106"/>
            <p:cNvSpPr>
              <a:spLocks/>
            </p:cNvSpPr>
            <p:nvPr/>
          </p:nvSpPr>
          <p:spPr bwMode="auto">
            <a:xfrm>
              <a:off x="1901" y="4019"/>
              <a:ext cx="8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4" y="5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7" name="Freeform 107"/>
            <p:cNvSpPr>
              <a:spLocks/>
            </p:cNvSpPr>
            <p:nvPr/>
          </p:nvSpPr>
          <p:spPr bwMode="auto">
            <a:xfrm>
              <a:off x="2223" y="3254"/>
              <a:ext cx="5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8" name="Freeform 108"/>
            <p:cNvSpPr>
              <a:spLocks/>
            </p:cNvSpPr>
            <p:nvPr/>
          </p:nvSpPr>
          <p:spPr bwMode="auto">
            <a:xfrm>
              <a:off x="2377" y="3227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3" y="5"/>
                </a:cxn>
                <a:cxn ang="0">
                  <a:pos x="0" y="6"/>
                </a:cxn>
                <a:cxn ang="0">
                  <a:pos x="1" y="1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09" name="Freeform 109"/>
            <p:cNvSpPr>
              <a:spLocks/>
            </p:cNvSpPr>
            <p:nvPr/>
          </p:nvSpPr>
          <p:spPr bwMode="auto">
            <a:xfrm>
              <a:off x="1820" y="3448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0" name="Rectangle 110"/>
            <p:cNvSpPr>
              <a:spLocks noChangeArrowheads="1"/>
            </p:cNvSpPr>
            <p:nvPr/>
          </p:nvSpPr>
          <p:spPr bwMode="auto">
            <a:xfrm>
              <a:off x="1986" y="3352"/>
              <a:ext cx="1" cy="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1" name="Freeform 111"/>
            <p:cNvSpPr>
              <a:spLocks/>
            </p:cNvSpPr>
            <p:nvPr/>
          </p:nvSpPr>
          <p:spPr bwMode="auto">
            <a:xfrm>
              <a:off x="1818" y="3444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2" name="Freeform 112"/>
            <p:cNvSpPr>
              <a:spLocks/>
            </p:cNvSpPr>
            <p:nvPr/>
          </p:nvSpPr>
          <p:spPr bwMode="auto">
            <a:xfrm>
              <a:off x="2396" y="378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3" name="Freeform 113"/>
            <p:cNvSpPr>
              <a:spLocks/>
            </p:cNvSpPr>
            <p:nvPr/>
          </p:nvSpPr>
          <p:spPr bwMode="auto">
            <a:xfrm>
              <a:off x="2390" y="3221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4" name="Freeform 114"/>
            <p:cNvSpPr>
              <a:spLocks/>
            </p:cNvSpPr>
            <p:nvPr/>
          </p:nvSpPr>
          <p:spPr bwMode="auto">
            <a:xfrm>
              <a:off x="2351" y="2284"/>
              <a:ext cx="769" cy="616"/>
            </a:xfrm>
            <a:custGeom>
              <a:avLst/>
              <a:gdLst/>
              <a:ahLst/>
              <a:cxnLst>
                <a:cxn ang="0">
                  <a:pos x="723" y="448"/>
                </a:cxn>
                <a:cxn ang="0">
                  <a:pos x="757" y="494"/>
                </a:cxn>
                <a:cxn ang="0">
                  <a:pos x="761" y="535"/>
                </a:cxn>
                <a:cxn ang="0">
                  <a:pos x="744" y="568"/>
                </a:cxn>
                <a:cxn ang="0">
                  <a:pos x="737" y="614"/>
                </a:cxn>
                <a:cxn ang="0">
                  <a:pos x="707" y="603"/>
                </a:cxn>
                <a:cxn ang="0">
                  <a:pos x="660" y="565"/>
                </a:cxn>
                <a:cxn ang="0">
                  <a:pos x="654" y="539"/>
                </a:cxn>
                <a:cxn ang="0">
                  <a:pos x="645" y="508"/>
                </a:cxn>
                <a:cxn ang="0">
                  <a:pos x="630" y="479"/>
                </a:cxn>
                <a:cxn ang="0">
                  <a:pos x="550" y="472"/>
                </a:cxn>
                <a:cxn ang="0">
                  <a:pos x="525" y="460"/>
                </a:cxn>
                <a:cxn ang="0">
                  <a:pos x="502" y="447"/>
                </a:cxn>
                <a:cxn ang="0">
                  <a:pos x="491" y="421"/>
                </a:cxn>
                <a:cxn ang="0">
                  <a:pos x="424" y="431"/>
                </a:cxn>
                <a:cxn ang="0">
                  <a:pos x="402" y="431"/>
                </a:cxn>
                <a:cxn ang="0">
                  <a:pos x="386" y="412"/>
                </a:cxn>
                <a:cxn ang="0">
                  <a:pos x="384" y="385"/>
                </a:cxn>
                <a:cxn ang="0">
                  <a:pos x="383" y="353"/>
                </a:cxn>
                <a:cxn ang="0">
                  <a:pos x="366" y="344"/>
                </a:cxn>
                <a:cxn ang="0">
                  <a:pos x="351" y="343"/>
                </a:cxn>
                <a:cxn ang="0">
                  <a:pos x="344" y="342"/>
                </a:cxn>
                <a:cxn ang="0">
                  <a:pos x="339" y="343"/>
                </a:cxn>
                <a:cxn ang="0">
                  <a:pos x="312" y="349"/>
                </a:cxn>
                <a:cxn ang="0">
                  <a:pos x="277" y="305"/>
                </a:cxn>
                <a:cxn ang="0">
                  <a:pos x="232" y="286"/>
                </a:cxn>
                <a:cxn ang="0">
                  <a:pos x="237" y="263"/>
                </a:cxn>
                <a:cxn ang="0">
                  <a:pos x="218" y="245"/>
                </a:cxn>
                <a:cxn ang="0">
                  <a:pos x="202" y="232"/>
                </a:cxn>
                <a:cxn ang="0">
                  <a:pos x="191" y="237"/>
                </a:cxn>
                <a:cxn ang="0">
                  <a:pos x="170" y="245"/>
                </a:cxn>
                <a:cxn ang="0">
                  <a:pos x="131" y="250"/>
                </a:cxn>
                <a:cxn ang="0">
                  <a:pos x="99" y="240"/>
                </a:cxn>
                <a:cxn ang="0">
                  <a:pos x="69" y="240"/>
                </a:cxn>
                <a:cxn ang="0">
                  <a:pos x="62" y="220"/>
                </a:cxn>
                <a:cxn ang="0">
                  <a:pos x="61" y="196"/>
                </a:cxn>
                <a:cxn ang="0">
                  <a:pos x="44" y="188"/>
                </a:cxn>
                <a:cxn ang="0">
                  <a:pos x="30" y="161"/>
                </a:cxn>
                <a:cxn ang="0">
                  <a:pos x="24" y="141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19" y="93"/>
                </a:cxn>
                <a:cxn ang="0">
                  <a:pos x="37" y="80"/>
                </a:cxn>
                <a:cxn ang="0">
                  <a:pos x="36" y="57"/>
                </a:cxn>
                <a:cxn ang="0">
                  <a:pos x="37" y="35"/>
                </a:cxn>
                <a:cxn ang="0">
                  <a:pos x="63" y="9"/>
                </a:cxn>
                <a:cxn ang="0">
                  <a:pos x="145" y="7"/>
                </a:cxn>
                <a:cxn ang="0">
                  <a:pos x="226" y="1"/>
                </a:cxn>
                <a:cxn ang="0">
                  <a:pos x="261" y="13"/>
                </a:cxn>
                <a:cxn ang="0">
                  <a:pos x="271" y="35"/>
                </a:cxn>
                <a:cxn ang="0">
                  <a:pos x="264" y="55"/>
                </a:cxn>
                <a:cxn ang="0">
                  <a:pos x="206" y="97"/>
                </a:cxn>
                <a:cxn ang="0">
                  <a:pos x="271" y="167"/>
                </a:cxn>
                <a:cxn ang="0">
                  <a:pos x="328" y="198"/>
                </a:cxn>
                <a:cxn ang="0">
                  <a:pos x="374" y="219"/>
                </a:cxn>
                <a:cxn ang="0">
                  <a:pos x="415" y="232"/>
                </a:cxn>
                <a:cxn ang="0">
                  <a:pos x="483" y="265"/>
                </a:cxn>
                <a:cxn ang="0">
                  <a:pos x="526" y="302"/>
                </a:cxn>
                <a:cxn ang="0">
                  <a:pos x="602" y="345"/>
                </a:cxn>
                <a:cxn ang="0">
                  <a:pos x="649" y="367"/>
                </a:cxn>
                <a:cxn ang="0">
                  <a:pos x="646" y="374"/>
                </a:cxn>
                <a:cxn ang="0">
                  <a:pos x="661" y="374"/>
                </a:cxn>
                <a:cxn ang="0">
                  <a:pos x="678" y="410"/>
                </a:cxn>
              </a:cxnLst>
              <a:rect l="0" t="0" r="r" b="b"/>
              <a:pathLst>
                <a:path w="769" h="616">
                  <a:moveTo>
                    <a:pt x="678" y="410"/>
                  </a:moveTo>
                  <a:lnTo>
                    <a:pt x="688" y="418"/>
                  </a:lnTo>
                  <a:lnTo>
                    <a:pt x="703" y="425"/>
                  </a:lnTo>
                  <a:lnTo>
                    <a:pt x="715" y="438"/>
                  </a:lnTo>
                  <a:lnTo>
                    <a:pt x="723" y="446"/>
                  </a:lnTo>
                  <a:lnTo>
                    <a:pt x="723" y="448"/>
                  </a:lnTo>
                  <a:lnTo>
                    <a:pt x="737" y="462"/>
                  </a:lnTo>
                  <a:lnTo>
                    <a:pt x="747" y="472"/>
                  </a:lnTo>
                  <a:lnTo>
                    <a:pt x="750" y="477"/>
                  </a:lnTo>
                  <a:lnTo>
                    <a:pt x="751" y="480"/>
                  </a:lnTo>
                  <a:lnTo>
                    <a:pt x="752" y="483"/>
                  </a:lnTo>
                  <a:lnTo>
                    <a:pt x="757" y="494"/>
                  </a:lnTo>
                  <a:lnTo>
                    <a:pt x="756" y="501"/>
                  </a:lnTo>
                  <a:lnTo>
                    <a:pt x="762" y="514"/>
                  </a:lnTo>
                  <a:lnTo>
                    <a:pt x="768" y="518"/>
                  </a:lnTo>
                  <a:lnTo>
                    <a:pt x="767" y="521"/>
                  </a:lnTo>
                  <a:lnTo>
                    <a:pt x="769" y="527"/>
                  </a:lnTo>
                  <a:lnTo>
                    <a:pt x="761" y="535"/>
                  </a:lnTo>
                  <a:lnTo>
                    <a:pt x="759" y="544"/>
                  </a:lnTo>
                  <a:lnTo>
                    <a:pt x="751" y="550"/>
                  </a:lnTo>
                  <a:lnTo>
                    <a:pt x="749" y="555"/>
                  </a:lnTo>
                  <a:lnTo>
                    <a:pt x="748" y="556"/>
                  </a:lnTo>
                  <a:lnTo>
                    <a:pt x="745" y="564"/>
                  </a:lnTo>
                  <a:lnTo>
                    <a:pt x="744" y="568"/>
                  </a:lnTo>
                  <a:lnTo>
                    <a:pt x="742" y="584"/>
                  </a:lnTo>
                  <a:lnTo>
                    <a:pt x="743" y="586"/>
                  </a:lnTo>
                  <a:lnTo>
                    <a:pt x="742" y="595"/>
                  </a:lnTo>
                  <a:lnTo>
                    <a:pt x="742" y="597"/>
                  </a:lnTo>
                  <a:lnTo>
                    <a:pt x="740" y="607"/>
                  </a:lnTo>
                  <a:lnTo>
                    <a:pt x="737" y="614"/>
                  </a:lnTo>
                  <a:lnTo>
                    <a:pt x="736" y="615"/>
                  </a:lnTo>
                  <a:lnTo>
                    <a:pt x="732" y="616"/>
                  </a:lnTo>
                  <a:lnTo>
                    <a:pt x="725" y="611"/>
                  </a:lnTo>
                  <a:lnTo>
                    <a:pt x="719" y="607"/>
                  </a:lnTo>
                  <a:lnTo>
                    <a:pt x="714" y="603"/>
                  </a:lnTo>
                  <a:lnTo>
                    <a:pt x="707" y="603"/>
                  </a:lnTo>
                  <a:lnTo>
                    <a:pt x="698" y="600"/>
                  </a:lnTo>
                  <a:lnTo>
                    <a:pt x="688" y="596"/>
                  </a:lnTo>
                  <a:lnTo>
                    <a:pt x="675" y="585"/>
                  </a:lnTo>
                  <a:lnTo>
                    <a:pt x="667" y="575"/>
                  </a:lnTo>
                  <a:lnTo>
                    <a:pt x="662" y="566"/>
                  </a:lnTo>
                  <a:lnTo>
                    <a:pt x="660" y="565"/>
                  </a:lnTo>
                  <a:lnTo>
                    <a:pt x="656" y="557"/>
                  </a:lnTo>
                  <a:lnTo>
                    <a:pt x="658" y="557"/>
                  </a:lnTo>
                  <a:lnTo>
                    <a:pt x="662" y="551"/>
                  </a:lnTo>
                  <a:lnTo>
                    <a:pt x="656" y="542"/>
                  </a:lnTo>
                  <a:lnTo>
                    <a:pt x="651" y="541"/>
                  </a:lnTo>
                  <a:lnTo>
                    <a:pt x="654" y="539"/>
                  </a:lnTo>
                  <a:lnTo>
                    <a:pt x="660" y="531"/>
                  </a:lnTo>
                  <a:lnTo>
                    <a:pt x="657" y="525"/>
                  </a:lnTo>
                  <a:lnTo>
                    <a:pt x="657" y="522"/>
                  </a:lnTo>
                  <a:lnTo>
                    <a:pt x="655" y="518"/>
                  </a:lnTo>
                  <a:lnTo>
                    <a:pt x="650" y="515"/>
                  </a:lnTo>
                  <a:lnTo>
                    <a:pt x="645" y="508"/>
                  </a:lnTo>
                  <a:lnTo>
                    <a:pt x="640" y="500"/>
                  </a:lnTo>
                  <a:lnTo>
                    <a:pt x="641" y="492"/>
                  </a:lnTo>
                  <a:lnTo>
                    <a:pt x="636" y="486"/>
                  </a:lnTo>
                  <a:lnTo>
                    <a:pt x="639" y="488"/>
                  </a:lnTo>
                  <a:lnTo>
                    <a:pt x="634" y="482"/>
                  </a:lnTo>
                  <a:lnTo>
                    <a:pt x="630" y="479"/>
                  </a:lnTo>
                  <a:lnTo>
                    <a:pt x="629" y="477"/>
                  </a:lnTo>
                  <a:lnTo>
                    <a:pt x="622" y="475"/>
                  </a:lnTo>
                  <a:lnTo>
                    <a:pt x="607" y="472"/>
                  </a:lnTo>
                  <a:lnTo>
                    <a:pt x="598" y="471"/>
                  </a:lnTo>
                  <a:lnTo>
                    <a:pt x="573" y="471"/>
                  </a:lnTo>
                  <a:lnTo>
                    <a:pt x="550" y="472"/>
                  </a:lnTo>
                  <a:lnTo>
                    <a:pt x="550" y="470"/>
                  </a:lnTo>
                  <a:lnTo>
                    <a:pt x="544" y="467"/>
                  </a:lnTo>
                  <a:lnTo>
                    <a:pt x="540" y="466"/>
                  </a:lnTo>
                  <a:lnTo>
                    <a:pt x="535" y="462"/>
                  </a:lnTo>
                  <a:lnTo>
                    <a:pt x="532" y="461"/>
                  </a:lnTo>
                  <a:lnTo>
                    <a:pt x="525" y="460"/>
                  </a:lnTo>
                  <a:lnTo>
                    <a:pt x="524" y="459"/>
                  </a:lnTo>
                  <a:lnTo>
                    <a:pt x="515" y="454"/>
                  </a:lnTo>
                  <a:lnTo>
                    <a:pt x="513" y="454"/>
                  </a:lnTo>
                  <a:lnTo>
                    <a:pt x="508" y="449"/>
                  </a:lnTo>
                  <a:lnTo>
                    <a:pt x="504" y="448"/>
                  </a:lnTo>
                  <a:lnTo>
                    <a:pt x="502" y="447"/>
                  </a:lnTo>
                  <a:lnTo>
                    <a:pt x="492" y="442"/>
                  </a:lnTo>
                  <a:lnTo>
                    <a:pt x="487" y="439"/>
                  </a:lnTo>
                  <a:lnTo>
                    <a:pt x="487" y="437"/>
                  </a:lnTo>
                  <a:lnTo>
                    <a:pt x="493" y="435"/>
                  </a:lnTo>
                  <a:lnTo>
                    <a:pt x="497" y="428"/>
                  </a:lnTo>
                  <a:lnTo>
                    <a:pt x="491" y="421"/>
                  </a:lnTo>
                  <a:lnTo>
                    <a:pt x="481" y="420"/>
                  </a:lnTo>
                  <a:lnTo>
                    <a:pt x="481" y="414"/>
                  </a:lnTo>
                  <a:lnTo>
                    <a:pt x="471" y="409"/>
                  </a:lnTo>
                  <a:lnTo>
                    <a:pt x="456" y="410"/>
                  </a:lnTo>
                  <a:lnTo>
                    <a:pt x="441" y="415"/>
                  </a:lnTo>
                  <a:lnTo>
                    <a:pt x="424" y="431"/>
                  </a:lnTo>
                  <a:lnTo>
                    <a:pt x="415" y="443"/>
                  </a:lnTo>
                  <a:lnTo>
                    <a:pt x="412" y="442"/>
                  </a:lnTo>
                  <a:lnTo>
                    <a:pt x="410" y="439"/>
                  </a:lnTo>
                  <a:lnTo>
                    <a:pt x="408" y="439"/>
                  </a:lnTo>
                  <a:lnTo>
                    <a:pt x="404" y="434"/>
                  </a:lnTo>
                  <a:lnTo>
                    <a:pt x="402" y="431"/>
                  </a:lnTo>
                  <a:lnTo>
                    <a:pt x="398" y="424"/>
                  </a:lnTo>
                  <a:lnTo>
                    <a:pt x="393" y="421"/>
                  </a:lnTo>
                  <a:lnTo>
                    <a:pt x="393" y="422"/>
                  </a:lnTo>
                  <a:lnTo>
                    <a:pt x="387" y="423"/>
                  </a:lnTo>
                  <a:lnTo>
                    <a:pt x="383" y="420"/>
                  </a:lnTo>
                  <a:lnTo>
                    <a:pt x="386" y="412"/>
                  </a:lnTo>
                  <a:lnTo>
                    <a:pt x="383" y="408"/>
                  </a:lnTo>
                  <a:lnTo>
                    <a:pt x="383" y="404"/>
                  </a:lnTo>
                  <a:lnTo>
                    <a:pt x="380" y="400"/>
                  </a:lnTo>
                  <a:lnTo>
                    <a:pt x="382" y="390"/>
                  </a:lnTo>
                  <a:lnTo>
                    <a:pt x="381" y="387"/>
                  </a:lnTo>
                  <a:lnTo>
                    <a:pt x="384" y="385"/>
                  </a:lnTo>
                  <a:lnTo>
                    <a:pt x="381" y="376"/>
                  </a:lnTo>
                  <a:lnTo>
                    <a:pt x="384" y="360"/>
                  </a:lnTo>
                  <a:lnTo>
                    <a:pt x="380" y="359"/>
                  </a:lnTo>
                  <a:lnTo>
                    <a:pt x="378" y="355"/>
                  </a:lnTo>
                  <a:lnTo>
                    <a:pt x="380" y="354"/>
                  </a:lnTo>
                  <a:lnTo>
                    <a:pt x="383" y="353"/>
                  </a:lnTo>
                  <a:lnTo>
                    <a:pt x="370" y="342"/>
                  </a:lnTo>
                  <a:lnTo>
                    <a:pt x="370" y="346"/>
                  </a:lnTo>
                  <a:lnTo>
                    <a:pt x="368" y="346"/>
                  </a:lnTo>
                  <a:lnTo>
                    <a:pt x="369" y="344"/>
                  </a:lnTo>
                  <a:lnTo>
                    <a:pt x="367" y="344"/>
                  </a:lnTo>
                  <a:lnTo>
                    <a:pt x="366" y="344"/>
                  </a:lnTo>
                  <a:lnTo>
                    <a:pt x="365" y="343"/>
                  </a:lnTo>
                  <a:lnTo>
                    <a:pt x="363" y="342"/>
                  </a:lnTo>
                  <a:lnTo>
                    <a:pt x="356" y="342"/>
                  </a:lnTo>
                  <a:lnTo>
                    <a:pt x="354" y="339"/>
                  </a:lnTo>
                  <a:lnTo>
                    <a:pt x="350" y="340"/>
                  </a:lnTo>
                  <a:lnTo>
                    <a:pt x="351" y="343"/>
                  </a:lnTo>
                  <a:lnTo>
                    <a:pt x="351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1"/>
                  </a:lnTo>
                  <a:lnTo>
                    <a:pt x="345" y="341"/>
                  </a:lnTo>
                  <a:lnTo>
                    <a:pt x="344" y="342"/>
                  </a:lnTo>
                  <a:lnTo>
                    <a:pt x="343" y="344"/>
                  </a:lnTo>
                  <a:lnTo>
                    <a:pt x="344" y="346"/>
                  </a:lnTo>
                  <a:lnTo>
                    <a:pt x="345" y="349"/>
                  </a:lnTo>
                  <a:lnTo>
                    <a:pt x="339" y="346"/>
                  </a:lnTo>
                  <a:lnTo>
                    <a:pt x="339" y="345"/>
                  </a:lnTo>
                  <a:lnTo>
                    <a:pt x="339" y="343"/>
                  </a:lnTo>
                  <a:lnTo>
                    <a:pt x="335" y="339"/>
                  </a:lnTo>
                  <a:lnTo>
                    <a:pt x="333" y="343"/>
                  </a:lnTo>
                  <a:lnTo>
                    <a:pt x="320" y="356"/>
                  </a:lnTo>
                  <a:lnTo>
                    <a:pt x="316" y="356"/>
                  </a:lnTo>
                  <a:lnTo>
                    <a:pt x="314" y="355"/>
                  </a:lnTo>
                  <a:lnTo>
                    <a:pt x="312" y="349"/>
                  </a:lnTo>
                  <a:lnTo>
                    <a:pt x="303" y="342"/>
                  </a:lnTo>
                  <a:lnTo>
                    <a:pt x="298" y="336"/>
                  </a:lnTo>
                  <a:lnTo>
                    <a:pt x="288" y="328"/>
                  </a:lnTo>
                  <a:lnTo>
                    <a:pt x="283" y="319"/>
                  </a:lnTo>
                  <a:lnTo>
                    <a:pt x="280" y="318"/>
                  </a:lnTo>
                  <a:lnTo>
                    <a:pt x="277" y="305"/>
                  </a:lnTo>
                  <a:lnTo>
                    <a:pt x="272" y="295"/>
                  </a:lnTo>
                  <a:lnTo>
                    <a:pt x="265" y="292"/>
                  </a:lnTo>
                  <a:lnTo>
                    <a:pt x="260" y="293"/>
                  </a:lnTo>
                  <a:lnTo>
                    <a:pt x="254" y="301"/>
                  </a:lnTo>
                  <a:lnTo>
                    <a:pt x="251" y="296"/>
                  </a:lnTo>
                  <a:lnTo>
                    <a:pt x="232" y="286"/>
                  </a:lnTo>
                  <a:lnTo>
                    <a:pt x="224" y="283"/>
                  </a:lnTo>
                  <a:lnTo>
                    <a:pt x="222" y="279"/>
                  </a:lnTo>
                  <a:lnTo>
                    <a:pt x="230" y="279"/>
                  </a:lnTo>
                  <a:lnTo>
                    <a:pt x="236" y="269"/>
                  </a:lnTo>
                  <a:lnTo>
                    <a:pt x="234" y="263"/>
                  </a:lnTo>
                  <a:lnTo>
                    <a:pt x="237" y="263"/>
                  </a:lnTo>
                  <a:lnTo>
                    <a:pt x="237" y="260"/>
                  </a:lnTo>
                  <a:lnTo>
                    <a:pt x="230" y="254"/>
                  </a:lnTo>
                  <a:lnTo>
                    <a:pt x="228" y="256"/>
                  </a:lnTo>
                  <a:lnTo>
                    <a:pt x="225" y="250"/>
                  </a:lnTo>
                  <a:lnTo>
                    <a:pt x="225" y="246"/>
                  </a:lnTo>
                  <a:lnTo>
                    <a:pt x="218" y="245"/>
                  </a:lnTo>
                  <a:lnTo>
                    <a:pt x="219" y="240"/>
                  </a:lnTo>
                  <a:lnTo>
                    <a:pt x="215" y="238"/>
                  </a:lnTo>
                  <a:lnTo>
                    <a:pt x="214" y="239"/>
                  </a:lnTo>
                  <a:lnTo>
                    <a:pt x="207" y="235"/>
                  </a:lnTo>
                  <a:lnTo>
                    <a:pt x="205" y="236"/>
                  </a:lnTo>
                  <a:lnTo>
                    <a:pt x="202" y="232"/>
                  </a:lnTo>
                  <a:lnTo>
                    <a:pt x="201" y="232"/>
                  </a:lnTo>
                  <a:lnTo>
                    <a:pt x="199" y="233"/>
                  </a:lnTo>
                  <a:lnTo>
                    <a:pt x="197" y="233"/>
                  </a:lnTo>
                  <a:lnTo>
                    <a:pt x="195" y="235"/>
                  </a:lnTo>
                  <a:lnTo>
                    <a:pt x="193" y="234"/>
                  </a:lnTo>
                  <a:lnTo>
                    <a:pt x="191" y="237"/>
                  </a:lnTo>
                  <a:lnTo>
                    <a:pt x="186" y="239"/>
                  </a:lnTo>
                  <a:lnTo>
                    <a:pt x="185" y="245"/>
                  </a:lnTo>
                  <a:lnTo>
                    <a:pt x="178" y="247"/>
                  </a:lnTo>
                  <a:lnTo>
                    <a:pt x="175" y="245"/>
                  </a:lnTo>
                  <a:lnTo>
                    <a:pt x="171" y="243"/>
                  </a:lnTo>
                  <a:lnTo>
                    <a:pt x="170" y="245"/>
                  </a:lnTo>
                  <a:lnTo>
                    <a:pt x="159" y="246"/>
                  </a:lnTo>
                  <a:lnTo>
                    <a:pt x="156" y="246"/>
                  </a:lnTo>
                  <a:lnTo>
                    <a:pt x="154" y="246"/>
                  </a:lnTo>
                  <a:lnTo>
                    <a:pt x="149" y="244"/>
                  </a:lnTo>
                  <a:lnTo>
                    <a:pt x="136" y="244"/>
                  </a:lnTo>
                  <a:lnTo>
                    <a:pt x="131" y="250"/>
                  </a:lnTo>
                  <a:lnTo>
                    <a:pt x="130" y="255"/>
                  </a:lnTo>
                  <a:lnTo>
                    <a:pt x="128" y="255"/>
                  </a:lnTo>
                  <a:lnTo>
                    <a:pt x="116" y="249"/>
                  </a:lnTo>
                  <a:lnTo>
                    <a:pt x="111" y="249"/>
                  </a:lnTo>
                  <a:lnTo>
                    <a:pt x="103" y="244"/>
                  </a:lnTo>
                  <a:lnTo>
                    <a:pt x="99" y="240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80" y="242"/>
                  </a:lnTo>
                  <a:lnTo>
                    <a:pt x="77" y="245"/>
                  </a:lnTo>
                  <a:lnTo>
                    <a:pt x="74" y="244"/>
                  </a:lnTo>
                  <a:lnTo>
                    <a:pt x="69" y="240"/>
                  </a:lnTo>
                  <a:lnTo>
                    <a:pt x="71" y="238"/>
                  </a:lnTo>
                  <a:lnTo>
                    <a:pt x="65" y="231"/>
                  </a:lnTo>
                  <a:lnTo>
                    <a:pt x="65" y="232"/>
                  </a:lnTo>
                  <a:lnTo>
                    <a:pt x="61" y="230"/>
                  </a:lnTo>
                  <a:lnTo>
                    <a:pt x="59" y="225"/>
                  </a:lnTo>
                  <a:lnTo>
                    <a:pt x="62" y="220"/>
                  </a:lnTo>
                  <a:lnTo>
                    <a:pt x="69" y="214"/>
                  </a:lnTo>
                  <a:lnTo>
                    <a:pt x="66" y="207"/>
                  </a:lnTo>
                  <a:lnTo>
                    <a:pt x="66" y="203"/>
                  </a:lnTo>
                  <a:lnTo>
                    <a:pt x="74" y="202"/>
                  </a:lnTo>
                  <a:lnTo>
                    <a:pt x="67" y="193"/>
                  </a:lnTo>
                  <a:lnTo>
                    <a:pt x="61" y="196"/>
                  </a:lnTo>
                  <a:lnTo>
                    <a:pt x="61" y="193"/>
                  </a:lnTo>
                  <a:lnTo>
                    <a:pt x="57" y="192"/>
                  </a:lnTo>
                  <a:lnTo>
                    <a:pt x="57" y="189"/>
                  </a:lnTo>
                  <a:lnTo>
                    <a:pt x="45" y="191"/>
                  </a:lnTo>
                  <a:lnTo>
                    <a:pt x="42" y="189"/>
                  </a:lnTo>
                  <a:lnTo>
                    <a:pt x="44" y="188"/>
                  </a:lnTo>
                  <a:lnTo>
                    <a:pt x="41" y="184"/>
                  </a:lnTo>
                  <a:lnTo>
                    <a:pt x="42" y="180"/>
                  </a:lnTo>
                  <a:lnTo>
                    <a:pt x="29" y="176"/>
                  </a:lnTo>
                  <a:lnTo>
                    <a:pt x="28" y="171"/>
                  </a:lnTo>
                  <a:lnTo>
                    <a:pt x="27" y="165"/>
                  </a:lnTo>
                  <a:lnTo>
                    <a:pt x="30" y="161"/>
                  </a:lnTo>
                  <a:lnTo>
                    <a:pt x="34" y="160"/>
                  </a:lnTo>
                  <a:lnTo>
                    <a:pt x="32" y="154"/>
                  </a:lnTo>
                  <a:lnTo>
                    <a:pt x="34" y="152"/>
                  </a:lnTo>
                  <a:lnTo>
                    <a:pt x="34" y="148"/>
                  </a:lnTo>
                  <a:lnTo>
                    <a:pt x="25" y="144"/>
                  </a:lnTo>
                  <a:lnTo>
                    <a:pt x="24" y="141"/>
                  </a:lnTo>
                  <a:lnTo>
                    <a:pt x="20" y="142"/>
                  </a:lnTo>
                  <a:lnTo>
                    <a:pt x="20" y="139"/>
                  </a:lnTo>
                  <a:lnTo>
                    <a:pt x="17" y="134"/>
                  </a:lnTo>
                  <a:lnTo>
                    <a:pt x="15" y="132"/>
                  </a:lnTo>
                  <a:lnTo>
                    <a:pt x="6" y="122"/>
                  </a:lnTo>
                  <a:lnTo>
                    <a:pt x="2" y="121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4" y="89"/>
                  </a:lnTo>
                  <a:lnTo>
                    <a:pt x="5" y="86"/>
                  </a:lnTo>
                  <a:lnTo>
                    <a:pt x="12" y="91"/>
                  </a:lnTo>
                  <a:lnTo>
                    <a:pt x="14" y="92"/>
                  </a:lnTo>
                  <a:lnTo>
                    <a:pt x="17" y="94"/>
                  </a:lnTo>
                  <a:lnTo>
                    <a:pt x="19" y="93"/>
                  </a:lnTo>
                  <a:lnTo>
                    <a:pt x="20" y="89"/>
                  </a:lnTo>
                  <a:lnTo>
                    <a:pt x="24" y="89"/>
                  </a:lnTo>
                  <a:lnTo>
                    <a:pt x="24" y="84"/>
                  </a:lnTo>
                  <a:lnTo>
                    <a:pt x="33" y="80"/>
                  </a:lnTo>
                  <a:lnTo>
                    <a:pt x="34" y="78"/>
                  </a:lnTo>
                  <a:lnTo>
                    <a:pt x="37" y="80"/>
                  </a:lnTo>
                  <a:lnTo>
                    <a:pt x="37" y="75"/>
                  </a:lnTo>
                  <a:lnTo>
                    <a:pt x="41" y="72"/>
                  </a:lnTo>
                  <a:lnTo>
                    <a:pt x="49" y="69"/>
                  </a:lnTo>
                  <a:lnTo>
                    <a:pt x="47" y="68"/>
                  </a:lnTo>
                  <a:lnTo>
                    <a:pt x="40" y="66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39" y="39"/>
                  </a:lnTo>
                  <a:lnTo>
                    <a:pt x="37" y="35"/>
                  </a:lnTo>
                  <a:lnTo>
                    <a:pt x="36" y="34"/>
                  </a:lnTo>
                  <a:lnTo>
                    <a:pt x="39" y="26"/>
                  </a:lnTo>
                  <a:lnTo>
                    <a:pt x="43" y="20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63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10"/>
                  </a:lnTo>
                  <a:lnTo>
                    <a:pt x="91" y="13"/>
                  </a:lnTo>
                  <a:lnTo>
                    <a:pt x="115" y="13"/>
                  </a:lnTo>
                  <a:lnTo>
                    <a:pt x="145" y="7"/>
                  </a:lnTo>
                  <a:lnTo>
                    <a:pt x="156" y="8"/>
                  </a:lnTo>
                  <a:lnTo>
                    <a:pt x="165" y="10"/>
                  </a:lnTo>
                  <a:lnTo>
                    <a:pt x="172" y="10"/>
                  </a:lnTo>
                  <a:lnTo>
                    <a:pt x="190" y="8"/>
                  </a:lnTo>
                  <a:lnTo>
                    <a:pt x="213" y="3"/>
                  </a:lnTo>
                  <a:lnTo>
                    <a:pt x="226" y="1"/>
                  </a:lnTo>
                  <a:lnTo>
                    <a:pt x="238" y="0"/>
                  </a:lnTo>
                  <a:lnTo>
                    <a:pt x="245" y="2"/>
                  </a:lnTo>
                  <a:lnTo>
                    <a:pt x="249" y="5"/>
                  </a:lnTo>
                  <a:lnTo>
                    <a:pt x="252" y="7"/>
                  </a:lnTo>
                  <a:lnTo>
                    <a:pt x="257" y="10"/>
                  </a:lnTo>
                  <a:lnTo>
                    <a:pt x="261" y="13"/>
                  </a:lnTo>
                  <a:lnTo>
                    <a:pt x="266" y="19"/>
                  </a:lnTo>
                  <a:lnTo>
                    <a:pt x="267" y="17"/>
                  </a:lnTo>
                  <a:lnTo>
                    <a:pt x="267" y="20"/>
                  </a:lnTo>
                  <a:lnTo>
                    <a:pt x="266" y="27"/>
                  </a:lnTo>
                  <a:lnTo>
                    <a:pt x="269" y="33"/>
                  </a:lnTo>
                  <a:lnTo>
                    <a:pt x="271" y="35"/>
                  </a:lnTo>
                  <a:lnTo>
                    <a:pt x="271" y="39"/>
                  </a:lnTo>
                  <a:lnTo>
                    <a:pt x="269" y="47"/>
                  </a:lnTo>
                  <a:lnTo>
                    <a:pt x="266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5"/>
                  </a:lnTo>
                  <a:lnTo>
                    <a:pt x="255" y="60"/>
                  </a:lnTo>
                  <a:lnTo>
                    <a:pt x="245" y="67"/>
                  </a:lnTo>
                  <a:lnTo>
                    <a:pt x="242" y="72"/>
                  </a:lnTo>
                  <a:lnTo>
                    <a:pt x="237" y="77"/>
                  </a:lnTo>
                  <a:lnTo>
                    <a:pt x="215" y="89"/>
                  </a:lnTo>
                  <a:lnTo>
                    <a:pt x="206" y="97"/>
                  </a:lnTo>
                  <a:lnTo>
                    <a:pt x="205" y="104"/>
                  </a:lnTo>
                  <a:lnTo>
                    <a:pt x="208" y="121"/>
                  </a:lnTo>
                  <a:lnTo>
                    <a:pt x="212" y="130"/>
                  </a:lnTo>
                  <a:lnTo>
                    <a:pt x="222" y="143"/>
                  </a:lnTo>
                  <a:lnTo>
                    <a:pt x="233" y="150"/>
                  </a:lnTo>
                  <a:lnTo>
                    <a:pt x="271" y="167"/>
                  </a:lnTo>
                  <a:lnTo>
                    <a:pt x="273" y="168"/>
                  </a:lnTo>
                  <a:lnTo>
                    <a:pt x="286" y="178"/>
                  </a:lnTo>
                  <a:lnTo>
                    <a:pt x="304" y="184"/>
                  </a:lnTo>
                  <a:lnTo>
                    <a:pt x="320" y="192"/>
                  </a:lnTo>
                  <a:lnTo>
                    <a:pt x="324" y="196"/>
                  </a:lnTo>
                  <a:lnTo>
                    <a:pt x="328" y="198"/>
                  </a:lnTo>
                  <a:lnTo>
                    <a:pt x="336" y="201"/>
                  </a:lnTo>
                  <a:lnTo>
                    <a:pt x="344" y="204"/>
                  </a:lnTo>
                  <a:lnTo>
                    <a:pt x="345" y="205"/>
                  </a:lnTo>
                  <a:lnTo>
                    <a:pt x="356" y="212"/>
                  </a:lnTo>
                  <a:lnTo>
                    <a:pt x="366" y="215"/>
                  </a:lnTo>
                  <a:lnTo>
                    <a:pt x="374" y="219"/>
                  </a:lnTo>
                  <a:lnTo>
                    <a:pt x="385" y="223"/>
                  </a:lnTo>
                  <a:lnTo>
                    <a:pt x="398" y="228"/>
                  </a:lnTo>
                  <a:lnTo>
                    <a:pt x="407" y="233"/>
                  </a:lnTo>
                  <a:lnTo>
                    <a:pt x="409" y="232"/>
                  </a:lnTo>
                  <a:lnTo>
                    <a:pt x="413" y="234"/>
                  </a:lnTo>
                  <a:lnTo>
                    <a:pt x="415" y="232"/>
                  </a:lnTo>
                  <a:lnTo>
                    <a:pt x="417" y="236"/>
                  </a:lnTo>
                  <a:lnTo>
                    <a:pt x="434" y="243"/>
                  </a:lnTo>
                  <a:lnTo>
                    <a:pt x="450" y="247"/>
                  </a:lnTo>
                  <a:lnTo>
                    <a:pt x="467" y="256"/>
                  </a:lnTo>
                  <a:lnTo>
                    <a:pt x="474" y="260"/>
                  </a:lnTo>
                  <a:lnTo>
                    <a:pt x="483" y="265"/>
                  </a:lnTo>
                  <a:lnTo>
                    <a:pt x="486" y="270"/>
                  </a:lnTo>
                  <a:lnTo>
                    <a:pt x="497" y="275"/>
                  </a:lnTo>
                  <a:lnTo>
                    <a:pt x="498" y="278"/>
                  </a:lnTo>
                  <a:lnTo>
                    <a:pt x="509" y="285"/>
                  </a:lnTo>
                  <a:lnTo>
                    <a:pt x="518" y="296"/>
                  </a:lnTo>
                  <a:lnTo>
                    <a:pt x="526" y="302"/>
                  </a:lnTo>
                  <a:lnTo>
                    <a:pt x="538" y="313"/>
                  </a:lnTo>
                  <a:lnTo>
                    <a:pt x="544" y="317"/>
                  </a:lnTo>
                  <a:lnTo>
                    <a:pt x="554" y="324"/>
                  </a:lnTo>
                  <a:lnTo>
                    <a:pt x="587" y="338"/>
                  </a:lnTo>
                  <a:lnTo>
                    <a:pt x="589" y="337"/>
                  </a:lnTo>
                  <a:lnTo>
                    <a:pt x="602" y="345"/>
                  </a:lnTo>
                  <a:lnTo>
                    <a:pt x="613" y="352"/>
                  </a:lnTo>
                  <a:lnTo>
                    <a:pt x="614" y="353"/>
                  </a:lnTo>
                  <a:lnTo>
                    <a:pt x="615" y="354"/>
                  </a:lnTo>
                  <a:lnTo>
                    <a:pt x="627" y="361"/>
                  </a:lnTo>
                  <a:lnTo>
                    <a:pt x="643" y="362"/>
                  </a:lnTo>
                  <a:lnTo>
                    <a:pt x="649" y="367"/>
                  </a:lnTo>
                  <a:lnTo>
                    <a:pt x="651" y="368"/>
                  </a:lnTo>
                  <a:lnTo>
                    <a:pt x="650" y="368"/>
                  </a:lnTo>
                  <a:lnTo>
                    <a:pt x="649" y="368"/>
                  </a:lnTo>
                  <a:lnTo>
                    <a:pt x="645" y="373"/>
                  </a:lnTo>
                  <a:lnTo>
                    <a:pt x="643" y="374"/>
                  </a:lnTo>
                  <a:lnTo>
                    <a:pt x="646" y="374"/>
                  </a:lnTo>
                  <a:lnTo>
                    <a:pt x="646" y="375"/>
                  </a:lnTo>
                  <a:lnTo>
                    <a:pt x="649" y="373"/>
                  </a:lnTo>
                  <a:lnTo>
                    <a:pt x="656" y="371"/>
                  </a:lnTo>
                  <a:lnTo>
                    <a:pt x="657" y="369"/>
                  </a:lnTo>
                  <a:lnTo>
                    <a:pt x="658" y="373"/>
                  </a:lnTo>
                  <a:lnTo>
                    <a:pt x="661" y="374"/>
                  </a:lnTo>
                  <a:lnTo>
                    <a:pt x="662" y="379"/>
                  </a:lnTo>
                  <a:lnTo>
                    <a:pt x="666" y="387"/>
                  </a:lnTo>
                  <a:lnTo>
                    <a:pt x="665" y="396"/>
                  </a:lnTo>
                  <a:lnTo>
                    <a:pt x="666" y="397"/>
                  </a:lnTo>
                  <a:lnTo>
                    <a:pt x="673" y="402"/>
                  </a:lnTo>
                  <a:lnTo>
                    <a:pt x="678" y="410"/>
                  </a:lnTo>
                  <a:lnTo>
                    <a:pt x="365" y="340"/>
                  </a:lnTo>
                  <a:lnTo>
                    <a:pt x="367" y="342"/>
                  </a:lnTo>
                  <a:lnTo>
                    <a:pt x="365" y="341"/>
                  </a:lnTo>
                  <a:lnTo>
                    <a:pt x="365" y="340"/>
                  </a:lnTo>
                  <a:lnTo>
                    <a:pt x="678" y="41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5" name="Freeform 115"/>
            <p:cNvSpPr>
              <a:spLocks/>
            </p:cNvSpPr>
            <p:nvPr/>
          </p:nvSpPr>
          <p:spPr bwMode="auto">
            <a:xfrm>
              <a:off x="2351" y="2284"/>
              <a:ext cx="769" cy="616"/>
            </a:xfrm>
            <a:custGeom>
              <a:avLst/>
              <a:gdLst/>
              <a:ahLst/>
              <a:cxnLst>
                <a:cxn ang="0">
                  <a:pos x="723" y="448"/>
                </a:cxn>
                <a:cxn ang="0">
                  <a:pos x="757" y="494"/>
                </a:cxn>
                <a:cxn ang="0">
                  <a:pos x="761" y="535"/>
                </a:cxn>
                <a:cxn ang="0">
                  <a:pos x="744" y="568"/>
                </a:cxn>
                <a:cxn ang="0">
                  <a:pos x="737" y="614"/>
                </a:cxn>
                <a:cxn ang="0">
                  <a:pos x="707" y="603"/>
                </a:cxn>
                <a:cxn ang="0">
                  <a:pos x="660" y="565"/>
                </a:cxn>
                <a:cxn ang="0">
                  <a:pos x="654" y="539"/>
                </a:cxn>
                <a:cxn ang="0">
                  <a:pos x="645" y="508"/>
                </a:cxn>
                <a:cxn ang="0">
                  <a:pos x="630" y="479"/>
                </a:cxn>
                <a:cxn ang="0">
                  <a:pos x="550" y="472"/>
                </a:cxn>
                <a:cxn ang="0">
                  <a:pos x="525" y="460"/>
                </a:cxn>
                <a:cxn ang="0">
                  <a:pos x="502" y="447"/>
                </a:cxn>
                <a:cxn ang="0">
                  <a:pos x="491" y="421"/>
                </a:cxn>
                <a:cxn ang="0">
                  <a:pos x="424" y="431"/>
                </a:cxn>
                <a:cxn ang="0">
                  <a:pos x="402" y="431"/>
                </a:cxn>
                <a:cxn ang="0">
                  <a:pos x="386" y="412"/>
                </a:cxn>
                <a:cxn ang="0">
                  <a:pos x="384" y="385"/>
                </a:cxn>
                <a:cxn ang="0">
                  <a:pos x="383" y="353"/>
                </a:cxn>
                <a:cxn ang="0">
                  <a:pos x="366" y="344"/>
                </a:cxn>
                <a:cxn ang="0">
                  <a:pos x="351" y="343"/>
                </a:cxn>
                <a:cxn ang="0">
                  <a:pos x="344" y="342"/>
                </a:cxn>
                <a:cxn ang="0">
                  <a:pos x="339" y="343"/>
                </a:cxn>
                <a:cxn ang="0">
                  <a:pos x="312" y="349"/>
                </a:cxn>
                <a:cxn ang="0">
                  <a:pos x="277" y="305"/>
                </a:cxn>
                <a:cxn ang="0">
                  <a:pos x="232" y="286"/>
                </a:cxn>
                <a:cxn ang="0">
                  <a:pos x="237" y="263"/>
                </a:cxn>
                <a:cxn ang="0">
                  <a:pos x="218" y="245"/>
                </a:cxn>
                <a:cxn ang="0">
                  <a:pos x="202" y="232"/>
                </a:cxn>
                <a:cxn ang="0">
                  <a:pos x="191" y="237"/>
                </a:cxn>
                <a:cxn ang="0">
                  <a:pos x="170" y="245"/>
                </a:cxn>
                <a:cxn ang="0">
                  <a:pos x="131" y="250"/>
                </a:cxn>
                <a:cxn ang="0">
                  <a:pos x="99" y="240"/>
                </a:cxn>
                <a:cxn ang="0">
                  <a:pos x="69" y="240"/>
                </a:cxn>
                <a:cxn ang="0">
                  <a:pos x="62" y="220"/>
                </a:cxn>
                <a:cxn ang="0">
                  <a:pos x="61" y="196"/>
                </a:cxn>
                <a:cxn ang="0">
                  <a:pos x="44" y="188"/>
                </a:cxn>
                <a:cxn ang="0">
                  <a:pos x="30" y="161"/>
                </a:cxn>
                <a:cxn ang="0">
                  <a:pos x="24" y="141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19" y="93"/>
                </a:cxn>
                <a:cxn ang="0">
                  <a:pos x="37" y="80"/>
                </a:cxn>
                <a:cxn ang="0">
                  <a:pos x="36" y="57"/>
                </a:cxn>
                <a:cxn ang="0">
                  <a:pos x="37" y="35"/>
                </a:cxn>
                <a:cxn ang="0">
                  <a:pos x="63" y="9"/>
                </a:cxn>
                <a:cxn ang="0">
                  <a:pos x="145" y="7"/>
                </a:cxn>
                <a:cxn ang="0">
                  <a:pos x="226" y="1"/>
                </a:cxn>
                <a:cxn ang="0">
                  <a:pos x="261" y="13"/>
                </a:cxn>
                <a:cxn ang="0">
                  <a:pos x="271" y="35"/>
                </a:cxn>
                <a:cxn ang="0">
                  <a:pos x="264" y="55"/>
                </a:cxn>
                <a:cxn ang="0">
                  <a:pos x="206" y="97"/>
                </a:cxn>
                <a:cxn ang="0">
                  <a:pos x="271" y="167"/>
                </a:cxn>
                <a:cxn ang="0">
                  <a:pos x="328" y="198"/>
                </a:cxn>
                <a:cxn ang="0">
                  <a:pos x="374" y="219"/>
                </a:cxn>
                <a:cxn ang="0">
                  <a:pos x="415" y="232"/>
                </a:cxn>
                <a:cxn ang="0">
                  <a:pos x="483" y="265"/>
                </a:cxn>
                <a:cxn ang="0">
                  <a:pos x="526" y="302"/>
                </a:cxn>
                <a:cxn ang="0">
                  <a:pos x="602" y="345"/>
                </a:cxn>
                <a:cxn ang="0">
                  <a:pos x="649" y="367"/>
                </a:cxn>
                <a:cxn ang="0">
                  <a:pos x="646" y="374"/>
                </a:cxn>
                <a:cxn ang="0">
                  <a:pos x="661" y="374"/>
                </a:cxn>
                <a:cxn ang="0">
                  <a:pos x="678" y="410"/>
                </a:cxn>
              </a:cxnLst>
              <a:rect l="0" t="0" r="r" b="b"/>
              <a:pathLst>
                <a:path w="769" h="616">
                  <a:moveTo>
                    <a:pt x="678" y="410"/>
                  </a:moveTo>
                  <a:lnTo>
                    <a:pt x="688" y="418"/>
                  </a:lnTo>
                  <a:lnTo>
                    <a:pt x="703" y="425"/>
                  </a:lnTo>
                  <a:lnTo>
                    <a:pt x="715" y="438"/>
                  </a:lnTo>
                  <a:lnTo>
                    <a:pt x="723" y="446"/>
                  </a:lnTo>
                  <a:lnTo>
                    <a:pt x="723" y="448"/>
                  </a:lnTo>
                  <a:lnTo>
                    <a:pt x="737" y="462"/>
                  </a:lnTo>
                  <a:lnTo>
                    <a:pt x="747" y="472"/>
                  </a:lnTo>
                  <a:lnTo>
                    <a:pt x="750" y="477"/>
                  </a:lnTo>
                  <a:lnTo>
                    <a:pt x="751" y="480"/>
                  </a:lnTo>
                  <a:lnTo>
                    <a:pt x="752" y="483"/>
                  </a:lnTo>
                  <a:lnTo>
                    <a:pt x="757" y="494"/>
                  </a:lnTo>
                  <a:lnTo>
                    <a:pt x="756" y="501"/>
                  </a:lnTo>
                  <a:lnTo>
                    <a:pt x="762" y="514"/>
                  </a:lnTo>
                  <a:lnTo>
                    <a:pt x="768" y="518"/>
                  </a:lnTo>
                  <a:lnTo>
                    <a:pt x="767" y="521"/>
                  </a:lnTo>
                  <a:lnTo>
                    <a:pt x="769" y="527"/>
                  </a:lnTo>
                  <a:lnTo>
                    <a:pt x="761" y="535"/>
                  </a:lnTo>
                  <a:lnTo>
                    <a:pt x="759" y="544"/>
                  </a:lnTo>
                  <a:lnTo>
                    <a:pt x="751" y="550"/>
                  </a:lnTo>
                  <a:lnTo>
                    <a:pt x="749" y="555"/>
                  </a:lnTo>
                  <a:lnTo>
                    <a:pt x="748" y="556"/>
                  </a:lnTo>
                  <a:lnTo>
                    <a:pt x="745" y="564"/>
                  </a:lnTo>
                  <a:lnTo>
                    <a:pt x="744" y="568"/>
                  </a:lnTo>
                  <a:lnTo>
                    <a:pt x="742" y="584"/>
                  </a:lnTo>
                  <a:lnTo>
                    <a:pt x="743" y="586"/>
                  </a:lnTo>
                  <a:lnTo>
                    <a:pt x="742" y="595"/>
                  </a:lnTo>
                  <a:lnTo>
                    <a:pt x="742" y="597"/>
                  </a:lnTo>
                  <a:lnTo>
                    <a:pt x="740" y="607"/>
                  </a:lnTo>
                  <a:lnTo>
                    <a:pt x="737" y="614"/>
                  </a:lnTo>
                  <a:lnTo>
                    <a:pt x="736" y="615"/>
                  </a:lnTo>
                  <a:lnTo>
                    <a:pt x="732" y="616"/>
                  </a:lnTo>
                  <a:lnTo>
                    <a:pt x="725" y="611"/>
                  </a:lnTo>
                  <a:lnTo>
                    <a:pt x="719" y="607"/>
                  </a:lnTo>
                  <a:lnTo>
                    <a:pt x="714" y="603"/>
                  </a:lnTo>
                  <a:lnTo>
                    <a:pt x="707" y="603"/>
                  </a:lnTo>
                  <a:lnTo>
                    <a:pt x="698" y="600"/>
                  </a:lnTo>
                  <a:lnTo>
                    <a:pt x="688" y="596"/>
                  </a:lnTo>
                  <a:lnTo>
                    <a:pt x="675" y="585"/>
                  </a:lnTo>
                  <a:lnTo>
                    <a:pt x="667" y="575"/>
                  </a:lnTo>
                  <a:lnTo>
                    <a:pt x="662" y="566"/>
                  </a:lnTo>
                  <a:lnTo>
                    <a:pt x="660" y="565"/>
                  </a:lnTo>
                  <a:lnTo>
                    <a:pt x="656" y="557"/>
                  </a:lnTo>
                  <a:lnTo>
                    <a:pt x="658" y="557"/>
                  </a:lnTo>
                  <a:lnTo>
                    <a:pt x="662" y="551"/>
                  </a:lnTo>
                  <a:lnTo>
                    <a:pt x="656" y="542"/>
                  </a:lnTo>
                  <a:lnTo>
                    <a:pt x="651" y="541"/>
                  </a:lnTo>
                  <a:lnTo>
                    <a:pt x="654" y="539"/>
                  </a:lnTo>
                  <a:lnTo>
                    <a:pt x="660" y="531"/>
                  </a:lnTo>
                  <a:lnTo>
                    <a:pt x="657" y="525"/>
                  </a:lnTo>
                  <a:lnTo>
                    <a:pt x="657" y="522"/>
                  </a:lnTo>
                  <a:lnTo>
                    <a:pt x="655" y="518"/>
                  </a:lnTo>
                  <a:lnTo>
                    <a:pt x="650" y="515"/>
                  </a:lnTo>
                  <a:lnTo>
                    <a:pt x="645" y="508"/>
                  </a:lnTo>
                  <a:lnTo>
                    <a:pt x="640" y="500"/>
                  </a:lnTo>
                  <a:lnTo>
                    <a:pt x="641" y="492"/>
                  </a:lnTo>
                  <a:lnTo>
                    <a:pt x="636" y="486"/>
                  </a:lnTo>
                  <a:lnTo>
                    <a:pt x="639" y="488"/>
                  </a:lnTo>
                  <a:lnTo>
                    <a:pt x="634" y="482"/>
                  </a:lnTo>
                  <a:lnTo>
                    <a:pt x="630" y="479"/>
                  </a:lnTo>
                  <a:lnTo>
                    <a:pt x="629" y="477"/>
                  </a:lnTo>
                  <a:lnTo>
                    <a:pt x="622" y="475"/>
                  </a:lnTo>
                  <a:lnTo>
                    <a:pt x="607" y="472"/>
                  </a:lnTo>
                  <a:lnTo>
                    <a:pt x="598" y="471"/>
                  </a:lnTo>
                  <a:lnTo>
                    <a:pt x="573" y="471"/>
                  </a:lnTo>
                  <a:lnTo>
                    <a:pt x="550" y="472"/>
                  </a:lnTo>
                  <a:lnTo>
                    <a:pt x="550" y="470"/>
                  </a:lnTo>
                  <a:lnTo>
                    <a:pt x="544" y="467"/>
                  </a:lnTo>
                  <a:lnTo>
                    <a:pt x="540" y="466"/>
                  </a:lnTo>
                  <a:lnTo>
                    <a:pt x="535" y="462"/>
                  </a:lnTo>
                  <a:lnTo>
                    <a:pt x="532" y="461"/>
                  </a:lnTo>
                  <a:lnTo>
                    <a:pt x="525" y="460"/>
                  </a:lnTo>
                  <a:lnTo>
                    <a:pt x="524" y="459"/>
                  </a:lnTo>
                  <a:lnTo>
                    <a:pt x="515" y="454"/>
                  </a:lnTo>
                  <a:lnTo>
                    <a:pt x="513" y="454"/>
                  </a:lnTo>
                  <a:lnTo>
                    <a:pt x="508" y="449"/>
                  </a:lnTo>
                  <a:lnTo>
                    <a:pt x="504" y="448"/>
                  </a:lnTo>
                  <a:lnTo>
                    <a:pt x="502" y="447"/>
                  </a:lnTo>
                  <a:lnTo>
                    <a:pt x="492" y="442"/>
                  </a:lnTo>
                  <a:lnTo>
                    <a:pt x="487" y="439"/>
                  </a:lnTo>
                  <a:lnTo>
                    <a:pt x="487" y="437"/>
                  </a:lnTo>
                  <a:lnTo>
                    <a:pt x="493" y="435"/>
                  </a:lnTo>
                  <a:lnTo>
                    <a:pt x="497" y="428"/>
                  </a:lnTo>
                  <a:lnTo>
                    <a:pt x="491" y="421"/>
                  </a:lnTo>
                  <a:lnTo>
                    <a:pt x="481" y="420"/>
                  </a:lnTo>
                  <a:lnTo>
                    <a:pt x="481" y="414"/>
                  </a:lnTo>
                  <a:lnTo>
                    <a:pt x="471" y="409"/>
                  </a:lnTo>
                  <a:lnTo>
                    <a:pt x="456" y="410"/>
                  </a:lnTo>
                  <a:lnTo>
                    <a:pt x="441" y="415"/>
                  </a:lnTo>
                  <a:lnTo>
                    <a:pt x="424" y="431"/>
                  </a:lnTo>
                  <a:lnTo>
                    <a:pt x="415" y="443"/>
                  </a:lnTo>
                  <a:lnTo>
                    <a:pt x="412" y="442"/>
                  </a:lnTo>
                  <a:lnTo>
                    <a:pt x="410" y="439"/>
                  </a:lnTo>
                  <a:lnTo>
                    <a:pt x="408" y="439"/>
                  </a:lnTo>
                  <a:lnTo>
                    <a:pt x="404" y="434"/>
                  </a:lnTo>
                  <a:lnTo>
                    <a:pt x="402" y="431"/>
                  </a:lnTo>
                  <a:lnTo>
                    <a:pt x="398" y="424"/>
                  </a:lnTo>
                  <a:lnTo>
                    <a:pt x="393" y="421"/>
                  </a:lnTo>
                  <a:lnTo>
                    <a:pt x="393" y="422"/>
                  </a:lnTo>
                  <a:lnTo>
                    <a:pt x="387" y="423"/>
                  </a:lnTo>
                  <a:lnTo>
                    <a:pt x="383" y="420"/>
                  </a:lnTo>
                  <a:lnTo>
                    <a:pt x="386" y="412"/>
                  </a:lnTo>
                  <a:lnTo>
                    <a:pt x="383" y="408"/>
                  </a:lnTo>
                  <a:lnTo>
                    <a:pt x="383" y="404"/>
                  </a:lnTo>
                  <a:lnTo>
                    <a:pt x="380" y="400"/>
                  </a:lnTo>
                  <a:lnTo>
                    <a:pt x="382" y="390"/>
                  </a:lnTo>
                  <a:lnTo>
                    <a:pt x="381" y="387"/>
                  </a:lnTo>
                  <a:lnTo>
                    <a:pt x="384" y="385"/>
                  </a:lnTo>
                  <a:lnTo>
                    <a:pt x="381" y="376"/>
                  </a:lnTo>
                  <a:lnTo>
                    <a:pt x="384" y="360"/>
                  </a:lnTo>
                  <a:lnTo>
                    <a:pt x="380" y="359"/>
                  </a:lnTo>
                  <a:lnTo>
                    <a:pt x="378" y="355"/>
                  </a:lnTo>
                  <a:lnTo>
                    <a:pt x="380" y="354"/>
                  </a:lnTo>
                  <a:lnTo>
                    <a:pt x="383" y="353"/>
                  </a:lnTo>
                  <a:lnTo>
                    <a:pt x="370" y="342"/>
                  </a:lnTo>
                  <a:lnTo>
                    <a:pt x="370" y="346"/>
                  </a:lnTo>
                  <a:lnTo>
                    <a:pt x="368" y="346"/>
                  </a:lnTo>
                  <a:lnTo>
                    <a:pt x="369" y="344"/>
                  </a:lnTo>
                  <a:lnTo>
                    <a:pt x="367" y="344"/>
                  </a:lnTo>
                  <a:lnTo>
                    <a:pt x="366" y="344"/>
                  </a:lnTo>
                  <a:lnTo>
                    <a:pt x="365" y="343"/>
                  </a:lnTo>
                  <a:lnTo>
                    <a:pt x="363" y="342"/>
                  </a:lnTo>
                  <a:lnTo>
                    <a:pt x="356" y="342"/>
                  </a:lnTo>
                  <a:lnTo>
                    <a:pt x="354" y="339"/>
                  </a:lnTo>
                  <a:lnTo>
                    <a:pt x="350" y="340"/>
                  </a:lnTo>
                  <a:lnTo>
                    <a:pt x="351" y="343"/>
                  </a:lnTo>
                  <a:lnTo>
                    <a:pt x="351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1"/>
                  </a:lnTo>
                  <a:lnTo>
                    <a:pt x="345" y="341"/>
                  </a:lnTo>
                  <a:lnTo>
                    <a:pt x="344" y="342"/>
                  </a:lnTo>
                  <a:lnTo>
                    <a:pt x="343" y="344"/>
                  </a:lnTo>
                  <a:lnTo>
                    <a:pt x="344" y="346"/>
                  </a:lnTo>
                  <a:lnTo>
                    <a:pt x="345" y="349"/>
                  </a:lnTo>
                  <a:lnTo>
                    <a:pt x="339" y="346"/>
                  </a:lnTo>
                  <a:lnTo>
                    <a:pt x="339" y="345"/>
                  </a:lnTo>
                  <a:lnTo>
                    <a:pt x="339" y="343"/>
                  </a:lnTo>
                  <a:lnTo>
                    <a:pt x="335" y="339"/>
                  </a:lnTo>
                  <a:lnTo>
                    <a:pt x="333" y="343"/>
                  </a:lnTo>
                  <a:lnTo>
                    <a:pt x="320" y="356"/>
                  </a:lnTo>
                  <a:lnTo>
                    <a:pt x="316" y="356"/>
                  </a:lnTo>
                  <a:lnTo>
                    <a:pt x="314" y="355"/>
                  </a:lnTo>
                  <a:lnTo>
                    <a:pt x="312" y="349"/>
                  </a:lnTo>
                  <a:lnTo>
                    <a:pt x="303" y="342"/>
                  </a:lnTo>
                  <a:lnTo>
                    <a:pt x="298" y="336"/>
                  </a:lnTo>
                  <a:lnTo>
                    <a:pt x="288" y="328"/>
                  </a:lnTo>
                  <a:lnTo>
                    <a:pt x="283" y="319"/>
                  </a:lnTo>
                  <a:lnTo>
                    <a:pt x="280" y="318"/>
                  </a:lnTo>
                  <a:lnTo>
                    <a:pt x="277" y="305"/>
                  </a:lnTo>
                  <a:lnTo>
                    <a:pt x="272" y="295"/>
                  </a:lnTo>
                  <a:lnTo>
                    <a:pt x="265" y="292"/>
                  </a:lnTo>
                  <a:lnTo>
                    <a:pt x="260" y="293"/>
                  </a:lnTo>
                  <a:lnTo>
                    <a:pt x="254" y="301"/>
                  </a:lnTo>
                  <a:lnTo>
                    <a:pt x="251" y="296"/>
                  </a:lnTo>
                  <a:lnTo>
                    <a:pt x="232" y="286"/>
                  </a:lnTo>
                  <a:lnTo>
                    <a:pt x="224" y="283"/>
                  </a:lnTo>
                  <a:lnTo>
                    <a:pt x="222" y="279"/>
                  </a:lnTo>
                  <a:lnTo>
                    <a:pt x="230" y="279"/>
                  </a:lnTo>
                  <a:lnTo>
                    <a:pt x="236" y="269"/>
                  </a:lnTo>
                  <a:lnTo>
                    <a:pt x="234" y="263"/>
                  </a:lnTo>
                  <a:lnTo>
                    <a:pt x="237" y="263"/>
                  </a:lnTo>
                  <a:lnTo>
                    <a:pt x="237" y="260"/>
                  </a:lnTo>
                  <a:lnTo>
                    <a:pt x="230" y="254"/>
                  </a:lnTo>
                  <a:lnTo>
                    <a:pt x="228" y="256"/>
                  </a:lnTo>
                  <a:lnTo>
                    <a:pt x="225" y="250"/>
                  </a:lnTo>
                  <a:lnTo>
                    <a:pt x="225" y="246"/>
                  </a:lnTo>
                  <a:lnTo>
                    <a:pt x="218" y="245"/>
                  </a:lnTo>
                  <a:lnTo>
                    <a:pt x="219" y="240"/>
                  </a:lnTo>
                  <a:lnTo>
                    <a:pt x="215" y="238"/>
                  </a:lnTo>
                  <a:lnTo>
                    <a:pt x="214" y="239"/>
                  </a:lnTo>
                  <a:lnTo>
                    <a:pt x="207" y="235"/>
                  </a:lnTo>
                  <a:lnTo>
                    <a:pt x="205" y="236"/>
                  </a:lnTo>
                  <a:lnTo>
                    <a:pt x="202" y="232"/>
                  </a:lnTo>
                  <a:lnTo>
                    <a:pt x="201" y="232"/>
                  </a:lnTo>
                  <a:lnTo>
                    <a:pt x="199" y="233"/>
                  </a:lnTo>
                  <a:lnTo>
                    <a:pt x="197" y="233"/>
                  </a:lnTo>
                  <a:lnTo>
                    <a:pt x="195" y="235"/>
                  </a:lnTo>
                  <a:lnTo>
                    <a:pt x="193" y="234"/>
                  </a:lnTo>
                  <a:lnTo>
                    <a:pt x="191" y="237"/>
                  </a:lnTo>
                  <a:lnTo>
                    <a:pt x="186" y="239"/>
                  </a:lnTo>
                  <a:lnTo>
                    <a:pt x="185" y="245"/>
                  </a:lnTo>
                  <a:lnTo>
                    <a:pt x="178" y="247"/>
                  </a:lnTo>
                  <a:lnTo>
                    <a:pt x="175" y="245"/>
                  </a:lnTo>
                  <a:lnTo>
                    <a:pt x="171" y="243"/>
                  </a:lnTo>
                  <a:lnTo>
                    <a:pt x="170" y="245"/>
                  </a:lnTo>
                  <a:lnTo>
                    <a:pt x="159" y="246"/>
                  </a:lnTo>
                  <a:lnTo>
                    <a:pt x="156" y="246"/>
                  </a:lnTo>
                  <a:lnTo>
                    <a:pt x="154" y="246"/>
                  </a:lnTo>
                  <a:lnTo>
                    <a:pt x="149" y="244"/>
                  </a:lnTo>
                  <a:lnTo>
                    <a:pt x="136" y="244"/>
                  </a:lnTo>
                  <a:lnTo>
                    <a:pt x="131" y="250"/>
                  </a:lnTo>
                  <a:lnTo>
                    <a:pt x="130" y="255"/>
                  </a:lnTo>
                  <a:lnTo>
                    <a:pt x="128" y="255"/>
                  </a:lnTo>
                  <a:lnTo>
                    <a:pt x="116" y="249"/>
                  </a:lnTo>
                  <a:lnTo>
                    <a:pt x="111" y="249"/>
                  </a:lnTo>
                  <a:lnTo>
                    <a:pt x="103" y="244"/>
                  </a:lnTo>
                  <a:lnTo>
                    <a:pt x="99" y="240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80" y="242"/>
                  </a:lnTo>
                  <a:lnTo>
                    <a:pt x="77" y="245"/>
                  </a:lnTo>
                  <a:lnTo>
                    <a:pt x="74" y="244"/>
                  </a:lnTo>
                  <a:lnTo>
                    <a:pt x="69" y="240"/>
                  </a:lnTo>
                  <a:lnTo>
                    <a:pt x="71" y="238"/>
                  </a:lnTo>
                  <a:lnTo>
                    <a:pt x="65" y="231"/>
                  </a:lnTo>
                  <a:lnTo>
                    <a:pt x="65" y="232"/>
                  </a:lnTo>
                  <a:lnTo>
                    <a:pt x="61" y="230"/>
                  </a:lnTo>
                  <a:lnTo>
                    <a:pt x="59" y="225"/>
                  </a:lnTo>
                  <a:lnTo>
                    <a:pt x="62" y="220"/>
                  </a:lnTo>
                  <a:lnTo>
                    <a:pt x="69" y="214"/>
                  </a:lnTo>
                  <a:lnTo>
                    <a:pt x="66" y="207"/>
                  </a:lnTo>
                  <a:lnTo>
                    <a:pt x="66" y="203"/>
                  </a:lnTo>
                  <a:lnTo>
                    <a:pt x="74" y="202"/>
                  </a:lnTo>
                  <a:lnTo>
                    <a:pt x="67" y="193"/>
                  </a:lnTo>
                  <a:lnTo>
                    <a:pt x="61" y="196"/>
                  </a:lnTo>
                  <a:lnTo>
                    <a:pt x="61" y="193"/>
                  </a:lnTo>
                  <a:lnTo>
                    <a:pt x="57" y="192"/>
                  </a:lnTo>
                  <a:lnTo>
                    <a:pt x="57" y="189"/>
                  </a:lnTo>
                  <a:lnTo>
                    <a:pt x="45" y="191"/>
                  </a:lnTo>
                  <a:lnTo>
                    <a:pt x="42" y="189"/>
                  </a:lnTo>
                  <a:lnTo>
                    <a:pt x="44" y="188"/>
                  </a:lnTo>
                  <a:lnTo>
                    <a:pt x="41" y="184"/>
                  </a:lnTo>
                  <a:lnTo>
                    <a:pt x="42" y="180"/>
                  </a:lnTo>
                  <a:lnTo>
                    <a:pt x="29" y="176"/>
                  </a:lnTo>
                  <a:lnTo>
                    <a:pt x="28" y="171"/>
                  </a:lnTo>
                  <a:lnTo>
                    <a:pt x="27" y="165"/>
                  </a:lnTo>
                  <a:lnTo>
                    <a:pt x="30" y="161"/>
                  </a:lnTo>
                  <a:lnTo>
                    <a:pt x="34" y="160"/>
                  </a:lnTo>
                  <a:lnTo>
                    <a:pt x="32" y="154"/>
                  </a:lnTo>
                  <a:lnTo>
                    <a:pt x="34" y="152"/>
                  </a:lnTo>
                  <a:lnTo>
                    <a:pt x="34" y="148"/>
                  </a:lnTo>
                  <a:lnTo>
                    <a:pt x="25" y="144"/>
                  </a:lnTo>
                  <a:lnTo>
                    <a:pt x="24" y="141"/>
                  </a:lnTo>
                  <a:lnTo>
                    <a:pt x="20" y="142"/>
                  </a:lnTo>
                  <a:lnTo>
                    <a:pt x="20" y="139"/>
                  </a:lnTo>
                  <a:lnTo>
                    <a:pt x="17" y="134"/>
                  </a:lnTo>
                  <a:lnTo>
                    <a:pt x="15" y="132"/>
                  </a:lnTo>
                  <a:lnTo>
                    <a:pt x="6" y="122"/>
                  </a:lnTo>
                  <a:lnTo>
                    <a:pt x="2" y="121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4" y="89"/>
                  </a:lnTo>
                  <a:lnTo>
                    <a:pt x="5" y="86"/>
                  </a:lnTo>
                  <a:lnTo>
                    <a:pt x="12" y="91"/>
                  </a:lnTo>
                  <a:lnTo>
                    <a:pt x="14" y="92"/>
                  </a:lnTo>
                  <a:lnTo>
                    <a:pt x="17" y="94"/>
                  </a:lnTo>
                  <a:lnTo>
                    <a:pt x="19" y="93"/>
                  </a:lnTo>
                  <a:lnTo>
                    <a:pt x="20" y="89"/>
                  </a:lnTo>
                  <a:lnTo>
                    <a:pt x="24" y="89"/>
                  </a:lnTo>
                  <a:lnTo>
                    <a:pt x="24" y="84"/>
                  </a:lnTo>
                  <a:lnTo>
                    <a:pt x="33" y="80"/>
                  </a:lnTo>
                  <a:lnTo>
                    <a:pt x="34" y="78"/>
                  </a:lnTo>
                  <a:lnTo>
                    <a:pt x="37" y="80"/>
                  </a:lnTo>
                  <a:lnTo>
                    <a:pt x="37" y="75"/>
                  </a:lnTo>
                  <a:lnTo>
                    <a:pt x="41" y="72"/>
                  </a:lnTo>
                  <a:lnTo>
                    <a:pt x="49" y="69"/>
                  </a:lnTo>
                  <a:lnTo>
                    <a:pt x="47" y="68"/>
                  </a:lnTo>
                  <a:lnTo>
                    <a:pt x="40" y="66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39" y="39"/>
                  </a:lnTo>
                  <a:lnTo>
                    <a:pt x="37" y="35"/>
                  </a:lnTo>
                  <a:lnTo>
                    <a:pt x="36" y="34"/>
                  </a:lnTo>
                  <a:lnTo>
                    <a:pt x="39" y="26"/>
                  </a:lnTo>
                  <a:lnTo>
                    <a:pt x="43" y="20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63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10"/>
                  </a:lnTo>
                  <a:lnTo>
                    <a:pt x="91" y="13"/>
                  </a:lnTo>
                  <a:lnTo>
                    <a:pt x="115" y="13"/>
                  </a:lnTo>
                  <a:lnTo>
                    <a:pt x="145" y="7"/>
                  </a:lnTo>
                  <a:lnTo>
                    <a:pt x="156" y="8"/>
                  </a:lnTo>
                  <a:lnTo>
                    <a:pt x="165" y="10"/>
                  </a:lnTo>
                  <a:lnTo>
                    <a:pt x="172" y="10"/>
                  </a:lnTo>
                  <a:lnTo>
                    <a:pt x="190" y="8"/>
                  </a:lnTo>
                  <a:lnTo>
                    <a:pt x="213" y="3"/>
                  </a:lnTo>
                  <a:lnTo>
                    <a:pt x="226" y="1"/>
                  </a:lnTo>
                  <a:lnTo>
                    <a:pt x="238" y="0"/>
                  </a:lnTo>
                  <a:lnTo>
                    <a:pt x="245" y="2"/>
                  </a:lnTo>
                  <a:lnTo>
                    <a:pt x="249" y="5"/>
                  </a:lnTo>
                  <a:lnTo>
                    <a:pt x="252" y="7"/>
                  </a:lnTo>
                  <a:lnTo>
                    <a:pt x="257" y="10"/>
                  </a:lnTo>
                  <a:lnTo>
                    <a:pt x="261" y="13"/>
                  </a:lnTo>
                  <a:lnTo>
                    <a:pt x="266" y="19"/>
                  </a:lnTo>
                  <a:lnTo>
                    <a:pt x="267" y="17"/>
                  </a:lnTo>
                  <a:lnTo>
                    <a:pt x="267" y="20"/>
                  </a:lnTo>
                  <a:lnTo>
                    <a:pt x="266" y="27"/>
                  </a:lnTo>
                  <a:lnTo>
                    <a:pt x="269" y="33"/>
                  </a:lnTo>
                  <a:lnTo>
                    <a:pt x="271" y="35"/>
                  </a:lnTo>
                  <a:lnTo>
                    <a:pt x="271" y="39"/>
                  </a:lnTo>
                  <a:lnTo>
                    <a:pt x="269" y="47"/>
                  </a:lnTo>
                  <a:lnTo>
                    <a:pt x="266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5"/>
                  </a:lnTo>
                  <a:lnTo>
                    <a:pt x="255" y="60"/>
                  </a:lnTo>
                  <a:lnTo>
                    <a:pt x="245" y="67"/>
                  </a:lnTo>
                  <a:lnTo>
                    <a:pt x="242" y="72"/>
                  </a:lnTo>
                  <a:lnTo>
                    <a:pt x="237" y="77"/>
                  </a:lnTo>
                  <a:lnTo>
                    <a:pt x="215" y="89"/>
                  </a:lnTo>
                  <a:lnTo>
                    <a:pt x="206" y="97"/>
                  </a:lnTo>
                  <a:lnTo>
                    <a:pt x="205" y="104"/>
                  </a:lnTo>
                  <a:lnTo>
                    <a:pt x="208" y="121"/>
                  </a:lnTo>
                  <a:lnTo>
                    <a:pt x="212" y="130"/>
                  </a:lnTo>
                  <a:lnTo>
                    <a:pt x="222" y="143"/>
                  </a:lnTo>
                  <a:lnTo>
                    <a:pt x="233" y="150"/>
                  </a:lnTo>
                  <a:lnTo>
                    <a:pt x="271" y="167"/>
                  </a:lnTo>
                  <a:lnTo>
                    <a:pt x="273" y="168"/>
                  </a:lnTo>
                  <a:lnTo>
                    <a:pt x="286" y="178"/>
                  </a:lnTo>
                  <a:lnTo>
                    <a:pt x="304" y="184"/>
                  </a:lnTo>
                  <a:lnTo>
                    <a:pt x="320" y="192"/>
                  </a:lnTo>
                  <a:lnTo>
                    <a:pt x="324" y="196"/>
                  </a:lnTo>
                  <a:lnTo>
                    <a:pt x="328" y="198"/>
                  </a:lnTo>
                  <a:lnTo>
                    <a:pt x="336" y="201"/>
                  </a:lnTo>
                  <a:lnTo>
                    <a:pt x="344" y="204"/>
                  </a:lnTo>
                  <a:lnTo>
                    <a:pt x="345" y="205"/>
                  </a:lnTo>
                  <a:lnTo>
                    <a:pt x="356" y="212"/>
                  </a:lnTo>
                  <a:lnTo>
                    <a:pt x="366" y="215"/>
                  </a:lnTo>
                  <a:lnTo>
                    <a:pt x="374" y="219"/>
                  </a:lnTo>
                  <a:lnTo>
                    <a:pt x="385" y="223"/>
                  </a:lnTo>
                  <a:lnTo>
                    <a:pt x="398" y="228"/>
                  </a:lnTo>
                  <a:lnTo>
                    <a:pt x="407" y="233"/>
                  </a:lnTo>
                  <a:lnTo>
                    <a:pt x="409" y="232"/>
                  </a:lnTo>
                  <a:lnTo>
                    <a:pt x="413" y="234"/>
                  </a:lnTo>
                  <a:lnTo>
                    <a:pt x="415" y="232"/>
                  </a:lnTo>
                  <a:lnTo>
                    <a:pt x="417" y="236"/>
                  </a:lnTo>
                  <a:lnTo>
                    <a:pt x="434" y="243"/>
                  </a:lnTo>
                  <a:lnTo>
                    <a:pt x="450" y="247"/>
                  </a:lnTo>
                  <a:lnTo>
                    <a:pt x="467" y="256"/>
                  </a:lnTo>
                  <a:lnTo>
                    <a:pt x="474" y="260"/>
                  </a:lnTo>
                  <a:lnTo>
                    <a:pt x="483" y="265"/>
                  </a:lnTo>
                  <a:lnTo>
                    <a:pt x="486" y="270"/>
                  </a:lnTo>
                  <a:lnTo>
                    <a:pt x="497" y="275"/>
                  </a:lnTo>
                  <a:lnTo>
                    <a:pt x="498" y="278"/>
                  </a:lnTo>
                  <a:lnTo>
                    <a:pt x="509" y="285"/>
                  </a:lnTo>
                  <a:lnTo>
                    <a:pt x="518" y="296"/>
                  </a:lnTo>
                  <a:lnTo>
                    <a:pt x="526" y="302"/>
                  </a:lnTo>
                  <a:lnTo>
                    <a:pt x="538" y="313"/>
                  </a:lnTo>
                  <a:lnTo>
                    <a:pt x="544" y="317"/>
                  </a:lnTo>
                  <a:lnTo>
                    <a:pt x="554" y="324"/>
                  </a:lnTo>
                  <a:lnTo>
                    <a:pt x="587" y="338"/>
                  </a:lnTo>
                  <a:lnTo>
                    <a:pt x="589" y="337"/>
                  </a:lnTo>
                  <a:lnTo>
                    <a:pt x="602" y="345"/>
                  </a:lnTo>
                  <a:lnTo>
                    <a:pt x="613" y="352"/>
                  </a:lnTo>
                  <a:lnTo>
                    <a:pt x="614" y="353"/>
                  </a:lnTo>
                  <a:lnTo>
                    <a:pt x="615" y="354"/>
                  </a:lnTo>
                  <a:lnTo>
                    <a:pt x="627" y="361"/>
                  </a:lnTo>
                  <a:lnTo>
                    <a:pt x="643" y="362"/>
                  </a:lnTo>
                  <a:lnTo>
                    <a:pt x="649" y="367"/>
                  </a:lnTo>
                  <a:lnTo>
                    <a:pt x="651" y="368"/>
                  </a:lnTo>
                  <a:lnTo>
                    <a:pt x="650" y="368"/>
                  </a:lnTo>
                  <a:lnTo>
                    <a:pt x="649" y="368"/>
                  </a:lnTo>
                  <a:lnTo>
                    <a:pt x="645" y="373"/>
                  </a:lnTo>
                  <a:lnTo>
                    <a:pt x="643" y="374"/>
                  </a:lnTo>
                  <a:lnTo>
                    <a:pt x="646" y="374"/>
                  </a:lnTo>
                  <a:lnTo>
                    <a:pt x="646" y="375"/>
                  </a:lnTo>
                  <a:lnTo>
                    <a:pt x="649" y="373"/>
                  </a:lnTo>
                  <a:lnTo>
                    <a:pt x="656" y="371"/>
                  </a:lnTo>
                  <a:lnTo>
                    <a:pt x="657" y="369"/>
                  </a:lnTo>
                  <a:lnTo>
                    <a:pt x="658" y="373"/>
                  </a:lnTo>
                  <a:lnTo>
                    <a:pt x="661" y="374"/>
                  </a:lnTo>
                  <a:lnTo>
                    <a:pt x="662" y="379"/>
                  </a:lnTo>
                  <a:lnTo>
                    <a:pt x="666" y="387"/>
                  </a:lnTo>
                  <a:lnTo>
                    <a:pt x="665" y="396"/>
                  </a:lnTo>
                  <a:lnTo>
                    <a:pt x="666" y="397"/>
                  </a:lnTo>
                  <a:lnTo>
                    <a:pt x="673" y="402"/>
                  </a:lnTo>
                  <a:lnTo>
                    <a:pt x="678" y="41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6" name="Freeform 116"/>
            <p:cNvSpPr>
              <a:spLocks/>
            </p:cNvSpPr>
            <p:nvPr/>
          </p:nvSpPr>
          <p:spPr bwMode="auto">
            <a:xfrm>
              <a:off x="2716" y="262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7" name="Freeform 117"/>
            <p:cNvSpPr>
              <a:spLocks/>
            </p:cNvSpPr>
            <p:nvPr/>
          </p:nvSpPr>
          <p:spPr bwMode="auto">
            <a:xfrm>
              <a:off x="2467" y="2234"/>
              <a:ext cx="5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8" name="Freeform 118"/>
            <p:cNvSpPr>
              <a:spLocks/>
            </p:cNvSpPr>
            <p:nvPr/>
          </p:nvSpPr>
          <p:spPr bwMode="auto">
            <a:xfrm>
              <a:off x="2825" y="2710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19" name="Freeform 119"/>
            <p:cNvSpPr>
              <a:spLocks/>
            </p:cNvSpPr>
            <p:nvPr/>
          </p:nvSpPr>
          <p:spPr bwMode="auto">
            <a:xfrm>
              <a:off x="2473" y="2232"/>
              <a:ext cx="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0" name="Freeform 120"/>
            <p:cNvSpPr>
              <a:spLocks/>
            </p:cNvSpPr>
            <p:nvPr/>
          </p:nvSpPr>
          <p:spPr bwMode="auto">
            <a:xfrm>
              <a:off x="2474" y="2228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1" name="Rectangle 121"/>
            <p:cNvSpPr>
              <a:spLocks noChangeArrowheads="1"/>
            </p:cNvSpPr>
            <p:nvPr/>
          </p:nvSpPr>
          <p:spPr bwMode="auto">
            <a:xfrm>
              <a:off x="2528" y="2202"/>
              <a:ext cx="1" cy="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2" name="Freeform 122"/>
            <p:cNvSpPr>
              <a:spLocks/>
            </p:cNvSpPr>
            <p:nvPr/>
          </p:nvSpPr>
          <p:spPr bwMode="auto">
            <a:xfrm>
              <a:off x="2996" y="2826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3" name="Freeform 123"/>
            <p:cNvSpPr>
              <a:spLocks/>
            </p:cNvSpPr>
            <p:nvPr/>
          </p:nvSpPr>
          <p:spPr bwMode="auto">
            <a:xfrm>
              <a:off x="1940" y="2014"/>
              <a:ext cx="378" cy="345"/>
            </a:xfrm>
            <a:custGeom>
              <a:avLst/>
              <a:gdLst/>
              <a:ahLst/>
              <a:cxnLst>
                <a:cxn ang="0">
                  <a:pos x="76" y="70"/>
                </a:cxn>
                <a:cxn ang="0">
                  <a:pos x="78" y="59"/>
                </a:cxn>
                <a:cxn ang="0">
                  <a:pos x="101" y="45"/>
                </a:cxn>
                <a:cxn ang="0">
                  <a:pos x="117" y="26"/>
                </a:cxn>
                <a:cxn ang="0">
                  <a:pos x="137" y="25"/>
                </a:cxn>
                <a:cxn ang="0">
                  <a:pos x="150" y="12"/>
                </a:cxn>
                <a:cxn ang="0">
                  <a:pos x="173" y="3"/>
                </a:cxn>
                <a:cxn ang="0">
                  <a:pos x="195" y="16"/>
                </a:cxn>
                <a:cxn ang="0">
                  <a:pos x="218" y="69"/>
                </a:cxn>
                <a:cxn ang="0">
                  <a:pos x="259" y="122"/>
                </a:cxn>
                <a:cxn ang="0">
                  <a:pos x="298" y="155"/>
                </a:cxn>
                <a:cxn ang="0">
                  <a:pos x="319" y="178"/>
                </a:cxn>
                <a:cxn ang="0">
                  <a:pos x="349" y="200"/>
                </a:cxn>
                <a:cxn ang="0">
                  <a:pos x="378" y="235"/>
                </a:cxn>
                <a:cxn ang="0">
                  <a:pos x="366" y="255"/>
                </a:cxn>
                <a:cxn ang="0">
                  <a:pos x="353" y="278"/>
                </a:cxn>
                <a:cxn ang="0">
                  <a:pos x="343" y="287"/>
                </a:cxn>
                <a:cxn ang="0">
                  <a:pos x="333" y="307"/>
                </a:cxn>
                <a:cxn ang="0">
                  <a:pos x="314" y="325"/>
                </a:cxn>
                <a:cxn ang="0">
                  <a:pos x="307" y="307"/>
                </a:cxn>
                <a:cxn ang="0">
                  <a:pos x="295" y="292"/>
                </a:cxn>
                <a:cxn ang="0">
                  <a:pos x="284" y="295"/>
                </a:cxn>
                <a:cxn ang="0">
                  <a:pos x="271" y="281"/>
                </a:cxn>
                <a:cxn ang="0">
                  <a:pos x="253" y="297"/>
                </a:cxn>
                <a:cxn ang="0">
                  <a:pos x="242" y="305"/>
                </a:cxn>
                <a:cxn ang="0">
                  <a:pos x="252" y="328"/>
                </a:cxn>
                <a:cxn ang="0">
                  <a:pos x="237" y="328"/>
                </a:cxn>
                <a:cxn ang="0">
                  <a:pos x="225" y="331"/>
                </a:cxn>
                <a:cxn ang="0">
                  <a:pos x="206" y="343"/>
                </a:cxn>
                <a:cxn ang="0">
                  <a:pos x="189" y="333"/>
                </a:cxn>
                <a:cxn ang="0">
                  <a:pos x="172" y="329"/>
                </a:cxn>
                <a:cxn ang="0">
                  <a:pos x="157" y="324"/>
                </a:cxn>
                <a:cxn ang="0">
                  <a:pos x="138" y="309"/>
                </a:cxn>
                <a:cxn ang="0">
                  <a:pos x="119" y="326"/>
                </a:cxn>
                <a:cxn ang="0">
                  <a:pos x="100" y="312"/>
                </a:cxn>
                <a:cxn ang="0">
                  <a:pos x="79" y="307"/>
                </a:cxn>
                <a:cxn ang="0">
                  <a:pos x="73" y="293"/>
                </a:cxn>
                <a:cxn ang="0">
                  <a:pos x="65" y="272"/>
                </a:cxn>
                <a:cxn ang="0">
                  <a:pos x="39" y="259"/>
                </a:cxn>
                <a:cxn ang="0">
                  <a:pos x="6" y="249"/>
                </a:cxn>
                <a:cxn ang="0">
                  <a:pos x="1" y="230"/>
                </a:cxn>
                <a:cxn ang="0">
                  <a:pos x="13" y="216"/>
                </a:cxn>
                <a:cxn ang="0">
                  <a:pos x="35" y="211"/>
                </a:cxn>
                <a:cxn ang="0">
                  <a:pos x="58" y="220"/>
                </a:cxn>
                <a:cxn ang="0">
                  <a:pos x="68" y="206"/>
                </a:cxn>
                <a:cxn ang="0">
                  <a:pos x="67" y="192"/>
                </a:cxn>
                <a:cxn ang="0">
                  <a:pos x="44" y="164"/>
                </a:cxn>
                <a:cxn ang="0">
                  <a:pos x="36" y="148"/>
                </a:cxn>
                <a:cxn ang="0">
                  <a:pos x="26" y="124"/>
                </a:cxn>
                <a:cxn ang="0">
                  <a:pos x="31" y="109"/>
                </a:cxn>
                <a:cxn ang="0">
                  <a:pos x="33" y="94"/>
                </a:cxn>
                <a:cxn ang="0">
                  <a:pos x="55" y="89"/>
                </a:cxn>
                <a:cxn ang="0">
                  <a:pos x="80" y="86"/>
                </a:cxn>
              </a:cxnLst>
              <a:rect l="0" t="0" r="r" b="b"/>
              <a:pathLst>
                <a:path w="378" h="345">
                  <a:moveTo>
                    <a:pt x="80" y="86"/>
                  </a:moveTo>
                  <a:lnTo>
                    <a:pt x="80" y="78"/>
                  </a:lnTo>
                  <a:lnTo>
                    <a:pt x="84" y="72"/>
                  </a:lnTo>
                  <a:lnTo>
                    <a:pt x="77" y="70"/>
                  </a:lnTo>
                  <a:lnTo>
                    <a:pt x="76" y="70"/>
                  </a:lnTo>
                  <a:lnTo>
                    <a:pt x="71" y="64"/>
                  </a:lnTo>
                  <a:lnTo>
                    <a:pt x="71" y="60"/>
                  </a:lnTo>
                  <a:lnTo>
                    <a:pt x="72" y="57"/>
                  </a:lnTo>
                  <a:lnTo>
                    <a:pt x="73" y="57"/>
                  </a:lnTo>
                  <a:lnTo>
                    <a:pt x="78" y="59"/>
                  </a:lnTo>
                  <a:lnTo>
                    <a:pt x="87" y="54"/>
                  </a:lnTo>
                  <a:lnTo>
                    <a:pt x="89" y="56"/>
                  </a:lnTo>
                  <a:lnTo>
                    <a:pt x="90" y="48"/>
                  </a:lnTo>
                  <a:lnTo>
                    <a:pt x="96" y="47"/>
                  </a:lnTo>
                  <a:lnTo>
                    <a:pt x="101" y="45"/>
                  </a:lnTo>
                  <a:lnTo>
                    <a:pt x="103" y="40"/>
                  </a:lnTo>
                  <a:lnTo>
                    <a:pt x="105" y="34"/>
                  </a:lnTo>
                  <a:lnTo>
                    <a:pt x="110" y="25"/>
                  </a:lnTo>
                  <a:lnTo>
                    <a:pt x="111" y="23"/>
                  </a:lnTo>
                  <a:lnTo>
                    <a:pt x="117" y="26"/>
                  </a:lnTo>
                  <a:lnTo>
                    <a:pt x="119" y="27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32" y="26"/>
                  </a:lnTo>
                  <a:lnTo>
                    <a:pt x="137" y="25"/>
                  </a:lnTo>
                  <a:lnTo>
                    <a:pt x="143" y="22"/>
                  </a:lnTo>
                  <a:lnTo>
                    <a:pt x="146" y="22"/>
                  </a:lnTo>
                  <a:lnTo>
                    <a:pt x="147" y="16"/>
                  </a:lnTo>
                  <a:lnTo>
                    <a:pt x="147" y="13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70" y="5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86" y="1"/>
                  </a:lnTo>
                  <a:lnTo>
                    <a:pt x="193" y="0"/>
                  </a:lnTo>
                  <a:lnTo>
                    <a:pt x="195" y="16"/>
                  </a:lnTo>
                  <a:lnTo>
                    <a:pt x="197" y="23"/>
                  </a:lnTo>
                  <a:lnTo>
                    <a:pt x="201" y="32"/>
                  </a:lnTo>
                  <a:lnTo>
                    <a:pt x="204" y="39"/>
                  </a:lnTo>
                  <a:lnTo>
                    <a:pt x="206" y="44"/>
                  </a:lnTo>
                  <a:lnTo>
                    <a:pt x="218" y="69"/>
                  </a:lnTo>
                  <a:lnTo>
                    <a:pt x="231" y="90"/>
                  </a:lnTo>
                  <a:lnTo>
                    <a:pt x="242" y="104"/>
                  </a:lnTo>
                  <a:lnTo>
                    <a:pt x="243" y="105"/>
                  </a:lnTo>
                  <a:lnTo>
                    <a:pt x="250" y="115"/>
                  </a:lnTo>
                  <a:lnTo>
                    <a:pt x="259" y="122"/>
                  </a:lnTo>
                  <a:lnTo>
                    <a:pt x="264" y="129"/>
                  </a:lnTo>
                  <a:lnTo>
                    <a:pt x="279" y="140"/>
                  </a:lnTo>
                  <a:lnTo>
                    <a:pt x="301" y="155"/>
                  </a:lnTo>
                  <a:lnTo>
                    <a:pt x="298" y="153"/>
                  </a:lnTo>
                  <a:lnTo>
                    <a:pt x="298" y="155"/>
                  </a:lnTo>
                  <a:lnTo>
                    <a:pt x="300" y="156"/>
                  </a:lnTo>
                  <a:lnTo>
                    <a:pt x="298" y="157"/>
                  </a:lnTo>
                  <a:lnTo>
                    <a:pt x="306" y="166"/>
                  </a:lnTo>
                  <a:lnTo>
                    <a:pt x="312" y="173"/>
                  </a:lnTo>
                  <a:lnTo>
                    <a:pt x="319" y="178"/>
                  </a:lnTo>
                  <a:lnTo>
                    <a:pt x="318" y="180"/>
                  </a:lnTo>
                  <a:lnTo>
                    <a:pt x="323" y="186"/>
                  </a:lnTo>
                  <a:lnTo>
                    <a:pt x="327" y="188"/>
                  </a:lnTo>
                  <a:lnTo>
                    <a:pt x="341" y="197"/>
                  </a:lnTo>
                  <a:lnTo>
                    <a:pt x="349" y="200"/>
                  </a:lnTo>
                  <a:lnTo>
                    <a:pt x="364" y="206"/>
                  </a:lnTo>
                  <a:lnTo>
                    <a:pt x="365" y="222"/>
                  </a:lnTo>
                  <a:lnTo>
                    <a:pt x="365" y="225"/>
                  </a:lnTo>
                  <a:lnTo>
                    <a:pt x="371" y="233"/>
                  </a:lnTo>
                  <a:lnTo>
                    <a:pt x="378" y="235"/>
                  </a:lnTo>
                  <a:lnTo>
                    <a:pt x="373" y="243"/>
                  </a:lnTo>
                  <a:lnTo>
                    <a:pt x="377" y="244"/>
                  </a:lnTo>
                  <a:lnTo>
                    <a:pt x="378" y="247"/>
                  </a:lnTo>
                  <a:lnTo>
                    <a:pt x="372" y="251"/>
                  </a:lnTo>
                  <a:lnTo>
                    <a:pt x="366" y="255"/>
                  </a:lnTo>
                  <a:lnTo>
                    <a:pt x="364" y="258"/>
                  </a:lnTo>
                  <a:lnTo>
                    <a:pt x="360" y="261"/>
                  </a:lnTo>
                  <a:lnTo>
                    <a:pt x="354" y="270"/>
                  </a:lnTo>
                  <a:lnTo>
                    <a:pt x="353" y="275"/>
                  </a:lnTo>
                  <a:lnTo>
                    <a:pt x="353" y="278"/>
                  </a:lnTo>
                  <a:lnTo>
                    <a:pt x="353" y="279"/>
                  </a:lnTo>
                  <a:lnTo>
                    <a:pt x="349" y="283"/>
                  </a:lnTo>
                  <a:lnTo>
                    <a:pt x="348" y="282"/>
                  </a:lnTo>
                  <a:lnTo>
                    <a:pt x="343" y="286"/>
                  </a:lnTo>
                  <a:lnTo>
                    <a:pt x="343" y="287"/>
                  </a:lnTo>
                  <a:lnTo>
                    <a:pt x="342" y="289"/>
                  </a:lnTo>
                  <a:lnTo>
                    <a:pt x="339" y="292"/>
                  </a:lnTo>
                  <a:lnTo>
                    <a:pt x="337" y="298"/>
                  </a:lnTo>
                  <a:lnTo>
                    <a:pt x="333" y="306"/>
                  </a:lnTo>
                  <a:lnTo>
                    <a:pt x="333" y="307"/>
                  </a:lnTo>
                  <a:lnTo>
                    <a:pt x="327" y="309"/>
                  </a:lnTo>
                  <a:lnTo>
                    <a:pt x="324" y="313"/>
                  </a:lnTo>
                  <a:lnTo>
                    <a:pt x="324" y="317"/>
                  </a:lnTo>
                  <a:lnTo>
                    <a:pt x="319" y="320"/>
                  </a:lnTo>
                  <a:lnTo>
                    <a:pt x="314" y="325"/>
                  </a:lnTo>
                  <a:lnTo>
                    <a:pt x="312" y="324"/>
                  </a:lnTo>
                  <a:lnTo>
                    <a:pt x="309" y="324"/>
                  </a:lnTo>
                  <a:lnTo>
                    <a:pt x="311" y="319"/>
                  </a:lnTo>
                  <a:lnTo>
                    <a:pt x="308" y="314"/>
                  </a:lnTo>
                  <a:lnTo>
                    <a:pt x="307" y="307"/>
                  </a:lnTo>
                  <a:lnTo>
                    <a:pt x="307" y="304"/>
                  </a:lnTo>
                  <a:lnTo>
                    <a:pt x="306" y="301"/>
                  </a:lnTo>
                  <a:lnTo>
                    <a:pt x="302" y="302"/>
                  </a:lnTo>
                  <a:lnTo>
                    <a:pt x="302" y="297"/>
                  </a:lnTo>
                  <a:lnTo>
                    <a:pt x="295" y="292"/>
                  </a:lnTo>
                  <a:lnTo>
                    <a:pt x="291" y="294"/>
                  </a:lnTo>
                  <a:lnTo>
                    <a:pt x="291" y="290"/>
                  </a:lnTo>
                  <a:lnTo>
                    <a:pt x="288" y="292"/>
                  </a:lnTo>
                  <a:lnTo>
                    <a:pt x="287" y="295"/>
                  </a:lnTo>
                  <a:lnTo>
                    <a:pt x="284" y="295"/>
                  </a:lnTo>
                  <a:lnTo>
                    <a:pt x="279" y="285"/>
                  </a:lnTo>
                  <a:lnTo>
                    <a:pt x="276" y="286"/>
                  </a:lnTo>
                  <a:lnTo>
                    <a:pt x="275" y="284"/>
                  </a:lnTo>
                  <a:lnTo>
                    <a:pt x="272" y="281"/>
                  </a:lnTo>
                  <a:lnTo>
                    <a:pt x="271" y="281"/>
                  </a:lnTo>
                  <a:lnTo>
                    <a:pt x="264" y="287"/>
                  </a:lnTo>
                  <a:lnTo>
                    <a:pt x="260" y="291"/>
                  </a:lnTo>
                  <a:lnTo>
                    <a:pt x="260" y="293"/>
                  </a:lnTo>
                  <a:lnTo>
                    <a:pt x="256" y="297"/>
                  </a:lnTo>
                  <a:lnTo>
                    <a:pt x="253" y="297"/>
                  </a:lnTo>
                  <a:lnTo>
                    <a:pt x="252" y="301"/>
                  </a:lnTo>
                  <a:lnTo>
                    <a:pt x="250" y="300"/>
                  </a:lnTo>
                  <a:lnTo>
                    <a:pt x="245" y="301"/>
                  </a:lnTo>
                  <a:lnTo>
                    <a:pt x="243" y="301"/>
                  </a:lnTo>
                  <a:lnTo>
                    <a:pt x="242" y="305"/>
                  </a:lnTo>
                  <a:lnTo>
                    <a:pt x="247" y="315"/>
                  </a:lnTo>
                  <a:lnTo>
                    <a:pt x="249" y="320"/>
                  </a:lnTo>
                  <a:lnTo>
                    <a:pt x="252" y="320"/>
                  </a:lnTo>
                  <a:lnTo>
                    <a:pt x="254" y="322"/>
                  </a:lnTo>
                  <a:lnTo>
                    <a:pt x="252" y="328"/>
                  </a:lnTo>
                  <a:lnTo>
                    <a:pt x="249" y="327"/>
                  </a:lnTo>
                  <a:lnTo>
                    <a:pt x="247" y="322"/>
                  </a:lnTo>
                  <a:lnTo>
                    <a:pt x="245" y="327"/>
                  </a:lnTo>
                  <a:lnTo>
                    <a:pt x="239" y="329"/>
                  </a:lnTo>
                  <a:lnTo>
                    <a:pt x="237" y="328"/>
                  </a:lnTo>
                  <a:lnTo>
                    <a:pt x="235" y="331"/>
                  </a:lnTo>
                  <a:lnTo>
                    <a:pt x="237" y="332"/>
                  </a:lnTo>
                  <a:lnTo>
                    <a:pt x="233" y="339"/>
                  </a:lnTo>
                  <a:lnTo>
                    <a:pt x="230" y="330"/>
                  </a:lnTo>
                  <a:lnTo>
                    <a:pt x="225" y="331"/>
                  </a:lnTo>
                  <a:lnTo>
                    <a:pt x="221" y="336"/>
                  </a:lnTo>
                  <a:lnTo>
                    <a:pt x="221" y="341"/>
                  </a:lnTo>
                  <a:lnTo>
                    <a:pt x="216" y="340"/>
                  </a:lnTo>
                  <a:lnTo>
                    <a:pt x="215" y="345"/>
                  </a:lnTo>
                  <a:lnTo>
                    <a:pt x="206" y="343"/>
                  </a:lnTo>
                  <a:lnTo>
                    <a:pt x="197" y="344"/>
                  </a:lnTo>
                  <a:lnTo>
                    <a:pt x="194" y="340"/>
                  </a:lnTo>
                  <a:lnTo>
                    <a:pt x="193" y="337"/>
                  </a:lnTo>
                  <a:lnTo>
                    <a:pt x="190" y="336"/>
                  </a:lnTo>
                  <a:lnTo>
                    <a:pt x="189" y="333"/>
                  </a:lnTo>
                  <a:lnTo>
                    <a:pt x="189" y="331"/>
                  </a:lnTo>
                  <a:lnTo>
                    <a:pt x="188" y="331"/>
                  </a:lnTo>
                  <a:lnTo>
                    <a:pt x="186" y="332"/>
                  </a:lnTo>
                  <a:lnTo>
                    <a:pt x="180" y="332"/>
                  </a:lnTo>
                  <a:lnTo>
                    <a:pt x="172" y="329"/>
                  </a:lnTo>
                  <a:lnTo>
                    <a:pt x="170" y="326"/>
                  </a:lnTo>
                  <a:lnTo>
                    <a:pt x="166" y="329"/>
                  </a:lnTo>
                  <a:lnTo>
                    <a:pt x="161" y="327"/>
                  </a:lnTo>
                  <a:lnTo>
                    <a:pt x="159" y="325"/>
                  </a:lnTo>
                  <a:lnTo>
                    <a:pt x="157" y="324"/>
                  </a:lnTo>
                  <a:lnTo>
                    <a:pt x="156" y="319"/>
                  </a:lnTo>
                  <a:lnTo>
                    <a:pt x="153" y="313"/>
                  </a:lnTo>
                  <a:lnTo>
                    <a:pt x="147" y="316"/>
                  </a:lnTo>
                  <a:lnTo>
                    <a:pt x="144" y="314"/>
                  </a:lnTo>
                  <a:lnTo>
                    <a:pt x="138" y="309"/>
                  </a:lnTo>
                  <a:lnTo>
                    <a:pt x="132" y="312"/>
                  </a:lnTo>
                  <a:lnTo>
                    <a:pt x="134" y="315"/>
                  </a:lnTo>
                  <a:lnTo>
                    <a:pt x="127" y="319"/>
                  </a:lnTo>
                  <a:lnTo>
                    <a:pt x="122" y="322"/>
                  </a:lnTo>
                  <a:lnTo>
                    <a:pt x="119" y="326"/>
                  </a:lnTo>
                  <a:lnTo>
                    <a:pt x="108" y="320"/>
                  </a:lnTo>
                  <a:lnTo>
                    <a:pt x="108" y="318"/>
                  </a:lnTo>
                  <a:lnTo>
                    <a:pt x="105" y="313"/>
                  </a:lnTo>
                  <a:lnTo>
                    <a:pt x="101" y="312"/>
                  </a:lnTo>
                  <a:lnTo>
                    <a:pt x="100" y="312"/>
                  </a:lnTo>
                  <a:lnTo>
                    <a:pt x="99" y="312"/>
                  </a:lnTo>
                  <a:lnTo>
                    <a:pt x="92" y="306"/>
                  </a:lnTo>
                  <a:lnTo>
                    <a:pt x="85" y="303"/>
                  </a:lnTo>
                  <a:lnTo>
                    <a:pt x="80" y="303"/>
                  </a:lnTo>
                  <a:lnTo>
                    <a:pt x="79" y="307"/>
                  </a:lnTo>
                  <a:lnTo>
                    <a:pt x="77" y="308"/>
                  </a:lnTo>
                  <a:lnTo>
                    <a:pt x="75" y="305"/>
                  </a:lnTo>
                  <a:lnTo>
                    <a:pt x="75" y="301"/>
                  </a:lnTo>
                  <a:lnTo>
                    <a:pt x="74" y="294"/>
                  </a:lnTo>
                  <a:lnTo>
                    <a:pt x="73" y="293"/>
                  </a:lnTo>
                  <a:lnTo>
                    <a:pt x="78" y="283"/>
                  </a:lnTo>
                  <a:lnTo>
                    <a:pt x="77" y="281"/>
                  </a:lnTo>
                  <a:lnTo>
                    <a:pt x="72" y="277"/>
                  </a:lnTo>
                  <a:lnTo>
                    <a:pt x="71" y="278"/>
                  </a:lnTo>
                  <a:lnTo>
                    <a:pt x="65" y="272"/>
                  </a:lnTo>
                  <a:lnTo>
                    <a:pt x="60" y="269"/>
                  </a:lnTo>
                  <a:lnTo>
                    <a:pt x="59" y="270"/>
                  </a:lnTo>
                  <a:lnTo>
                    <a:pt x="56" y="269"/>
                  </a:lnTo>
                  <a:lnTo>
                    <a:pt x="47" y="262"/>
                  </a:lnTo>
                  <a:lnTo>
                    <a:pt x="39" y="259"/>
                  </a:lnTo>
                  <a:lnTo>
                    <a:pt x="18" y="248"/>
                  </a:lnTo>
                  <a:lnTo>
                    <a:pt x="17" y="253"/>
                  </a:lnTo>
                  <a:lnTo>
                    <a:pt x="15" y="254"/>
                  </a:lnTo>
                  <a:lnTo>
                    <a:pt x="13" y="254"/>
                  </a:lnTo>
                  <a:lnTo>
                    <a:pt x="6" y="249"/>
                  </a:lnTo>
                  <a:lnTo>
                    <a:pt x="6" y="247"/>
                  </a:lnTo>
                  <a:lnTo>
                    <a:pt x="2" y="242"/>
                  </a:lnTo>
                  <a:lnTo>
                    <a:pt x="1" y="237"/>
                  </a:lnTo>
                  <a:lnTo>
                    <a:pt x="0" y="233"/>
                  </a:lnTo>
                  <a:lnTo>
                    <a:pt x="1" y="230"/>
                  </a:lnTo>
                  <a:lnTo>
                    <a:pt x="2" y="228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5" y="222"/>
                  </a:lnTo>
                  <a:lnTo>
                    <a:pt x="13" y="216"/>
                  </a:lnTo>
                  <a:lnTo>
                    <a:pt x="16" y="209"/>
                  </a:lnTo>
                  <a:lnTo>
                    <a:pt x="15" y="204"/>
                  </a:lnTo>
                  <a:lnTo>
                    <a:pt x="24" y="207"/>
                  </a:lnTo>
                  <a:lnTo>
                    <a:pt x="32" y="213"/>
                  </a:lnTo>
                  <a:lnTo>
                    <a:pt x="35" y="211"/>
                  </a:lnTo>
                  <a:lnTo>
                    <a:pt x="44" y="216"/>
                  </a:lnTo>
                  <a:lnTo>
                    <a:pt x="47" y="219"/>
                  </a:lnTo>
                  <a:lnTo>
                    <a:pt x="49" y="220"/>
                  </a:lnTo>
                  <a:lnTo>
                    <a:pt x="54" y="216"/>
                  </a:lnTo>
                  <a:lnTo>
                    <a:pt x="58" y="220"/>
                  </a:lnTo>
                  <a:lnTo>
                    <a:pt x="61" y="219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72" y="209"/>
                  </a:lnTo>
                  <a:lnTo>
                    <a:pt x="68" y="206"/>
                  </a:lnTo>
                  <a:lnTo>
                    <a:pt x="77" y="204"/>
                  </a:lnTo>
                  <a:lnTo>
                    <a:pt x="74" y="202"/>
                  </a:lnTo>
                  <a:lnTo>
                    <a:pt x="66" y="196"/>
                  </a:lnTo>
                  <a:lnTo>
                    <a:pt x="68" y="193"/>
                  </a:lnTo>
                  <a:lnTo>
                    <a:pt x="67" y="192"/>
                  </a:lnTo>
                  <a:lnTo>
                    <a:pt x="61" y="190"/>
                  </a:lnTo>
                  <a:lnTo>
                    <a:pt x="55" y="185"/>
                  </a:lnTo>
                  <a:lnTo>
                    <a:pt x="48" y="178"/>
                  </a:lnTo>
                  <a:lnTo>
                    <a:pt x="47" y="176"/>
                  </a:lnTo>
                  <a:lnTo>
                    <a:pt x="44" y="164"/>
                  </a:lnTo>
                  <a:lnTo>
                    <a:pt x="38" y="161"/>
                  </a:lnTo>
                  <a:lnTo>
                    <a:pt x="35" y="157"/>
                  </a:lnTo>
                  <a:lnTo>
                    <a:pt x="32" y="156"/>
                  </a:lnTo>
                  <a:lnTo>
                    <a:pt x="29" y="153"/>
                  </a:lnTo>
                  <a:lnTo>
                    <a:pt x="36" y="148"/>
                  </a:lnTo>
                  <a:lnTo>
                    <a:pt x="37" y="143"/>
                  </a:lnTo>
                  <a:lnTo>
                    <a:pt x="36" y="141"/>
                  </a:lnTo>
                  <a:lnTo>
                    <a:pt x="32" y="139"/>
                  </a:lnTo>
                  <a:lnTo>
                    <a:pt x="20" y="129"/>
                  </a:lnTo>
                  <a:lnTo>
                    <a:pt x="26" y="124"/>
                  </a:lnTo>
                  <a:lnTo>
                    <a:pt x="29" y="124"/>
                  </a:lnTo>
                  <a:lnTo>
                    <a:pt x="35" y="119"/>
                  </a:lnTo>
                  <a:lnTo>
                    <a:pt x="32" y="117"/>
                  </a:lnTo>
                  <a:lnTo>
                    <a:pt x="33" y="110"/>
                  </a:lnTo>
                  <a:lnTo>
                    <a:pt x="31" y="109"/>
                  </a:lnTo>
                  <a:lnTo>
                    <a:pt x="30" y="105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3" y="99"/>
                  </a:lnTo>
                  <a:lnTo>
                    <a:pt x="33" y="94"/>
                  </a:lnTo>
                  <a:lnTo>
                    <a:pt x="38" y="91"/>
                  </a:lnTo>
                  <a:lnTo>
                    <a:pt x="37" y="87"/>
                  </a:lnTo>
                  <a:lnTo>
                    <a:pt x="46" y="91"/>
                  </a:lnTo>
                  <a:lnTo>
                    <a:pt x="50" y="91"/>
                  </a:lnTo>
                  <a:lnTo>
                    <a:pt x="55" y="89"/>
                  </a:lnTo>
                  <a:lnTo>
                    <a:pt x="60" y="93"/>
                  </a:lnTo>
                  <a:lnTo>
                    <a:pt x="67" y="90"/>
                  </a:lnTo>
                  <a:lnTo>
                    <a:pt x="72" y="91"/>
                  </a:lnTo>
                  <a:lnTo>
                    <a:pt x="79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4" name="Freeform 124"/>
            <p:cNvSpPr>
              <a:spLocks/>
            </p:cNvSpPr>
            <p:nvPr/>
          </p:nvSpPr>
          <p:spPr bwMode="auto">
            <a:xfrm>
              <a:off x="2437" y="2516"/>
              <a:ext cx="329" cy="355"/>
            </a:xfrm>
            <a:custGeom>
              <a:avLst/>
              <a:gdLst/>
              <a:ahLst/>
              <a:cxnLst>
                <a:cxn ang="0">
                  <a:pos x="236" y="287"/>
                </a:cxn>
                <a:cxn ang="0">
                  <a:pos x="256" y="292"/>
                </a:cxn>
                <a:cxn ang="0">
                  <a:pos x="284" y="287"/>
                </a:cxn>
                <a:cxn ang="0">
                  <a:pos x="317" y="231"/>
                </a:cxn>
                <a:cxn ang="0">
                  <a:pos x="322" y="207"/>
                </a:cxn>
                <a:cxn ang="0">
                  <a:pos x="307" y="190"/>
                </a:cxn>
                <a:cxn ang="0">
                  <a:pos x="297" y="172"/>
                </a:cxn>
                <a:cxn ang="0">
                  <a:pos x="295" y="144"/>
                </a:cxn>
                <a:cxn ang="0">
                  <a:pos x="297" y="121"/>
                </a:cxn>
                <a:cxn ang="0">
                  <a:pos x="281" y="112"/>
                </a:cxn>
                <a:cxn ang="0">
                  <a:pos x="268" y="107"/>
                </a:cxn>
                <a:cxn ang="0">
                  <a:pos x="264" y="114"/>
                </a:cxn>
                <a:cxn ang="0">
                  <a:pos x="258" y="114"/>
                </a:cxn>
                <a:cxn ang="0">
                  <a:pos x="249" y="107"/>
                </a:cxn>
                <a:cxn ang="0">
                  <a:pos x="226" y="117"/>
                </a:cxn>
                <a:cxn ang="0">
                  <a:pos x="194" y="86"/>
                </a:cxn>
                <a:cxn ang="0">
                  <a:pos x="168" y="69"/>
                </a:cxn>
                <a:cxn ang="0">
                  <a:pos x="144" y="47"/>
                </a:cxn>
                <a:cxn ang="0">
                  <a:pos x="144" y="22"/>
                </a:cxn>
                <a:cxn ang="0">
                  <a:pos x="133" y="8"/>
                </a:cxn>
                <a:cxn ang="0">
                  <a:pos x="116" y="0"/>
                </a:cxn>
                <a:cxn ang="0">
                  <a:pos x="107" y="2"/>
                </a:cxn>
                <a:cxn ang="0">
                  <a:pos x="89" y="13"/>
                </a:cxn>
                <a:cxn ang="0">
                  <a:pos x="68" y="14"/>
                </a:cxn>
                <a:cxn ang="0">
                  <a:pos x="45" y="24"/>
                </a:cxn>
                <a:cxn ang="0">
                  <a:pos x="44" y="59"/>
                </a:cxn>
                <a:cxn ang="0">
                  <a:pos x="28" y="75"/>
                </a:cxn>
                <a:cxn ang="0">
                  <a:pos x="9" y="73"/>
                </a:cxn>
                <a:cxn ang="0">
                  <a:pos x="3" y="85"/>
                </a:cxn>
                <a:cxn ang="0">
                  <a:pos x="6" y="96"/>
                </a:cxn>
                <a:cxn ang="0">
                  <a:pos x="10" y="114"/>
                </a:cxn>
                <a:cxn ang="0">
                  <a:pos x="32" y="132"/>
                </a:cxn>
                <a:cxn ang="0">
                  <a:pos x="27" y="145"/>
                </a:cxn>
                <a:cxn ang="0">
                  <a:pos x="41" y="160"/>
                </a:cxn>
                <a:cxn ang="0">
                  <a:pos x="46" y="179"/>
                </a:cxn>
                <a:cxn ang="0">
                  <a:pos x="67" y="206"/>
                </a:cxn>
                <a:cxn ang="0">
                  <a:pos x="83" y="231"/>
                </a:cxn>
                <a:cxn ang="0">
                  <a:pos x="92" y="240"/>
                </a:cxn>
                <a:cxn ang="0">
                  <a:pos x="100" y="253"/>
                </a:cxn>
                <a:cxn ang="0">
                  <a:pos x="85" y="269"/>
                </a:cxn>
                <a:cxn ang="0">
                  <a:pos x="79" y="288"/>
                </a:cxn>
                <a:cxn ang="0">
                  <a:pos x="73" y="309"/>
                </a:cxn>
                <a:cxn ang="0">
                  <a:pos x="81" y="330"/>
                </a:cxn>
                <a:cxn ang="0">
                  <a:pos x="95" y="334"/>
                </a:cxn>
                <a:cxn ang="0">
                  <a:pos x="118" y="325"/>
                </a:cxn>
                <a:cxn ang="0">
                  <a:pos x="143" y="328"/>
                </a:cxn>
                <a:cxn ang="0">
                  <a:pos x="147" y="331"/>
                </a:cxn>
                <a:cxn ang="0">
                  <a:pos x="153" y="355"/>
                </a:cxn>
                <a:cxn ang="0">
                  <a:pos x="177" y="348"/>
                </a:cxn>
                <a:cxn ang="0">
                  <a:pos x="193" y="346"/>
                </a:cxn>
                <a:cxn ang="0">
                  <a:pos x="220" y="348"/>
                </a:cxn>
                <a:cxn ang="0">
                  <a:pos x="224" y="325"/>
                </a:cxn>
              </a:cxnLst>
              <a:rect l="0" t="0" r="r" b="b"/>
              <a:pathLst>
                <a:path w="329" h="355">
                  <a:moveTo>
                    <a:pt x="228" y="308"/>
                  </a:moveTo>
                  <a:lnTo>
                    <a:pt x="230" y="299"/>
                  </a:lnTo>
                  <a:lnTo>
                    <a:pt x="230" y="289"/>
                  </a:lnTo>
                  <a:lnTo>
                    <a:pt x="233" y="284"/>
                  </a:lnTo>
                  <a:lnTo>
                    <a:pt x="236" y="287"/>
                  </a:lnTo>
                  <a:lnTo>
                    <a:pt x="244" y="287"/>
                  </a:lnTo>
                  <a:lnTo>
                    <a:pt x="249" y="289"/>
                  </a:lnTo>
                  <a:lnTo>
                    <a:pt x="250" y="287"/>
                  </a:lnTo>
                  <a:lnTo>
                    <a:pt x="252" y="288"/>
                  </a:lnTo>
                  <a:lnTo>
                    <a:pt x="256" y="292"/>
                  </a:lnTo>
                  <a:lnTo>
                    <a:pt x="264" y="288"/>
                  </a:lnTo>
                  <a:lnTo>
                    <a:pt x="271" y="288"/>
                  </a:lnTo>
                  <a:lnTo>
                    <a:pt x="277" y="288"/>
                  </a:lnTo>
                  <a:lnTo>
                    <a:pt x="281" y="290"/>
                  </a:lnTo>
                  <a:lnTo>
                    <a:pt x="284" y="287"/>
                  </a:lnTo>
                  <a:lnTo>
                    <a:pt x="289" y="284"/>
                  </a:lnTo>
                  <a:lnTo>
                    <a:pt x="300" y="264"/>
                  </a:lnTo>
                  <a:lnTo>
                    <a:pt x="307" y="247"/>
                  </a:lnTo>
                  <a:lnTo>
                    <a:pt x="308" y="245"/>
                  </a:lnTo>
                  <a:lnTo>
                    <a:pt x="317" y="231"/>
                  </a:lnTo>
                  <a:lnTo>
                    <a:pt x="319" y="227"/>
                  </a:lnTo>
                  <a:lnTo>
                    <a:pt x="329" y="211"/>
                  </a:lnTo>
                  <a:lnTo>
                    <a:pt x="326" y="210"/>
                  </a:lnTo>
                  <a:lnTo>
                    <a:pt x="324" y="207"/>
                  </a:lnTo>
                  <a:lnTo>
                    <a:pt x="322" y="207"/>
                  </a:lnTo>
                  <a:lnTo>
                    <a:pt x="318" y="202"/>
                  </a:lnTo>
                  <a:lnTo>
                    <a:pt x="316" y="199"/>
                  </a:lnTo>
                  <a:lnTo>
                    <a:pt x="312" y="192"/>
                  </a:lnTo>
                  <a:lnTo>
                    <a:pt x="307" y="189"/>
                  </a:lnTo>
                  <a:lnTo>
                    <a:pt x="307" y="190"/>
                  </a:lnTo>
                  <a:lnTo>
                    <a:pt x="301" y="191"/>
                  </a:lnTo>
                  <a:lnTo>
                    <a:pt x="297" y="188"/>
                  </a:lnTo>
                  <a:lnTo>
                    <a:pt x="300" y="180"/>
                  </a:lnTo>
                  <a:lnTo>
                    <a:pt x="297" y="176"/>
                  </a:lnTo>
                  <a:lnTo>
                    <a:pt x="297" y="172"/>
                  </a:lnTo>
                  <a:lnTo>
                    <a:pt x="294" y="168"/>
                  </a:lnTo>
                  <a:lnTo>
                    <a:pt x="296" y="158"/>
                  </a:lnTo>
                  <a:lnTo>
                    <a:pt x="295" y="155"/>
                  </a:lnTo>
                  <a:lnTo>
                    <a:pt x="298" y="153"/>
                  </a:lnTo>
                  <a:lnTo>
                    <a:pt x="295" y="144"/>
                  </a:lnTo>
                  <a:lnTo>
                    <a:pt x="298" y="128"/>
                  </a:lnTo>
                  <a:lnTo>
                    <a:pt x="294" y="127"/>
                  </a:lnTo>
                  <a:lnTo>
                    <a:pt x="292" y="123"/>
                  </a:lnTo>
                  <a:lnTo>
                    <a:pt x="294" y="122"/>
                  </a:lnTo>
                  <a:lnTo>
                    <a:pt x="297" y="121"/>
                  </a:lnTo>
                  <a:lnTo>
                    <a:pt x="284" y="110"/>
                  </a:lnTo>
                  <a:lnTo>
                    <a:pt x="284" y="114"/>
                  </a:lnTo>
                  <a:lnTo>
                    <a:pt x="282" y="114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80" y="112"/>
                  </a:lnTo>
                  <a:lnTo>
                    <a:pt x="279" y="111"/>
                  </a:lnTo>
                  <a:lnTo>
                    <a:pt x="277" y="110"/>
                  </a:lnTo>
                  <a:lnTo>
                    <a:pt x="270" y="110"/>
                  </a:lnTo>
                  <a:lnTo>
                    <a:pt x="268" y="107"/>
                  </a:lnTo>
                  <a:lnTo>
                    <a:pt x="264" y="108"/>
                  </a:lnTo>
                  <a:lnTo>
                    <a:pt x="265" y="111"/>
                  </a:lnTo>
                  <a:lnTo>
                    <a:pt x="265" y="114"/>
                  </a:lnTo>
                  <a:lnTo>
                    <a:pt x="264" y="112"/>
                  </a:lnTo>
                  <a:lnTo>
                    <a:pt x="264" y="114"/>
                  </a:lnTo>
                  <a:lnTo>
                    <a:pt x="262" y="109"/>
                  </a:lnTo>
                  <a:lnTo>
                    <a:pt x="259" y="109"/>
                  </a:lnTo>
                  <a:lnTo>
                    <a:pt x="258" y="110"/>
                  </a:lnTo>
                  <a:lnTo>
                    <a:pt x="257" y="112"/>
                  </a:lnTo>
                  <a:lnTo>
                    <a:pt x="258" y="114"/>
                  </a:lnTo>
                  <a:lnTo>
                    <a:pt x="259" y="117"/>
                  </a:lnTo>
                  <a:lnTo>
                    <a:pt x="253" y="114"/>
                  </a:lnTo>
                  <a:lnTo>
                    <a:pt x="253" y="113"/>
                  </a:lnTo>
                  <a:lnTo>
                    <a:pt x="253" y="111"/>
                  </a:lnTo>
                  <a:lnTo>
                    <a:pt x="249" y="107"/>
                  </a:lnTo>
                  <a:lnTo>
                    <a:pt x="247" y="111"/>
                  </a:lnTo>
                  <a:lnTo>
                    <a:pt x="234" y="124"/>
                  </a:lnTo>
                  <a:lnTo>
                    <a:pt x="230" y="124"/>
                  </a:lnTo>
                  <a:lnTo>
                    <a:pt x="228" y="123"/>
                  </a:lnTo>
                  <a:lnTo>
                    <a:pt x="226" y="117"/>
                  </a:lnTo>
                  <a:lnTo>
                    <a:pt x="217" y="110"/>
                  </a:lnTo>
                  <a:lnTo>
                    <a:pt x="212" y="104"/>
                  </a:lnTo>
                  <a:lnTo>
                    <a:pt x="202" y="96"/>
                  </a:lnTo>
                  <a:lnTo>
                    <a:pt x="197" y="87"/>
                  </a:lnTo>
                  <a:lnTo>
                    <a:pt x="194" y="86"/>
                  </a:lnTo>
                  <a:lnTo>
                    <a:pt x="191" y="73"/>
                  </a:lnTo>
                  <a:lnTo>
                    <a:pt x="186" y="63"/>
                  </a:lnTo>
                  <a:lnTo>
                    <a:pt x="179" y="60"/>
                  </a:lnTo>
                  <a:lnTo>
                    <a:pt x="174" y="61"/>
                  </a:lnTo>
                  <a:lnTo>
                    <a:pt x="168" y="69"/>
                  </a:lnTo>
                  <a:lnTo>
                    <a:pt x="165" y="64"/>
                  </a:lnTo>
                  <a:lnTo>
                    <a:pt x="146" y="54"/>
                  </a:lnTo>
                  <a:lnTo>
                    <a:pt x="138" y="51"/>
                  </a:lnTo>
                  <a:lnTo>
                    <a:pt x="136" y="47"/>
                  </a:lnTo>
                  <a:lnTo>
                    <a:pt x="144" y="47"/>
                  </a:lnTo>
                  <a:lnTo>
                    <a:pt x="150" y="37"/>
                  </a:lnTo>
                  <a:lnTo>
                    <a:pt x="148" y="31"/>
                  </a:lnTo>
                  <a:lnTo>
                    <a:pt x="151" y="31"/>
                  </a:lnTo>
                  <a:lnTo>
                    <a:pt x="151" y="28"/>
                  </a:lnTo>
                  <a:lnTo>
                    <a:pt x="144" y="22"/>
                  </a:lnTo>
                  <a:lnTo>
                    <a:pt x="142" y="24"/>
                  </a:lnTo>
                  <a:lnTo>
                    <a:pt x="139" y="18"/>
                  </a:lnTo>
                  <a:lnTo>
                    <a:pt x="139" y="14"/>
                  </a:lnTo>
                  <a:lnTo>
                    <a:pt x="132" y="13"/>
                  </a:lnTo>
                  <a:lnTo>
                    <a:pt x="133" y="8"/>
                  </a:lnTo>
                  <a:lnTo>
                    <a:pt x="129" y="6"/>
                  </a:lnTo>
                  <a:lnTo>
                    <a:pt x="128" y="7"/>
                  </a:lnTo>
                  <a:lnTo>
                    <a:pt x="121" y="3"/>
                  </a:lnTo>
                  <a:lnTo>
                    <a:pt x="119" y="4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1"/>
                  </a:lnTo>
                  <a:lnTo>
                    <a:pt x="111" y="1"/>
                  </a:lnTo>
                  <a:lnTo>
                    <a:pt x="109" y="3"/>
                  </a:lnTo>
                  <a:lnTo>
                    <a:pt x="107" y="2"/>
                  </a:lnTo>
                  <a:lnTo>
                    <a:pt x="105" y="5"/>
                  </a:lnTo>
                  <a:lnTo>
                    <a:pt x="100" y="7"/>
                  </a:lnTo>
                  <a:lnTo>
                    <a:pt x="99" y="13"/>
                  </a:lnTo>
                  <a:lnTo>
                    <a:pt x="92" y="15"/>
                  </a:lnTo>
                  <a:lnTo>
                    <a:pt x="89" y="13"/>
                  </a:lnTo>
                  <a:lnTo>
                    <a:pt x="85" y="11"/>
                  </a:lnTo>
                  <a:lnTo>
                    <a:pt x="84" y="13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3" y="12"/>
                  </a:lnTo>
                  <a:lnTo>
                    <a:pt x="50" y="12"/>
                  </a:lnTo>
                  <a:lnTo>
                    <a:pt x="45" y="18"/>
                  </a:lnTo>
                  <a:lnTo>
                    <a:pt x="44" y="23"/>
                  </a:lnTo>
                  <a:lnTo>
                    <a:pt x="45" y="24"/>
                  </a:lnTo>
                  <a:lnTo>
                    <a:pt x="48" y="31"/>
                  </a:lnTo>
                  <a:lnTo>
                    <a:pt x="50" y="41"/>
                  </a:lnTo>
                  <a:lnTo>
                    <a:pt x="49" y="49"/>
                  </a:lnTo>
                  <a:lnTo>
                    <a:pt x="48" y="50"/>
                  </a:lnTo>
                  <a:lnTo>
                    <a:pt x="44" y="59"/>
                  </a:lnTo>
                  <a:lnTo>
                    <a:pt x="42" y="62"/>
                  </a:lnTo>
                  <a:lnTo>
                    <a:pt x="41" y="64"/>
                  </a:lnTo>
                  <a:lnTo>
                    <a:pt x="34" y="67"/>
                  </a:lnTo>
                  <a:lnTo>
                    <a:pt x="29" y="70"/>
                  </a:lnTo>
                  <a:lnTo>
                    <a:pt x="28" y="75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14" y="73"/>
                  </a:lnTo>
                  <a:lnTo>
                    <a:pt x="14" y="74"/>
                  </a:lnTo>
                  <a:lnTo>
                    <a:pt x="9" y="73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9" y="77"/>
                  </a:lnTo>
                  <a:lnTo>
                    <a:pt x="7" y="86"/>
                  </a:lnTo>
                  <a:lnTo>
                    <a:pt x="3" y="85"/>
                  </a:lnTo>
                  <a:lnTo>
                    <a:pt x="0" y="86"/>
                  </a:lnTo>
                  <a:lnTo>
                    <a:pt x="3" y="89"/>
                  </a:lnTo>
                  <a:lnTo>
                    <a:pt x="5" y="92"/>
                  </a:lnTo>
                  <a:lnTo>
                    <a:pt x="9" y="93"/>
                  </a:lnTo>
                  <a:lnTo>
                    <a:pt x="6" y="96"/>
                  </a:lnTo>
                  <a:lnTo>
                    <a:pt x="11" y="97"/>
                  </a:lnTo>
                  <a:lnTo>
                    <a:pt x="11" y="104"/>
                  </a:lnTo>
                  <a:lnTo>
                    <a:pt x="12" y="106"/>
                  </a:lnTo>
                  <a:lnTo>
                    <a:pt x="11" y="106"/>
                  </a:lnTo>
                  <a:lnTo>
                    <a:pt x="10" y="114"/>
                  </a:lnTo>
                  <a:lnTo>
                    <a:pt x="11" y="119"/>
                  </a:lnTo>
                  <a:lnTo>
                    <a:pt x="16" y="121"/>
                  </a:lnTo>
                  <a:lnTo>
                    <a:pt x="22" y="128"/>
                  </a:lnTo>
                  <a:lnTo>
                    <a:pt x="26" y="131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36" y="136"/>
                  </a:lnTo>
                  <a:lnTo>
                    <a:pt x="29" y="141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4" y="151"/>
                  </a:lnTo>
                  <a:lnTo>
                    <a:pt x="29" y="155"/>
                  </a:lnTo>
                  <a:lnTo>
                    <a:pt x="38" y="159"/>
                  </a:lnTo>
                  <a:lnTo>
                    <a:pt x="40" y="161"/>
                  </a:lnTo>
                  <a:lnTo>
                    <a:pt x="41" y="160"/>
                  </a:lnTo>
                  <a:lnTo>
                    <a:pt x="44" y="163"/>
                  </a:lnTo>
                  <a:lnTo>
                    <a:pt x="41" y="165"/>
                  </a:lnTo>
                  <a:lnTo>
                    <a:pt x="44" y="172"/>
                  </a:lnTo>
                  <a:lnTo>
                    <a:pt x="42" y="176"/>
                  </a:lnTo>
                  <a:lnTo>
                    <a:pt x="46" y="179"/>
                  </a:lnTo>
                  <a:lnTo>
                    <a:pt x="44" y="183"/>
                  </a:lnTo>
                  <a:lnTo>
                    <a:pt x="44" y="186"/>
                  </a:lnTo>
                  <a:lnTo>
                    <a:pt x="51" y="191"/>
                  </a:lnTo>
                  <a:lnTo>
                    <a:pt x="53" y="198"/>
                  </a:lnTo>
                  <a:lnTo>
                    <a:pt x="67" y="206"/>
                  </a:lnTo>
                  <a:lnTo>
                    <a:pt x="70" y="213"/>
                  </a:lnTo>
                  <a:lnTo>
                    <a:pt x="73" y="212"/>
                  </a:lnTo>
                  <a:lnTo>
                    <a:pt x="80" y="218"/>
                  </a:lnTo>
                  <a:lnTo>
                    <a:pt x="79" y="227"/>
                  </a:lnTo>
                  <a:lnTo>
                    <a:pt x="83" y="231"/>
                  </a:lnTo>
                  <a:lnTo>
                    <a:pt x="82" y="231"/>
                  </a:lnTo>
                  <a:lnTo>
                    <a:pt x="84" y="233"/>
                  </a:lnTo>
                  <a:lnTo>
                    <a:pt x="84" y="234"/>
                  </a:lnTo>
                  <a:lnTo>
                    <a:pt x="85" y="237"/>
                  </a:lnTo>
                  <a:lnTo>
                    <a:pt x="92" y="240"/>
                  </a:lnTo>
                  <a:lnTo>
                    <a:pt x="96" y="241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99" y="248"/>
                  </a:lnTo>
                  <a:lnTo>
                    <a:pt x="100" y="253"/>
                  </a:lnTo>
                  <a:lnTo>
                    <a:pt x="97" y="254"/>
                  </a:lnTo>
                  <a:lnTo>
                    <a:pt x="98" y="260"/>
                  </a:lnTo>
                  <a:lnTo>
                    <a:pt x="97" y="262"/>
                  </a:lnTo>
                  <a:lnTo>
                    <a:pt x="93" y="264"/>
                  </a:lnTo>
                  <a:lnTo>
                    <a:pt x="85" y="269"/>
                  </a:lnTo>
                  <a:lnTo>
                    <a:pt x="84" y="271"/>
                  </a:lnTo>
                  <a:lnTo>
                    <a:pt x="81" y="274"/>
                  </a:lnTo>
                  <a:lnTo>
                    <a:pt x="81" y="277"/>
                  </a:lnTo>
                  <a:lnTo>
                    <a:pt x="79" y="281"/>
                  </a:lnTo>
                  <a:lnTo>
                    <a:pt x="79" y="288"/>
                  </a:lnTo>
                  <a:lnTo>
                    <a:pt x="79" y="292"/>
                  </a:lnTo>
                  <a:lnTo>
                    <a:pt x="74" y="299"/>
                  </a:lnTo>
                  <a:lnTo>
                    <a:pt x="68" y="303"/>
                  </a:lnTo>
                  <a:lnTo>
                    <a:pt x="73" y="307"/>
                  </a:lnTo>
                  <a:lnTo>
                    <a:pt x="73" y="309"/>
                  </a:lnTo>
                  <a:lnTo>
                    <a:pt x="67" y="312"/>
                  </a:lnTo>
                  <a:lnTo>
                    <a:pt x="72" y="316"/>
                  </a:lnTo>
                  <a:lnTo>
                    <a:pt x="73" y="319"/>
                  </a:lnTo>
                  <a:lnTo>
                    <a:pt x="75" y="324"/>
                  </a:lnTo>
                  <a:lnTo>
                    <a:pt x="81" y="330"/>
                  </a:lnTo>
                  <a:lnTo>
                    <a:pt x="85" y="339"/>
                  </a:lnTo>
                  <a:lnTo>
                    <a:pt x="88" y="344"/>
                  </a:lnTo>
                  <a:lnTo>
                    <a:pt x="89" y="346"/>
                  </a:lnTo>
                  <a:lnTo>
                    <a:pt x="93" y="340"/>
                  </a:lnTo>
                  <a:lnTo>
                    <a:pt x="95" y="334"/>
                  </a:lnTo>
                  <a:lnTo>
                    <a:pt x="96" y="333"/>
                  </a:lnTo>
                  <a:lnTo>
                    <a:pt x="104" y="324"/>
                  </a:lnTo>
                  <a:lnTo>
                    <a:pt x="111" y="323"/>
                  </a:lnTo>
                  <a:lnTo>
                    <a:pt x="115" y="328"/>
                  </a:lnTo>
                  <a:lnTo>
                    <a:pt x="118" y="325"/>
                  </a:lnTo>
                  <a:lnTo>
                    <a:pt x="120" y="330"/>
                  </a:lnTo>
                  <a:lnTo>
                    <a:pt x="127" y="324"/>
                  </a:lnTo>
                  <a:lnTo>
                    <a:pt x="134" y="328"/>
                  </a:lnTo>
                  <a:lnTo>
                    <a:pt x="139" y="329"/>
                  </a:lnTo>
                  <a:lnTo>
                    <a:pt x="143" y="328"/>
                  </a:lnTo>
                  <a:lnTo>
                    <a:pt x="145" y="325"/>
                  </a:lnTo>
                  <a:lnTo>
                    <a:pt x="148" y="327"/>
                  </a:lnTo>
                  <a:lnTo>
                    <a:pt x="150" y="329"/>
                  </a:lnTo>
                  <a:lnTo>
                    <a:pt x="147" y="332"/>
                  </a:lnTo>
                  <a:lnTo>
                    <a:pt x="147" y="331"/>
                  </a:lnTo>
                  <a:lnTo>
                    <a:pt x="145" y="334"/>
                  </a:lnTo>
                  <a:lnTo>
                    <a:pt x="145" y="342"/>
                  </a:lnTo>
                  <a:lnTo>
                    <a:pt x="146" y="345"/>
                  </a:lnTo>
                  <a:lnTo>
                    <a:pt x="152" y="352"/>
                  </a:lnTo>
                  <a:lnTo>
                    <a:pt x="153" y="355"/>
                  </a:lnTo>
                  <a:lnTo>
                    <a:pt x="156" y="354"/>
                  </a:lnTo>
                  <a:lnTo>
                    <a:pt x="163" y="352"/>
                  </a:lnTo>
                  <a:lnTo>
                    <a:pt x="167" y="352"/>
                  </a:lnTo>
                  <a:lnTo>
                    <a:pt x="173" y="352"/>
                  </a:lnTo>
                  <a:lnTo>
                    <a:pt x="177" y="348"/>
                  </a:lnTo>
                  <a:lnTo>
                    <a:pt x="179" y="350"/>
                  </a:lnTo>
                  <a:lnTo>
                    <a:pt x="182" y="351"/>
                  </a:lnTo>
                  <a:lnTo>
                    <a:pt x="188" y="354"/>
                  </a:lnTo>
                  <a:lnTo>
                    <a:pt x="188" y="345"/>
                  </a:lnTo>
                  <a:lnTo>
                    <a:pt x="193" y="346"/>
                  </a:lnTo>
                  <a:lnTo>
                    <a:pt x="202" y="343"/>
                  </a:lnTo>
                  <a:lnTo>
                    <a:pt x="210" y="344"/>
                  </a:lnTo>
                  <a:lnTo>
                    <a:pt x="215" y="352"/>
                  </a:lnTo>
                  <a:lnTo>
                    <a:pt x="218" y="353"/>
                  </a:lnTo>
                  <a:lnTo>
                    <a:pt x="220" y="348"/>
                  </a:lnTo>
                  <a:lnTo>
                    <a:pt x="220" y="347"/>
                  </a:lnTo>
                  <a:lnTo>
                    <a:pt x="214" y="343"/>
                  </a:lnTo>
                  <a:lnTo>
                    <a:pt x="220" y="334"/>
                  </a:lnTo>
                  <a:lnTo>
                    <a:pt x="221" y="332"/>
                  </a:lnTo>
                  <a:lnTo>
                    <a:pt x="224" y="325"/>
                  </a:lnTo>
                  <a:lnTo>
                    <a:pt x="225" y="325"/>
                  </a:lnTo>
                  <a:lnTo>
                    <a:pt x="227" y="317"/>
                  </a:lnTo>
                  <a:lnTo>
                    <a:pt x="228" y="309"/>
                  </a:lnTo>
                  <a:lnTo>
                    <a:pt x="228" y="30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5" name="Freeform 125"/>
            <p:cNvSpPr>
              <a:spLocks/>
            </p:cNvSpPr>
            <p:nvPr/>
          </p:nvSpPr>
          <p:spPr bwMode="auto">
            <a:xfrm>
              <a:off x="2716" y="262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6" name="Freeform 126"/>
            <p:cNvSpPr>
              <a:spLocks/>
            </p:cNvSpPr>
            <p:nvPr/>
          </p:nvSpPr>
          <p:spPr bwMode="auto">
            <a:xfrm>
              <a:off x="2099" y="2411"/>
              <a:ext cx="438" cy="432"/>
            </a:xfrm>
            <a:custGeom>
              <a:avLst/>
              <a:gdLst/>
              <a:ahLst/>
              <a:cxnLst>
                <a:cxn ang="0">
                  <a:pos x="319" y="66"/>
                </a:cxn>
                <a:cxn ang="0">
                  <a:pos x="311" y="98"/>
                </a:cxn>
                <a:cxn ang="0">
                  <a:pos x="326" y="117"/>
                </a:cxn>
                <a:cxn ang="0">
                  <a:pos x="355" y="117"/>
                </a:cxn>
                <a:cxn ang="0">
                  <a:pos x="386" y="136"/>
                </a:cxn>
                <a:cxn ang="0">
                  <a:pos x="379" y="169"/>
                </a:cxn>
                <a:cxn ang="0">
                  <a:pos x="352" y="178"/>
                </a:cxn>
                <a:cxn ang="0">
                  <a:pos x="345" y="191"/>
                </a:cxn>
                <a:cxn ang="0">
                  <a:pos x="344" y="201"/>
                </a:cxn>
                <a:cxn ang="0">
                  <a:pos x="349" y="224"/>
                </a:cxn>
                <a:cxn ang="0">
                  <a:pos x="374" y="241"/>
                </a:cxn>
                <a:cxn ang="0">
                  <a:pos x="376" y="264"/>
                </a:cxn>
                <a:cxn ang="0">
                  <a:pos x="380" y="281"/>
                </a:cxn>
                <a:cxn ang="0">
                  <a:pos x="405" y="311"/>
                </a:cxn>
                <a:cxn ang="0">
                  <a:pos x="420" y="336"/>
                </a:cxn>
                <a:cxn ang="0">
                  <a:pos x="438" y="350"/>
                </a:cxn>
                <a:cxn ang="0">
                  <a:pos x="435" y="367"/>
                </a:cxn>
                <a:cxn ang="0">
                  <a:pos x="417" y="386"/>
                </a:cxn>
                <a:cxn ang="0">
                  <a:pos x="411" y="414"/>
                </a:cxn>
                <a:cxn ang="0">
                  <a:pos x="380" y="409"/>
                </a:cxn>
                <a:cxn ang="0">
                  <a:pos x="354" y="432"/>
                </a:cxn>
                <a:cxn ang="0">
                  <a:pos x="327" y="420"/>
                </a:cxn>
                <a:cxn ang="0">
                  <a:pos x="296" y="383"/>
                </a:cxn>
                <a:cxn ang="0">
                  <a:pos x="267" y="370"/>
                </a:cxn>
                <a:cxn ang="0">
                  <a:pos x="253" y="340"/>
                </a:cxn>
                <a:cxn ang="0">
                  <a:pos x="253" y="291"/>
                </a:cxn>
                <a:cxn ang="0">
                  <a:pos x="209" y="238"/>
                </a:cxn>
                <a:cxn ang="0">
                  <a:pos x="183" y="248"/>
                </a:cxn>
                <a:cxn ang="0">
                  <a:pos x="161" y="252"/>
                </a:cxn>
                <a:cxn ang="0">
                  <a:pos x="136" y="260"/>
                </a:cxn>
                <a:cxn ang="0">
                  <a:pos x="126" y="251"/>
                </a:cxn>
                <a:cxn ang="0">
                  <a:pos x="139" y="244"/>
                </a:cxn>
                <a:cxn ang="0">
                  <a:pos x="148" y="215"/>
                </a:cxn>
                <a:cxn ang="0">
                  <a:pos x="120" y="194"/>
                </a:cxn>
                <a:cxn ang="0">
                  <a:pos x="111" y="190"/>
                </a:cxn>
                <a:cxn ang="0">
                  <a:pos x="107" y="189"/>
                </a:cxn>
                <a:cxn ang="0">
                  <a:pos x="101" y="192"/>
                </a:cxn>
                <a:cxn ang="0">
                  <a:pos x="89" y="201"/>
                </a:cxn>
                <a:cxn ang="0">
                  <a:pos x="85" y="195"/>
                </a:cxn>
                <a:cxn ang="0">
                  <a:pos x="68" y="204"/>
                </a:cxn>
                <a:cxn ang="0">
                  <a:pos x="61" y="188"/>
                </a:cxn>
                <a:cxn ang="0">
                  <a:pos x="20" y="105"/>
                </a:cxn>
                <a:cxn ang="0">
                  <a:pos x="12" y="74"/>
                </a:cxn>
                <a:cxn ang="0">
                  <a:pos x="20" y="61"/>
                </a:cxn>
                <a:cxn ang="0">
                  <a:pos x="24" y="37"/>
                </a:cxn>
                <a:cxn ang="0">
                  <a:pos x="27" y="22"/>
                </a:cxn>
                <a:cxn ang="0">
                  <a:pos x="53" y="16"/>
                </a:cxn>
                <a:cxn ang="0">
                  <a:pos x="70" y="30"/>
                </a:cxn>
                <a:cxn ang="0">
                  <a:pos x="70" y="12"/>
                </a:cxn>
                <a:cxn ang="0">
                  <a:pos x="86" y="6"/>
                </a:cxn>
                <a:cxn ang="0">
                  <a:pos x="111" y="5"/>
                </a:cxn>
                <a:cxn ang="0">
                  <a:pos x="137" y="19"/>
                </a:cxn>
                <a:cxn ang="0">
                  <a:pos x="153" y="27"/>
                </a:cxn>
                <a:cxn ang="0">
                  <a:pos x="177" y="37"/>
                </a:cxn>
                <a:cxn ang="0">
                  <a:pos x="194" y="28"/>
                </a:cxn>
                <a:cxn ang="0">
                  <a:pos x="221" y="15"/>
                </a:cxn>
                <a:cxn ang="0">
                  <a:pos x="261" y="10"/>
                </a:cxn>
                <a:cxn ang="0">
                  <a:pos x="276" y="14"/>
                </a:cxn>
                <a:cxn ang="0">
                  <a:pos x="282" y="34"/>
                </a:cxn>
                <a:cxn ang="0">
                  <a:pos x="296" y="61"/>
                </a:cxn>
              </a:cxnLst>
              <a:rect l="0" t="0" r="r" b="b"/>
              <a:pathLst>
                <a:path w="438" h="432">
                  <a:moveTo>
                    <a:pt x="297" y="64"/>
                  </a:moveTo>
                  <a:lnTo>
                    <a:pt x="309" y="62"/>
                  </a:lnTo>
                  <a:lnTo>
                    <a:pt x="309" y="65"/>
                  </a:lnTo>
                  <a:lnTo>
                    <a:pt x="313" y="66"/>
                  </a:lnTo>
                  <a:lnTo>
                    <a:pt x="313" y="69"/>
                  </a:lnTo>
                  <a:lnTo>
                    <a:pt x="319" y="66"/>
                  </a:lnTo>
                  <a:lnTo>
                    <a:pt x="326" y="75"/>
                  </a:lnTo>
                  <a:lnTo>
                    <a:pt x="318" y="76"/>
                  </a:lnTo>
                  <a:lnTo>
                    <a:pt x="318" y="80"/>
                  </a:lnTo>
                  <a:lnTo>
                    <a:pt x="321" y="87"/>
                  </a:lnTo>
                  <a:lnTo>
                    <a:pt x="314" y="93"/>
                  </a:lnTo>
                  <a:lnTo>
                    <a:pt x="311" y="98"/>
                  </a:lnTo>
                  <a:lnTo>
                    <a:pt x="313" y="103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23" y="111"/>
                  </a:lnTo>
                  <a:lnTo>
                    <a:pt x="321" y="113"/>
                  </a:lnTo>
                  <a:lnTo>
                    <a:pt x="326" y="117"/>
                  </a:lnTo>
                  <a:lnTo>
                    <a:pt x="329" y="118"/>
                  </a:lnTo>
                  <a:lnTo>
                    <a:pt x="332" y="115"/>
                  </a:lnTo>
                  <a:lnTo>
                    <a:pt x="342" y="119"/>
                  </a:lnTo>
                  <a:lnTo>
                    <a:pt x="344" y="119"/>
                  </a:lnTo>
                  <a:lnTo>
                    <a:pt x="351" y="113"/>
                  </a:lnTo>
                  <a:lnTo>
                    <a:pt x="355" y="117"/>
                  </a:lnTo>
                  <a:lnTo>
                    <a:pt x="363" y="122"/>
                  </a:lnTo>
                  <a:lnTo>
                    <a:pt x="368" y="122"/>
                  </a:lnTo>
                  <a:lnTo>
                    <a:pt x="380" y="128"/>
                  </a:lnTo>
                  <a:lnTo>
                    <a:pt x="382" y="128"/>
                  </a:lnTo>
                  <a:lnTo>
                    <a:pt x="383" y="129"/>
                  </a:lnTo>
                  <a:lnTo>
                    <a:pt x="386" y="136"/>
                  </a:lnTo>
                  <a:lnTo>
                    <a:pt x="388" y="146"/>
                  </a:lnTo>
                  <a:lnTo>
                    <a:pt x="387" y="154"/>
                  </a:lnTo>
                  <a:lnTo>
                    <a:pt x="386" y="155"/>
                  </a:lnTo>
                  <a:lnTo>
                    <a:pt x="382" y="164"/>
                  </a:lnTo>
                  <a:lnTo>
                    <a:pt x="380" y="167"/>
                  </a:lnTo>
                  <a:lnTo>
                    <a:pt x="379" y="169"/>
                  </a:lnTo>
                  <a:lnTo>
                    <a:pt x="372" y="172"/>
                  </a:lnTo>
                  <a:lnTo>
                    <a:pt x="367" y="175"/>
                  </a:lnTo>
                  <a:lnTo>
                    <a:pt x="366" y="180"/>
                  </a:lnTo>
                  <a:lnTo>
                    <a:pt x="365" y="181"/>
                  </a:lnTo>
                  <a:lnTo>
                    <a:pt x="362" y="180"/>
                  </a:lnTo>
                  <a:lnTo>
                    <a:pt x="352" y="178"/>
                  </a:lnTo>
                  <a:lnTo>
                    <a:pt x="352" y="179"/>
                  </a:lnTo>
                  <a:lnTo>
                    <a:pt x="347" y="178"/>
                  </a:lnTo>
                  <a:lnTo>
                    <a:pt x="343" y="178"/>
                  </a:lnTo>
                  <a:lnTo>
                    <a:pt x="343" y="180"/>
                  </a:lnTo>
                  <a:lnTo>
                    <a:pt x="347" y="182"/>
                  </a:lnTo>
                  <a:lnTo>
                    <a:pt x="345" y="191"/>
                  </a:lnTo>
                  <a:lnTo>
                    <a:pt x="341" y="190"/>
                  </a:lnTo>
                  <a:lnTo>
                    <a:pt x="338" y="191"/>
                  </a:lnTo>
                  <a:lnTo>
                    <a:pt x="341" y="194"/>
                  </a:lnTo>
                  <a:lnTo>
                    <a:pt x="343" y="197"/>
                  </a:lnTo>
                  <a:lnTo>
                    <a:pt x="347" y="198"/>
                  </a:lnTo>
                  <a:lnTo>
                    <a:pt x="344" y="201"/>
                  </a:lnTo>
                  <a:lnTo>
                    <a:pt x="349" y="202"/>
                  </a:lnTo>
                  <a:lnTo>
                    <a:pt x="349" y="209"/>
                  </a:lnTo>
                  <a:lnTo>
                    <a:pt x="350" y="211"/>
                  </a:lnTo>
                  <a:lnTo>
                    <a:pt x="349" y="211"/>
                  </a:lnTo>
                  <a:lnTo>
                    <a:pt x="348" y="219"/>
                  </a:lnTo>
                  <a:lnTo>
                    <a:pt x="349" y="224"/>
                  </a:lnTo>
                  <a:lnTo>
                    <a:pt x="354" y="226"/>
                  </a:lnTo>
                  <a:lnTo>
                    <a:pt x="360" y="233"/>
                  </a:lnTo>
                  <a:lnTo>
                    <a:pt x="364" y="236"/>
                  </a:lnTo>
                  <a:lnTo>
                    <a:pt x="370" y="237"/>
                  </a:lnTo>
                  <a:lnTo>
                    <a:pt x="372" y="240"/>
                  </a:lnTo>
                  <a:lnTo>
                    <a:pt x="374" y="241"/>
                  </a:lnTo>
                  <a:lnTo>
                    <a:pt x="367" y="246"/>
                  </a:lnTo>
                  <a:lnTo>
                    <a:pt x="365" y="249"/>
                  </a:lnTo>
                  <a:lnTo>
                    <a:pt x="365" y="250"/>
                  </a:lnTo>
                  <a:lnTo>
                    <a:pt x="362" y="256"/>
                  </a:lnTo>
                  <a:lnTo>
                    <a:pt x="367" y="260"/>
                  </a:lnTo>
                  <a:lnTo>
                    <a:pt x="376" y="264"/>
                  </a:lnTo>
                  <a:lnTo>
                    <a:pt x="378" y="266"/>
                  </a:lnTo>
                  <a:lnTo>
                    <a:pt x="379" y="265"/>
                  </a:lnTo>
                  <a:lnTo>
                    <a:pt x="382" y="268"/>
                  </a:lnTo>
                  <a:lnTo>
                    <a:pt x="379" y="270"/>
                  </a:lnTo>
                  <a:lnTo>
                    <a:pt x="382" y="277"/>
                  </a:lnTo>
                  <a:lnTo>
                    <a:pt x="380" y="281"/>
                  </a:lnTo>
                  <a:lnTo>
                    <a:pt x="384" y="284"/>
                  </a:lnTo>
                  <a:lnTo>
                    <a:pt x="382" y="288"/>
                  </a:lnTo>
                  <a:lnTo>
                    <a:pt x="382" y="291"/>
                  </a:lnTo>
                  <a:lnTo>
                    <a:pt x="389" y="296"/>
                  </a:lnTo>
                  <a:lnTo>
                    <a:pt x="391" y="303"/>
                  </a:lnTo>
                  <a:lnTo>
                    <a:pt x="405" y="311"/>
                  </a:lnTo>
                  <a:lnTo>
                    <a:pt x="408" y="318"/>
                  </a:lnTo>
                  <a:lnTo>
                    <a:pt x="411" y="317"/>
                  </a:lnTo>
                  <a:lnTo>
                    <a:pt x="418" y="323"/>
                  </a:lnTo>
                  <a:lnTo>
                    <a:pt x="417" y="332"/>
                  </a:lnTo>
                  <a:lnTo>
                    <a:pt x="421" y="336"/>
                  </a:lnTo>
                  <a:lnTo>
                    <a:pt x="420" y="336"/>
                  </a:lnTo>
                  <a:lnTo>
                    <a:pt x="422" y="338"/>
                  </a:lnTo>
                  <a:lnTo>
                    <a:pt x="422" y="339"/>
                  </a:lnTo>
                  <a:lnTo>
                    <a:pt x="423" y="342"/>
                  </a:lnTo>
                  <a:lnTo>
                    <a:pt x="430" y="345"/>
                  </a:lnTo>
                  <a:lnTo>
                    <a:pt x="434" y="346"/>
                  </a:lnTo>
                  <a:lnTo>
                    <a:pt x="438" y="350"/>
                  </a:lnTo>
                  <a:lnTo>
                    <a:pt x="438" y="352"/>
                  </a:lnTo>
                  <a:lnTo>
                    <a:pt x="437" y="353"/>
                  </a:lnTo>
                  <a:lnTo>
                    <a:pt x="438" y="358"/>
                  </a:lnTo>
                  <a:lnTo>
                    <a:pt x="435" y="359"/>
                  </a:lnTo>
                  <a:lnTo>
                    <a:pt x="436" y="365"/>
                  </a:lnTo>
                  <a:lnTo>
                    <a:pt x="435" y="367"/>
                  </a:lnTo>
                  <a:lnTo>
                    <a:pt x="431" y="369"/>
                  </a:lnTo>
                  <a:lnTo>
                    <a:pt x="423" y="374"/>
                  </a:lnTo>
                  <a:lnTo>
                    <a:pt x="422" y="376"/>
                  </a:lnTo>
                  <a:lnTo>
                    <a:pt x="419" y="379"/>
                  </a:lnTo>
                  <a:lnTo>
                    <a:pt x="419" y="382"/>
                  </a:lnTo>
                  <a:lnTo>
                    <a:pt x="417" y="386"/>
                  </a:lnTo>
                  <a:lnTo>
                    <a:pt x="417" y="393"/>
                  </a:lnTo>
                  <a:lnTo>
                    <a:pt x="417" y="397"/>
                  </a:lnTo>
                  <a:lnTo>
                    <a:pt x="412" y="404"/>
                  </a:lnTo>
                  <a:lnTo>
                    <a:pt x="406" y="408"/>
                  </a:lnTo>
                  <a:lnTo>
                    <a:pt x="411" y="412"/>
                  </a:lnTo>
                  <a:lnTo>
                    <a:pt x="411" y="414"/>
                  </a:lnTo>
                  <a:lnTo>
                    <a:pt x="405" y="417"/>
                  </a:lnTo>
                  <a:lnTo>
                    <a:pt x="401" y="415"/>
                  </a:lnTo>
                  <a:lnTo>
                    <a:pt x="401" y="410"/>
                  </a:lnTo>
                  <a:lnTo>
                    <a:pt x="398" y="410"/>
                  </a:lnTo>
                  <a:lnTo>
                    <a:pt x="389" y="408"/>
                  </a:lnTo>
                  <a:lnTo>
                    <a:pt x="380" y="409"/>
                  </a:lnTo>
                  <a:lnTo>
                    <a:pt x="374" y="413"/>
                  </a:lnTo>
                  <a:lnTo>
                    <a:pt x="370" y="417"/>
                  </a:lnTo>
                  <a:lnTo>
                    <a:pt x="368" y="418"/>
                  </a:lnTo>
                  <a:lnTo>
                    <a:pt x="362" y="424"/>
                  </a:lnTo>
                  <a:lnTo>
                    <a:pt x="358" y="430"/>
                  </a:lnTo>
                  <a:lnTo>
                    <a:pt x="354" y="432"/>
                  </a:lnTo>
                  <a:lnTo>
                    <a:pt x="349" y="430"/>
                  </a:lnTo>
                  <a:lnTo>
                    <a:pt x="343" y="430"/>
                  </a:lnTo>
                  <a:lnTo>
                    <a:pt x="332" y="421"/>
                  </a:lnTo>
                  <a:lnTo>
                    <a:pt x="324" y="423"/>
                  </a:lnTo>
                  <a:lnTo>
                    <a:pt x="325" y="421"/>
                  </a:lnTo>
                  <a:lnTo>
                    <a:pt x="327" y="420"/>
                  </a:lnTo>
                  <a:lnTo>
                    <a:pt x="325" y="411"/>
                  </a:lnTo>
                  <a:lnTo>
                    <a:pt x="320" y="405"/>
                  </a:lnTo>
                  <a:lnTo>
                    <a:pt x="312" y="397"/>
                  </a:lnTo>
                  <a:lnTo>
                    <a:pt x="307" y="394"/>
                  </a:lnTo>
                  <a:lnTo>
                    <a:pt x="306" y="393"/>
                  </a:lnTo>
                  <a:lnTo>
                    <a:pt x="296" y="383"/>
                  </a:lnTo>
                  <a:lnTo>
                    <a:pt x="293" y="380"/>
                  </a:lnTo>
                  <a:lnTo>
                    <a:pt x="285" y="380"/>
                  </a:lnTo>
                  <a:lnTo>
                    <a:pt x="281" y="381"/>
                  </a:lnTo>
                  <a:lnTo>
                    <a:pt x="273" y="380"/>
                  </a:lnTo>
                  <a:lnTo>
                    <a:pt x="270" y="375"/>
                  </a:lnTo>
                  <a:lnTo>
                    <a:pt x="267" y="370"/>
                  </a:lnTo>
                  <a:lnTo>
                    <a:pt x="261" y="367"/>
                  </a:lnTo>
                  <a:lnTo>
                    <a:pt x="256" y="363"/>
                  </a:lnTo>
                  <a:lnTo>
                    <a:pt x="253" y="364"/>
                  </a:lnTo>
                  <a:lnTo>
                    <a:pt x="245" y="358"/>
                  </a:lnTo>
                  <a:lnTo>
                    <a:pt x="253" y="351"/>
                  </a:lnTo>
                  <a:lnTo>
                    <a:pt x="253" y="340"/>
                  </a:lnTo>
                  <a:lnTo>
                    <a:pt x="256" y="333"/>
                  </a:lnTo>
                  <a:lnTo>
                    <a:pt x="256" y="332"/>
                  </a:lnTo>
                  <a:lnTo>
                    <a:pt x="264" y="328"/>
                  </a:lnTo>
                  <a:lnTo>
                    <a:pt x="266" y="321"/>
                  </a:lnTo>
                  <a:lnTo>
                    <a:pt x="265" y="317"/>
                  </a:lnTo>
                  <a:lnTo>
                    <a:pt x="253" y="291"/>
                  </a:lnTo>
                  <a:lnTo>
                    <a:pt x="246" y="273"/>
                  </a:lnTo>
                  <a:lnTo>
                    <a:pt x="241" y="264"/>
                  </a:lnTo>
                  <a:lnTo>
                    <a:pt x="232" y="251"/>
                  </a:lnTo>
                  <a:lnTo>
                    <a:pt x="227" y="246"/>
                  </a:lnTo>
                  <a:lnTo>
                    <a:pt x="214" y="236"/>
                  </a:lnTo>
                  <a:lnTo>
                    <a:pt x="209" y="238"/>
                  </a:lnTo>
                  <a:lnTo>
                    <a:pt x="203" y="242"/>
                  </a:lnTo>
                  <a:lnTo>
                    <a:pt x="202" y="246"/>
                  </a:lnTo>
                  <a:lnTo>
                    <a:pt x="199" y="249"/>
                  </a:lnTo>
                  <a:lnTo>
                    <a:pt x="187" y="245"/>
                  </a:lnTo>
                  <a:lnTo>
                    <a:pt x="186" y="245"/>
                  </a:lnTo>
                  <a:lnTo>
                    <a:pt x="183" y="248"/>
                  </a:lnTo>
                  <a:lnTo>
                    <a:pt x="182" y="249"/>
                  </a:lnTo>
                  <a:lnTo>
                    <a:pt x="175" y="253"/>
                  </a:lnTo>
                  <a:lnTo>
                    <a:pt x="171" y="254"/>
                  </a:lnTo>
                  <a:lnTo>
                    <a:pt x="167" y="254"/>
                  </a:lnTo>
                  <a:lnTo>
                    <a:pt x="165" y="256"/>
                  </a:lnTo>
                  <a:lnTo>
                    <a:pt x="161" y="252"/>
                  </a:lnTo>
                  <a:lnTo>
                    <a:pt x="159" y="251"/>
                  </a:lnTo>
                  <a:lnTo>
                    <a:pt x="152" y="252"/>
                  </a:lnTo>
                  <a:lnTo>
                    <a:pt x="148" y="253"/>
                  </a:lnTo>
                  <a:lnTo>
                    <a:pt x="141" y="256"/>
                  </a:lnTo>
                  <a:lnTo>
                    <a:pt x="139" y="259"/>
                  </a:lnTo>
                  <a:lnTo>
                    <a:pt x="136" y="260"/>
                  </a:lnTo>
                  <a:lnTo>
                    <a:pt x="126" y="265"/>
                  </a:lnTo>
                  <a:lnTo>
                    <a:pt x="124" y="266"/>
                  </a:lnTo>
                  <a:lnTo>
                    <a:pt x="121" y="266"/>
                  </a:lnTo>
                  <a:lnTo>
                    <a:pt x="121" y="262"/>
                  </a:lnTo>
                  <a:lnTo>
                    <a:pt x="124" y="251"/>
                  </a:lnTo>
                  <a:lnTo>
                    <a:pt x="126" y="251"/>
                  </a:lnTo>
                  <a:lnTo>
                    <a:pt x="127" y="249"/>
                  </a:lnTo>
                  <a:lnTo>
                    <a:pt x="132" y="250"/>
                  </a:lnTo>
                  <a:lnTo>
                    <a:pt x="135" y="249"/>
                  </a:lnTo>
                  <a:lnTo>
                    <a:pt x="137" y="247"/>
                  </a:lnTo>
                  <a:lnTo>
                    <a:pt x="138" y="246"/>
                  </a:lnTo>
                  <a:lnTo>
                    <a:pt x="139" y="244"/>
                  </a:lnTo>
                  <a:lnTo>
                    <a:pt x="138" y="244"/>
                  </a:lnTo>
                  <a:lnTo>
                    <a:pt x="141" y="241"/>
                  </a:lnTo>
                  <a:lnTo>
                    <a:pt x="146" y="235"/>
                  </a:lnTo>
                  <a:lnTo>
                    <a:pt x="154" y="230"/>
                  </a:lnTo>
                  <a:lnTo>
                    <a:pt x="152" y="222"/>
                  </a:lnTo>
                  <a:lnTo>
                    <a:pt x="148" y="215"/>
                  </a:lnTo>
                  <a:lnTo>
                    <a:pt x="147" y="215"/>
                  </a:lnTo>
                  <a:lnTo>
                    <a:pt x="142" y="215"/>
                  </a:lnTo>
                  <a:lnTo>
                    <a:pt x="139" y="214"/>
                  </a:lnTo>
                  <a:lnTo>
                    <a:pt x="128" y="203"/>
                  </a:lnTo>
                  <a:lnTo>
                    <a:pt x="124" y="200"/>
                  </a:lnTo>
                  <a:lnTo>
                    <a:pt x="120" y="194"/>
                  </a:lnTo>
                  <a:lnTo>
                    <a:pt x="120" y="195"/>
                  </a:lnTo>
                  <a:lnTo>
                    <a:pt x="114" y="191"/>
                  </a:lnTo>
                  <a:lnTo>
                    <a:pt x="113" y="190"/>
                  </a:lnTo>
                  <a:lnTo>
                    <a:pt x="112" y="190"/>
                  </a:lnTo>
                  <a:lnTo>
                    <a:pt x="112" y="189"/>
                  </a:lnTo>
                  <a:lnTo>
                    <a:pt x="111" y="190"/>
                  </a:lnTo>
                  <a:lnTo>
                    <a:pt x="111" y="189"/>
                  </a:lnTo>
                  <a:lnTo>
                    <a:pt x="109" y="190"/>
                  </a:lnTo>
                  <a:lnTo>
                    <a:pt x="109" y="189"/>
                  </a:lnTo>
                  <a:lnTo>
                    <a:pt x="109" y="190"/>
                  </a:lnTo>
                  <a:lnTo>
                    <a:pt x="108" y="189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1"/>
                  </a:lnTo>
                  <a:lnTo>
                    <a:pt x="105" y="193"/>
                  </a:lnTo>
                  <a:lnTo>
                    <a:pt x="104" y="192"/>
                  </a:lnTo>
                  <a:lnTo>
                    <a:pt x="102" y="192"/>
                  </a:lnTo>
                  <a:lnTo>
                    <a:pt x="101" y="192"/>
                  </a:lnTo>
                  <a:lnTo>
                    <a:pt x="97" y="194"/>
                  </a:lnTo>
                  <a:lnTo>
                    <a:pt x="96" y="197"/>
                  </a:lnTo>
                  <a:lnTo>
                    <a:pt x="95" y="200"/>
                  </a:lnTo>
                  <a:lnTo>
                    <a:pt x="91" y="202"/>
                  </a:lnTo>
                  <a:lnTo>
                    <a:pt x="90" y="202"/>
                  </a:lnTo>
                  <a:lnTo>
                    <a:pt x="89" y="201"/>
                  </a:lnTo>
                  <a:lnTo>
                    <a:pt x="86" y="202"/>
                  </a:lnTo>
                  <a:lnTo>
                    <a:pt x="85" y="202"/>
                  </a:lnTo>
                  <a:lnTo>
                    <a:pt x="86" y="201"/>
                  </a:lnTo>
                  <a:lnTo>
                    <a:pt x="88" y="200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68" y="193"/>
                  </a:lnTo>
                  <a:lnTo>
                    <a:pt x="68" y="198"/>
                  </a:lnTo>
                  <a:lnTo>
                    <a:pt x="70" y="203"/>
                  </a:lnTo>
                  <a:lnTo>
                    <a:pt x="68" y="204"/>
                  </a:lnTo>
                  <a:lnTo>
                    <a:pt x="70" y="206"/>
                  </a:lnTo>
                  <a:lnTo>
                    <a:pt x="65" y="204"/>
                  </a:lnTo>
                  <a:lnTo>
                    <a:pt x="64" y="204"/>
                  </a:lnTo>
                  <a:lnTo>
                    <a:pt x="59" y="202"/>
                  </a:lnTo>
                  <a:lnTo>
                    <a:pt x="60" y="198"/>
                  </a:lnTo>
                  <a:lnTo>
                    <a:pt x="61" y="188"/>
                  </a:lnTo>
                  <a:lnTo>
                    <a:pt x="60" y="179"/>
                  </a:lnTo>
                  <a:lnTo>
                    <a:pt x="58" y="172"/>
                  </a:lnTo>
                  <a:lnTo>
                    <a:pt x="48" y="154"/>
                  </a:lnTo>
                  <a:lnTo>
                    <a:pt x="35" y="140"/>
                  </a:lnTo>
                  <a:lnTo>
                    <a:pt x="31" y="122"/>
                  </a:lnTo>
                  <a:lnTo>
                    <a:pt x="20" y="105"/>
                  </a:lnTo>
                  <a:lnTo>
                    <a:pt x="17" y="99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9" y="73"/>
                  </a:lnTo>
                  <a:lnTo>
                    <a:pt x="12" y="74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8" y="69"/>
                  </a:lnTo>
                  <a:lnTo>
                    <a:pt x="14" y="68"/>
                  </a:lnTo>
                  <a:lnTo>
                    <a:pt x="14" y="63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7" y="59"/>
                  </a:lnTo>
                  <a:lnTo>
                    <a:pt x="27" y="53"/>
                  </a:lnTo>
                  <a:lnTo>
                    <a:pt x="25" y="47"/>
                  </a:lnTo>
                  <a:lnTo>
                    <a:pt x="24" y="41"/>
                  </a:lnTo>
                  <a:lnTo>
                    <a:pt x="24" y="37"/>
                  </a:lnTo>
                  <a:lnTo>
                    <a:pt x="26" y="34"/>
                  </a:lnTo>
                  <a:lnTo>
                    <a:pt x="24" y="30"/>
                  </a:lnTo>
                  <a:lnTo>
                    <a:pt x="23" y="29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7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6" y="18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59" y="29"/>
                  </a:lnTo>
                  <a:lnTo>
                    <a:pt x="60" y="31"/>
                  </a:lnTo>
                  <a:lnTo>
                    <a:pt x="70" y="30"/>
                  </a:lnTo>
                  <a:lnTo>
                    <a:pt x="74" y="34"/>
                  </a:lnTo>
                  <a:lnTo>
                    <a:pt x="76" y="33"/>
                  </a:lnTo>
                  <a:lnTo>
                    <a:pt x="74" y="31"/>
                  </a:lnTo>
                  <a:lnTo>
                    <a:pt x="74" y="24"/>
                  </a:lnTo>
                  <a:lnTo>
                    <a:pt x="68" y="16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73" y="6"/>
                  </a:lnTo>
                  <a:lnTo>
                    <a:pt x="77" y="2"/>
                  </a:lnTo>
                  <a:lnTo>
                    <a:pt x="78" y="0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9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103" y="3"/>
                  </a:lnTo>
                  <a:lnTo>
                    <a:pt x="106" y="6"/>
                  </a:lnTo>
                  <a:lnTo>
                    <a:pt x="111" y="5"/>
                  </a:lnTo>
                  <a:lnTo>
                    <a:pt x="113" y="7"/>
                  </a:lnTo>
                  <a:lnTo>
                    <a:pt x="112" y="10"/>
                  </a:lnTo>
                  <a:lnTo>
                    <a:pt x="124" y="14"/>
                  </a:lnTo>
                  <a:lnTo>
                    <a:pt x="127" y="16"/>
                  </a:lnTo>
                  <a:lnTo>
                    <a:pt x="132" y="17"/>
                  </a:lnTo>
                  <a:lnTo>
                    <a:pt x="137" y="19"/>
                  </a:lnTo>
                  <a:lnTo>
                    <a:pt x="139" y="18"/>
                  </a:lnTo>
                  <a:lnTo>
                    <a:pt x="141" y="21"/>
                  </a:lnTo>
                  <a:lnTo>
                    <a:pt x="142" y="22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60" y="35"/>
                  </a:lnTo>
                  <a:lnTo>
                    <a:pt x="165" y="35"/>
                  </a:lnTo>
                  <a:lnTo>
                    <a:pt x="170" y="36"/>
                  </a:lnTo>
                  <a:lnTo>
                    <a:pt x="173" y="33"/>
                  </a:lnTo>
                  <a:lnTo>
                    <a:pt x="177" y="37"/>
                  </a:lnTo>
                  <a:lnTo>
                    <a:pt x="177" y="38"/>
                  </a:lnTo>
                  <a:lnTo>
                    <a:pt x="180" y="40"/>
                  </a:lnTo>
                  <a:lnTo>
                    <a:pt x="183" y="39"/>
                  </a:lnTo>
                  <a:lnTo>
                    <a:pt x="191" y="30"/>
                  </a:lnTo>
                  <a:lnTo>
                    <a:pt x="192" y="31"/>
                  </a:lnTo>
                  <a:lnTo>
                    <a:pt x="194" y="28"/>
                  </a:lnTo>
                  <a:lnTo>
                    <a:pt x="201" y="27"/>
                  </a:lnTo>
                  <a:lnTo>
                    <a:pt x="205" y="29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16"/>
                  </a:lnTo>
                  <a:lnTo>
                    <a:pt x="221" y="15"/>
                  </a:lnTo>
                  <a:lnTo>
                    <a:pt x="235" y="23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3" y="16"/>
                  </a:lnTo>
                  <a:lnTo>
                    <a:pt x="255" y="13"/>
                  </a:lnTo>
                  <a:lnTo>
                    <a:pt x="261" y="10"/>
                  </a:lnTo>
                  <a:lnTo>
                    <a:pt x="262" y="7"/>
                  </a:lnTo>
                  <a:lnTo>
                    <a:pt x="267" y="5"/>
                  </a:lnTo>
                  <a:lnTo>
                    <a:pt x="269" y="7"/>
                  </a:lnTo>
                  <a:lnTo>
                    <a:pt x="272" y="12"/>
                  </a:lnTo>
                  <a:lnTo>
                    <a:pt x="272" y="15"/>
                  </a:lnTo>
                  <a:lnTo>
                    <a:pt x="276" y="14"/>
                  </a:lnTo>
                  <a:lnTo>
                    <a:pt x="277" y="17"/>
                  </a:lnTo>
                  <a:lnTo>
                    <a:pt x="286" y="21"/>
                  </a:lnTo>
                  <a:lnTo>
                    <a:pt x="286" y="25"/>
                  </a:lnTo>
                  <a:lnTo>
                    <a:pt x="284" y="27"/>
                  </a:lnTo>
                  <a:lnTo>
                    <a:pt x="286" y="33"/>
                  </a:lnTo>
                  <a:lnTo>
                    <a:pt x="282" y="34"/>
                  </a:lnTo>
                  <a:lnTo>
                    <a:pt x="279" y="38"/>
                  </a:lnTo>
                  <a:lnTo>
                    <a:pt x="280" y="44"/>
                  </a:lnTo>
                  <a:lnTo>
                    <a:pt x="281" y="49"/>
                  </a:lnTo>
                  <a:lnTo>
                    <a:pt x="294" y="53"/>
                  </a:lnTo>
                  <a:lnTo>
                    <a:pt x="293" y="57"/>
                  </a:lnTo>
                  <a:lnTo>
                    <a:pt x="296" y="61"/>
                  </a:lnTo>
                  <a:lnTo>
                    <a:pt x="294" y="62"/>
                  </a:lnTo>
                  <a:lnTo>
                    <a:pt x="297" y="6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7" name="Freeform 127"/>
            <p:cNvSpPr>
              <a:spLocks/>
            </p:cNvSpPr>
            <p:nvPr/>
          </p:nvSpPr>
          <p:spPr bwMode="auto">
            <a:xfrm>
              <a:off x="2119" y="2623"/>
              <a:ext cx="24" cy="2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6" y="17"/>
                </a:cxn>
                <a:cxn ang="0">
                  <a:pos x="21" y="16"/>
                </a:cxn>
                <a:cxn ang="0">
                  <a:pos x="22" y="16"/>
                </a:cxn>
                <a:cxn ang="0">
                  <a:pos x="23" y="12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0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20"/>
                </a:cxn>
                <a:cxn ang="0">
                  <a:pos x="11" y="17"/>
                </a:cxn>
              </a:cxnLst>
              <a:rect l="0" t="0" r="r" b="b"/>
              <a:pathLst>
                <a:path w="24" h="20">
                  <a:moveTo>
                    <a:pt x="11" y="17"/>
                  </a:moveTo>
                  <a:lnTo>
                    <a:pt x="16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6" y="17"/>
                  </a:lnTo>
                  <a:lnTo>
                    <a:pt x="9" y="20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8" name="Freeform 128"/>
            <p:cNvSpPr>
              <a:spLocks/>
            </p:cNvSpPr>
            <p:nvPr/>
          </p:nvSpPr>
          <p:spPr bwMode="auto">
            <a:xfrm>
              <a:off x="2193" y="2681"/>
              <a:ext cx="14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14" h="6">
                  <a:moveTo>
                    <a:pt x="5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29" name="Freeform 129"/>
            <p:cNvSpPr>
              <a:spLocks/>
            </p:cNvSpPr>
            <p:nvPr/>
          </p:nvSpPr>
          <p:spPr bwMode="auto">
            <a:xfrm>
              <a:off x="2148" y="2621"/>
              <a:ext cx="9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9" y="1"/>
                </a:cxn>
                <a:cxn ang="0">
                  <a:pos x="9" y="3"/>
                </a:cxn>
                <a:cxn ang="0">
                  <a:pos x="7" y="4"/>
                </a:cxn>
                <a:cxn ang="0">
                  <a:pos x="5" y="7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30" name="Freeform 130"/>
            <p:cNvSpPr>
              <a:spLocks/>
            </p:cNvSpPr>
            <p:nvPr/>
          </p:nvSpPr>
          <p:spPr bwMode="auto">
            <a:xfrm>
              <a:off x="2137" y="2249"/>
              <a:ext cx="263" cy="202"/>
            </a:xfrm>
            <a:custGeom>
              <a:avLst/>
              <a:gdLst/>
              <a:ahLst/>
              <a:cxnLst>
                <a:cxn ang="0">
                  <a:pos x="127" y="78"/>
                </a:cxn>
                <a:cxn ang="0">
                  <a:pos x="140" y="63"/>
                </a:cxn>
                <a:cxn ang="0">
                  <a:pos x="146" y="51"/>
                </a:cxn>
                <a:cxn ang="0">
                  <a:pos x="156" y="43"/>
                </a:cxn>
                <a:cxn ang="0">
                  <a:pos x="167" y="23"/>
                </a:cxn>
                <a:cxn ang="0">
                  <a:pos x="180" y="9"/>
                </a:cxn>
                <a:cxn ang="0">
                  <a:pos x="206" y="14"/>
                </a:cxn>
                <a:cxn ang="0">
                  <a:pos x="245" y="37"/>
                </a:cxn>
                <a:cxn ang="0">
                  <a:pos x="253" y="61"/>
                </a:cxn>
                <a:cxn ang="0">
                  <a:pos x="252" y="82"/>
                </a:cxn>
                <a:cxn ang="0">
                  <a:pos x="250" y="92"/>
                </a:cxn>
                <a:cxn ang="0">
                  <a:pos x="255" y="107"/>
                </a:cxn>
                <a:cxn ang="0">
                  <a:pos x="247" y="115"/>
                </a:cxn>
                <a:cxn ang="0">
                  <a:pos x="233" y="128"/>
                </a:cxn>
                <a:cxn ang="0">
                  <a:pos x="219" y="121"/>
                </a:cxn>
                <a:cxn ang="0">
                  <a:pos x="217" y="139"/>
                </a:cxn>
                <a:cxn ang="0">
                  <a:pos x="216" y="156"/>
                </a:cxn>
                <a:cxn ang="0">
                  <a:pos x="223" y="172"/>
                </a:cxn>
                <a:cxn ang="0">
                  <a:pos x="198" y="185"/>
                </a:cxn>
                <a:cxn ang="0">
                  <a:pos x="177" y="187"/>
                </a:cxn>
                <a:cxn ang="0">
                  <a:pos x="156" y="190"/>
                </a:cxn>
                <a:cxn ang="0">
                  <a:pos x="142" y="202"/>
                </a:cxn>
                <a:cxn ang="0">
                  <a:pos x="132" y="198"/>
                </a:cxn>
                <a:cxn ang="0">
                  <a:pos x="115" y="189"/>
                </a:cxn>
                <a:cxn ang="0">
                  <a:pos x="103" y="183"/>
                </a:cxn>
                <a:cxn ang="0">
                  <a:pos x="89" y="178"/>
                </a:cxn>
                <a:cxn ang="0">
                  <a:pos x="73" y="167"/>
                </a:cxn>
                <a:cxn ang="0">
                  <a:pos x="56" y="164"/>
                </a:cxn>
                <a:cxn ang="0">
                  <a:pos x="40" y="162"/>
                </a:cxn>
                <a:cxn ang="0">
                  <a:pos x="32" y="174"/>
                </a:cxn>
                <a:cxn ang="0">
                  <a:pos x="38" y="195"/>
                </a:cxn>
                <a:cxn ang="0">
                  <a:pos x="21" y="191"/>
                </a:cxn>
                <a:cxn ang="0">
                  <a:pos x="15" y="178"/>
                </a:cxn>
                <a:cxn ang="0">
                  <a:pos x="8" y="164"/>
                </a:cxn>
                <a:cxn ang="0">
                  <a:pos x="15" y="152"/>
                </a:cxn>
                <a:cxn ang="0">
                  <a:pos x="12" y="141"/>
                </a:cxn>
                <a:cxn ang="0">
                  <a:pos x="12" y="124"/>
                </a:cxn>
                <a:cxn ang="0">
                  <a:pos x="9" y="108"/>
                </a:cxn>
                <a:cxn ang="0">
                  <a:pos x="24" y="101"/>
                </a:cxn>
                <a:cxn ang="0">
                  <a:pos x="40" y="97"/>
                </a:cxn>
                <a:cxn ang="0">
                  <a:pos x="48" y="92"/>
                </a:cxn>
                <a:cxn ang="0">
                  <a:pos x="57" y="87"/>
                </a:cxn>
                <a:cxn ang="0">
                  <a:pos x="45" y="70"/>
                </a:cxn>
                <a:cxn ang="0">
                  <a:pos x="55" y="66"/>
                </a:cxn>
                <a:cxn ang="0">
                  <a:pos x="63" y="56"/>
                </a:cxn>
                <a:cxn ang="0">
                  <a:pos x="78" y="49"/>
                </a:cxn>
                <a:cxn ang="0">
                  <a:pos x="90" y="60"/>
                </a:cxn>
                <a:cxn ang="0">
                  <a:pos x="98" y="57"/>
                </a:cxn>
                <a:cxn ang="0">
                  <a:pos x="110" y="69"/>
                </a:cxn>
                <a:cxn ang="0">
                  <a:pos x="112" y="89"/>
                </a:cxn>
              </a:cxnLst>
              <a:rect l="0" t="0" r="r" b="b"/>
              <a:pathLst>
                <a:path w="263" h="202">
                  <a:moveTo>
                    <a:pt x="117" y="90"/>
                  </a:moveTo>
                  <a:lnTo>
                    <a:pt x="122" y="85"/>
                  </a:lnTo>
                  <a:lnTo>
                    <a:pt x="127" y="82"/>
                  </a:lnTo>
                  <a:lnTo>
                    <a:pt x="127" y="78"/>
                  </a:lnTo>
                  <a:lnTo>
                    <a:pt x="130" y="74"/>
                  </a:lnTo>
                  <a:lnTo>
                    <a:pt x="136" y="72"/>
                  </a:lnTo>
                  <a:lnTo>
                    <a:pt x="136" y="71"/>
                  </a:lnTo>
                  <a:lnTo>
                    <a:pt x="140" y="63"/>
                  </a:lnTo>
                  <a:lnTo>
                    <a:pt x="142" y="57"/>
                  </a:lnTo>
                  <a:lnTo>
                    <a:pt x="145" y="54"/>
                  </a:lnTo>
                  <a:lnTo>
                    <a:pt x="146" y="52"/>
                  </a:lnTo>
                  <a:lnTo>
                    <a:pt x="146" y="51"/>
                  </a:lnTo>
                  <a:lnTo>
                    <a:pt x="151" y="47"/>
                  </a:lnTo>
                  <a:lnTo>
                    <a:pt x="152" y="48"/>
                  </a:lnTo>
                  <a:lnTo>
                    <a:pt x="156" y="44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7" y="35"/>
                  </a:lnTo>
                  <a:lnTo>
                    <a:pt x="163" y="26"/>
                  </a:lnTo>
                  <a:lnTo>
                    <a:pt x="167" y="23"/>
                  </a:lnTo>
                  <a:lnTo>
                    <a:pt x="169" y="20"/>
                  </a:lnTo>
                  <a:lnTo>
                    <a:pt x="175" y="16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6" y="8"/>
                  </a:lnTo>
                  <a:lnTo>
                    <a:pt x="181" y="0"/>
                  </a:lnTo>
                  <a:lnTo>
                    <a:pt x="191" y="7"/>
                  </a:lnTo>
                  <a:lnTo>
                    <a:pt x="206" y="14"/>
                  </a:lnTo>
                  <a:lnTo>
                    <a:pt x="228" y="20"/>
                  </a:lnTo>
                  <a:lnTo>
                    <a:pt x="228" y="23"/>
                  </a:lnTo>
                  <a:lnTo>
                    <a:pt x="234" y="26"/>
                  </a:lnTo>
                  <a:lnTo>
                    <a:pt x="245" y="37"/>
                  </a:lnTo>
                  <a:lnTo>
                    <a:pt x="257" y="42"/>
                  </a:lnTo>
                  <a:lnTo>
                    <a:pt x="257" y="43"/>
                  </a:lnTo>
                  <a:lnTo>
                    <a:pt x="257" y="55"/>
                  </a:lnTo>
                  <a:lnTo>
                    <a:pt x="253" y="61"/>
                  </a:lnTo>
                  <a:lnTo>
                    <a:pt x="250" y="69"/>
                  </a:lnTo>
                  <a:lnTo>
                    <a:pt x="251" y="70"/>
                  </a:lnTo>
                  <a:lnTo>
                    <a:pt x="253" y="74"/>
                  </a:lnTo>
                  <a:lnTo>
                    <a:pt x="252" y="82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4" y="101"/>
                  </a:lnTo>
                  <a:lnTo>
                    <a:pt x="261" y="103"/>
                  </a:lnTo>
                  <a:lnTo>
                    <a:pt x="263" y="104"/>
                  </a:lnTo>
                  <a:lnTo>
                    <a:pt x="255" y="107"/>
                  </a:lnTo>
                  <a:lnTo>
                    <a:pt x="251" y="110"/>
                  </a:lnTo>
                  <a:lnTo>
                    <a:pt x="251" y="115"/>
                  </a:lnTo>
                  <a:lnTo>
                    <a:pt x="248" y="113"/>
                  </a:lnTo>
                  <a:lnTo>
                    <a:pt x="247" y="115"/>
                  </a:lnTo>
                  <a:lnTo>
                    <a:pt x="238" y="119"/>
                  </a:lnTo>
                  <a:lnTo>
                    <a:pt x="238" y="124"/>
                  </a:lnTo>
                  <a:lnTo>
                    <a:pt x="234" y="124"/>
                  </a:lnTo>
                  <a:lnTo>
                    <a:pt x="233" y="128"/>
                  </a:lnTo>
                  <a:lnTo>
                    <a:pt x="231" y="129"/>
                  </a:lnTo>
                  <a:lnTo>
                    <a:pt x="228" y="127"/>
                  </a:lnTo>
                  <a:lnTo>
                    <a:pt x="226" y="126"/>
                  </a:lnTo>
                  <a:lnTo>
                    <a:pt x="219" y="121"/>
                  </a:lnTo>
                  <a:lnTo>
                    <a:pt x="218" y="124"/>
                  </a:lnTo>
                  <a:lnTo>
                    <a:pt x="214" y="129"/>
                  </a:lnTo>
                  <a:lnTo>
                    <a:pt x="217" y="132"/>
                  </a:lnTo>
                  <a:lnTo>
                    <a:pt x="217" y="139"/>
                  </a:lnTo>
                  <a:lnTo>
                    <a:pt x="217" y="143"/>
                  </a:lnTo>
                  <a:lnTo>
                    <a:pt x="216" y="146"/>
                  </a:lnTo>
                  <a:lnTo>
                    <a:pt x="215" y="151"/>
                  </a:lnTo>
                  <a:lnTo>
                    <a:pt x="216" y="156"/>
                  </a:lnTo>
                  <a:lnTo>
                    <a:pt x="220" y="157"/>
                  </a:lnTo>
                  <a:lnTo>
                    <a:pt x="229" y="167"/>
                  </a:lnTo>
                  <a:lnTo>
                    <a:pt x="224" y="169"/>
                  </a:lnTo>
                  <a:lnTo>
                    <a:pt x="223" y="172"/>
                  </a:lnTo>
                  <a:lnTo>
                    <a:pt x="217" y="175"/>
                  </a:lnTo>
                  <a:lnTo>
                    <a:pt x="205" y="178"/>
                  </a:lnTo>
                  <a:lnTo>
                    <a:pt x="200" y="183"/>
                  </a:lnTo>
                  <a:lnTo>
                    <a:pt x="198" y="185"/>
                  </a:lnTo>
                  <a:lnTo>
                    <a:pt x="197" y="185"/>
                  </a:lnTo>
                  <a:lnTo>
                    <a:pt x="183" y="177"/>
                  </a:lnTo>
                  <a:lnTo>
                    <a:pt x="179" y="178"/>
                  </a:lnTo>
                  <a:lnTo>
                    <a:pt x="177" y="187"/>
                  </a:lnTo>
                  <a:lnTo>
                    <a:pt x="175" y="187"/>
                  </a:lnTo>
                  <a:lnTo>
                    <a:pt x="167" y="191"/>
                  </a:lnTo>
                  <a:lnTo>
                    <a:pt x="163" y="189"/>
                  </a:lnTo>
                  <a:lnTo>
                    <a:pt x="156" y="190"/>
                  </a:lnTo>
                  <a:lnTo>
                    <a:pt x="154" y="193"/>
                  </a:lnTo>
                  <a:lnTo>
                    <a:pt x="153" y="192"/>
                  </a:lnTo>
                  <a:lnTo>
                    <a:pt x="145" y="201"/>
                  </a:lnTo>
                  <a:lnTo>
                    <a:pt x="142" y="202"/>
                  </a:lnTo>
                  <a:lnTo>
                    <a:pt x="139" y="200"/>
                  </a:lnTo>
                  <a:lnTo>
                    <a:pt x="139" y="199"/>
                  </a:lnTo>
                  <a:lnTo>
                    <a:pt x="135" y="195"/>
                  </a:lnTo>
                  <a:lnTo>
                    <a:pt x="132" y="198"/>
                  </a:lnTo>
                  <a:lnTo>
                    <a:pt x="127" y="197"/>
                  </a:lnTo>
                  <a:lnTo>
                    <a:pt x="122" y="197"/>
                  </a:lnTo>
                  <a:lnTo>
                    <a:pt x="116" y="191"/>
                  </a:lnTo>
                  <a:lnTo>
                    <a:pt x="115" y="189"/>
                  </a:lnTo>
                  <a:lnTo>
                    <a:pt x="115" y="187"/>
                  </a:lnTo>
                  <a:lnTo>
                    <a:pt x="111" y="185"/>
                  </a:lnTo>
                  <a:lnTo>
                    <a:pt x="104" y="184"/>
                  </a:lnTo>
                  <a:lnTo>
                    <a:pt x="103" y="183"/>
                  </a:lnTo>
                  <a:lnTo>
                    <a:pt x="101" y="180"/>
                  </a:lnTo>
                  <a:lnTo>
                    <a:pt x="99" y="181"/>
                  </a:lnTo>
                  <a:lnTo>
                    <a:pt x="94" y="179"/>
                  </a:lnTo>
                  <a:lnTo>
                    <a:pt x="89" y="178"/>
                  </a:lnTo>
                  <a:lnTo>
                    <a:pt x="86" y="176"/>
                  </a:lnTo>
                  <a:lnTo>
                    <a:pt x="74" y="172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68" y="168"/>
                  </a:lnTo>
                  <a:lnTo>
                    <a:pt x="65" y="165"/>
                  </a:lnTo>
                  <a:lnTo>
                    <a:pt x="59" y="164"/>
                  </a:lnTo>
                  <a:lnTo>
                    <a:pt x="56" y="164"/>
                  </a:lnTo>
                  <a:lnTo>
                    <a:pt x="51" y="163"/>
                  </a:lnTo>
                  <a:lnTo>
                    <a:pt x="48" y="168"/>
                  </a:lnTo>
                  <a:lnTo>
                    <a:pt x="48" y="169"/>
                  </a:lnTo>
                  <a:lnTo>
                    <a:pt x="40" y="162"/>
                  </a:lnTo>
                  <a:lnTo>
                    <a:pt x="39" y="164"/>
                  </a:lnTo>
                  <a:lnTo>
                    <a:pt x="35" y="168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0" y="178"/>
                  </a:lnTo>
                  <a:lnTo>
                    <a:pt x="36" y="186"/>
                  </a:lnTo>
                  <a:lnTo>
                    <a:pt x="36" y="193"/>
                  </a:lnTo>
                  <a:lnTo>
                    <a:pt x="38" y="195"/>
                  </a:lnTo>
                  <a:lnTo>
                    <a:pt x="36" y="196"/>
                  </a:lnTo>
                  <a:lnTo>
                    <a:pt x="32" y="192"/>
                  </a:lnTo>
                  <a:lnTo>
                    <a:pt x="22" y="193"/>
                  </a:lnTo>
                  <a:lnTo>
                    <a:pt x="21" y="191"/>
                  </a:lnTo>
                  <a:lnTo>
                    <a:pt x="20" y="189"/>
                  </a:lnTo>
                  <a:lnTo>
                    <a:pt x="14" y="183"/>
                  </a:lnTo>
                  <a:lnTo>
                    <a:pt x="16" y="180"/>
                  </a:lnTo>
                  <a:lnTo>
                    <a:pt x="15" y="178"/>
                  </a:lnTo>
                  <a:lnTo>
                    <a:pt x="8" y="174"/>
                  </a:lnTo>
                  <a:lnTo>
                    <a:pt x="11" y="168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12" y="160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15" y="152"/>
                  </a:lnTo>
                  <a:lnTo>
                    <a:pt x="18" y="151"/>
                  </a:lnTo>
                  <a:lnTo>
                    <a:pt x="19" y="148"/>
                  </a:lnTo>
                  <a:lnTo>
                    <a:pt x="14" y="143"/>
                  </a:lnTo>
                  <a:lnTo>
                    <a:pt x="12" y="141"/>
                  </a:lnTo>
                  <a:lnTo>
                    <a:pt x="16" y="138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0" y="119"/>
                  </a:lnTo>
                  <a:lnTo>
                    <a:pt x="8" y="116"/>
                  </a:lnTo>
                  <a:lnTo>
                    <a:pt x="0" y="109"/>
                  </a:lnTo>
                  <a:lnTo>
                    <a:pt x="9" y="108"/>
                  </a:lnTo>
                  <a:lnTo>
                    <a:pt x="18" y="110"/>
                  </a:lnTo>
                  <a:lnTo>
                    <a:pt x="19" y="105"/>
                  </a:lnTo>
                  <a:lnTo>
                    <a:pt x="24" y="106"/>
                  </a:lnTo>
                  <a:lnTo>
                    <a:pt x="24" y="101"/>
                  </a:lnTo>
                  <a:lnTo>
                    <a:pt x="28" y="96"/>
                  </a:lnTo>
                  <a:lnTo>
                    <a:pt x="33" y="95"/>
                  </a:lnTo>
                  <a:lnTo>
                    <a:pt x="36" y="104"/>
                  </a:lnTo>
                  <a:lnTo>
                    <a:pt x="40" y="97"/>
                  </a:lnTo>
                  <a:lnTo>
                    <a:pt x="38" y="96"/>
                  </a:lnTo>
                  <a:lnTo>
                    <a:pt x="40" y="93"/>
                  </a:lnTo>
                  <a:lnTo>
                    <a:pt x="42" y="94"/>
                  </a:lnTo>
                  <a:lnTo>
                    <a:pt x="48" y="92"/>
                  </a:lnTo>
                  <a:lnTo>
                    <a:pt x="50" y="87"/>
                  </a:lnTo>
                  <a:lnTo>
                    <a:pt x="52" y="92"/>
                  </a:lnTo>
                  <a:lnTo>
                    <a:pt x="55" y="93"/>
                  </a:lnTo>
                  <a:lnTo>
                    <a:pt x="57" y="87"/>
                  </a:lnTo>
                  <a:lnTo>
                    <a:pt x="55" y="85"/>
                  </a:lnTo>
                  <a:lnTo>
                    <a:pt x="52" y="85"/>
                  </a:lnTo>
                  <a:lnTo>
                    <a:pt x="50" y="80"/>
                  </a:lnTo>
                  <a:lnTo>
                    <a:pt x="45" y="70"/>
                  </a:lnTo>
                  <a:lnTo>
                    <a:pt x="46" y="66"/>
                  </a:lnTo>
                  <a:lnTo>
                    <a:pt x="48" y="66"/>
                  </a:lnTo>
                  <a:lnTo>
                    <a:pt x="53" y="65"/>
                  </a:lnTo>
                  <a:lnTo>
                    <a:pt x="55" y="66"/>
                  </a:lnTo>
                  <a:lnTo>
                    <a:pt x="56" y="62"/>
                  </a:lnTo>
                  <a:lnTo>
                    <a:pt x="59" y="62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7" y="52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8" y="49"/>
                  </a:lnTo>
                  <a:lnTo>
                    <a:pt x="79" y="51"/>
                  </a:lnTo>
                  <a:lnTo>
                    <a:pt x="82" y="50"/>
                  </a:lnTo>
                  <a:lnTo>
                    <a:pt x="87" y="60"/>
                  </a:lnTo>
                  <a:lnTo>
                    <a:pt x="90" y="60"/>
                  </a:lnTo>
                  <a:lnTo>
                    <a:pt x="91" y="57"/>
                  </a:lnTo>
                  <a:lnTo>
                    <a:pt x="94" y="55"/>
                  </a:lnTo>
                  <a:lnTo>
                    <a:pt x="94" y="59"/>
                  </a:lnTo>
                  <a:lnTo>
                    <a:pt x="98" y="57"/>
                  </a:lnTo>
                  <a:lnTo>
                    <a:pt x="105" y="62"/>
                  </a:lnTo>
                  <a:lnTo>
                    <a:pt x="105" y="67"/>
                  </a:lnTo>
                  <a:lnTo>
                    <a:pt x="109" y="66"/>
                  </a:lnTo>
                  <a:lnTo>
                    <a:pt x="110" y="69"/>
                  </a:lnTo>
                  <a:lnTo>
                    <a:pt x="110" y="72"/>
                  </a:lnTo>
                  <a:lnTo>
                    <a:pt x="111" y="79"/>
                  </a:lnTo>
                  <a:lnTo>
                    <a:pt x="114" y="84"/>
                  </a:lnTo>
                  <a:lnTo>
                    <a:pt x="112" y="89"/>
                  </a:lnTo>
                  <a:lnTo>
                    <a:pt x="115" y="89"/>
                  </a:lnTo>
                  <a:lnTo>
                    <a:pt x="117" y="9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6931" name="Group 131"/>
          <p:cNvGrpSpPr>
            <a:grpSpLocks/>
          </p:cNvGrpSpPr>
          <p:nvPr/>
        </p:nvGrpSpPr>
        <p:grpSpPr bwMode="auto">
          <a:xfrm>
            <a:off x="4883150" y="1143000"/>
            <a:ext cx="3602038" cy="5257800"/>
            <a:chOff x="3461" y="720"/>
            <a:chExt cx="2552" cy="3312"/>
          </a:xfrm>
        </p:grpSpPr>
        <p:sp>
          <p:nvSpPr>
            <p:cNvPr id="76932" name="Freeform 132"/>
            <p:cNvSpPr>
              <a:spLocks/>
            </p:cNvSpPr>
            <p:nvPr/>
          </p:nvSpPr>
          <p:spPr bwMode="auto">
            <a:xfrm>
              <a:off x="3648" y="1409"/>
              <a:ext cx="552" cy="257"/>
            </a:xfrm>
            <a:custGeom>
              <a:avLst/>
              <a:gdLst/>
              <a:ahLst/>
              <a:cxnLst>
                <a:cxn ang="0">
                  <a:pos x="114" y="149"/>
                </a:cxn>
                <a:cxn ang="0">
                  <a:pos x="125" y="133"/>
                </a:cxn>
                <a:cxn ang="0">
                  <a:pos x="122" y="111"/>
                </a:cxn>
                <a:cxn ang="0">
                  <a:pos x="137" y="99"/>
                </a:cxn>
                <a:cxn ang="0">
                  <a:pos x="144" y="81"/>
                </a:cxn>
                <a:cxn ang="0">
                  <a:pos x="151" y="56"/>
                </a:cxn>
                <a:cxn ang="0">
                  <a:pos x="167" y="49"/>
                </a:cxn>
                <a:cxn ang="0">
                  <a:pos x="187" y="60"/>
                </a:cxn>
                <a:cxn ang="0">
                  <a:pos x="203" y="51"/>
                </a:cxn>
                <a:cxn ang="0">
                  <a:pos x="231" y="44"/>
                </a:cxn>
                <a:cxn ang="0">
                  <a:pos x="241" y="27"/>
                </a:cxn>
                <a:cxn ang="0">
                  <a:pos x="264" y="30"/>
                </a:cxn>
                <a:cxn ang="0">
                  <a:pos x="274" y="52"/>
                </a:cxn>
                <a:cxn ang="0">
                  <a:pos x="298" y="37"/>
                </a:cxn>
                <a:cxn ang="0">
                  <a:pos x="297" y="11"/>
                </a:cxn>
                <a:cxn ang="0">
                  <a:pos x="325" y="3"/>
                </a:cxn>
                <a:cxn ang="0">
                  <a:pos x="346" y="27"/>
                </a:cxn>
                <a:cxn ang="0">
                  <a:pos x="375" y="21"/>
                </a:cxn>
                <a:cxn ang="0">
                  <a:pos x="404" y="28"/>
                </a:cxn>
                <a:cxn ang="0">
                  <a:pos x="420" y="29"/>
                </a:cxn>
                <a:cxn ang="0">
                  <a:pos x="428" y="55"/>
                </a:cxn>
                <a:cxn ang="0">
                  <a:pos x="431" y="73"/>
                </a:cxn>
                <a:cxn ang="0">
                  <a:pos x="462" y="76"/>
                </a:cxn>
                <a:cxn ang="0">
                  <a:pos x="497" y="112"/>
                </a:cxn>
                <a:cxn ang="0">
                  <a:pos x="513" y="135"/>
                </a:cxn>
                <a:cxn ang="0">
                  <a:pos x="516" y="146"/>
                </a:cxn>
                <a:cxn ang="0">
                  <a:pos x="535" y="167"/>
                </a:cxn>
                <a:cxn ang="0">
                  <a:pos x="541" y="180"/>
                </a:cxn>
                <a:cxn ang="0">
                  <a:pos x="518" y="171"/>
                </a:cxn>
                <a:cxn ang="0">
                  <a:pos x="499" y="168"/>
                </a:cxn>
                <a:cxn ang="0">
                  <a:pos x="495" y="176"/>
                </a:cxn>
                <a:cxn ang="0">
                  <a:pos x="462" y="152"/>
                </a:cxn>
                <a:cxn ang="0">
                  <a:pos x="443" y="137"/>
                </a:cxn>
                <a:cxn ang="0">
                  <a:pos x="413" y="120"/>
                </a:cxn>
                <a:cxn ang="0">
                  <a:pos x="382" y="99"/>
                </a:cxn>
                <a:cxn ang="0">
                  <a:pos x="363" y="106"/>
                </a:cxn>
                <a:cxn ang="0">
                  <a:pos x="339" y="86"/>
                </a:cxn>
                <a:cxn ang="0">
                  <a:pos x="313" y="82"/>
                </a:cxn>
                <a:cxn ang="0">
                  <a:pos x="307" y="77"/>
                </a:cxn>
                <a:cxn ang="0">
                  <a:pos x="303" y="77"/>
                </a:cxn>
                <a:cxn ang="0">
                  <a:pos x="302" y="78"/>
                </a:cxn>
                <a:cxn ang="0">
                  <a:pos x="298" y="77"/>
                </a:cxn>
                <a:cxn ang="0">
                  <a:pos x="295" y="77"/>
                </a:cxn>
                <a:cxn ang="0">
                  <a:pos x="286" y="73"/>
                </a:cxn>
                <a:cxn ang="0">
                  <a:pos x="260" y="74"/>
                </a:cxn>
                <a:cxn ang="0">
                  <a:pos x="221" y="99"/>
                </a:cxn>
                <a:cxn ang="0">
                  <a:pos x="205" y="120"/>
                </a:cxn>
                <a:cxn ang="0">
                  <a:pos x="174" y="148"/>
                </a:cxn>
                <a:cxn ang="0">
                  <a:pos x="149" y="189"/>
                </a:cxn>
                <a:cxn ang="0">
                  <a:pos x="131" y="216"/>
                </a:cxn>
                <a:cxn ang="0">
                  <a:pos x="97" y="237"/>
                </a:cxn>
                <a:cxn ang="0">
                  <a:pos x="51" y="251"/>
                </a:cxn>
                <a:cxn ang="0">
                  <a:pos x="9" y="255"/>
                </a:cxn>
                <a:cxn ang="0">
                  <a:pos x="15" y="211"/>
                </a:cxn>
                <a:cxn ang="0">
                  <a:pos x="45" y="181"/>
                </a:cxn>
                <a:cxn ang="0">
                  <a:pos x="49" y="158"/>
                </a:cxn>
                <a:cxn ang="0">
                  <a:pos x="92" y="161"/>
                </a:cxn>
              </a:cxnLst>
              <a:rect l="0" t="0" r="r" b="b"/>
              <a:pathLst>
                <a:path w="552" h="257">
                  <a:moveTo>
                    <a:pt x="111" y="161"/>
                  </a:moveTo>
                  <a:lnTo>
                    <a:pt x="110" y="159"/>
                  </a:lnTo>
                  <a:lnTo>
                    <a:pt x="106" y="157"/>
                  </a:lnTo>
                  <a:lnTo>
                    <a:pt x="106" y="156"/>
                  </a:lnTo>
                  <a:lnTo>
                    <a:pt x="104" y="155"/>
                  </a:lnTo>
                  <a:lnTo>
                    <a:pt x="108" y="150"/>
                  </a:lnTo>
                  <a:lnTo>
                    <a:pt x="114" y="149"/>
                  </a:lnTo>
                  <a:lnTo>
                    <a:pt x="118" y="153"/>
                  </a:lnTo>
                  <a:lnTo>
                    <a:pt x="125" y="150"/>
                  </a:lnTo>
                  <a:lnTo>
                    <a:pt x="126" y="145"/>
                  </a:lnTo>
                  <a:lnTo>
                    <a:pt x="129" y="145"/>
                  </a:lnTo>
                  <a:lnTo>
                    <a:pt x="128" y="138"/>
                  </a:lnTo>
                  <a:lnTo>
                    <a:pt x="127" y="135"/>
                  </a:lnTo>
                  <a:lnTo>
                    <a:pt x="125" y="133"/>
                  </a:lnTo>
                  <a:lnTo>
                    <a:pt x="122" y="130"/>
                  </a:lnTo>
                  <a:lnTo>
                    <a:pt x="123" y="129"/>
                  </a:lnTo>
                  <a:lnTo>
                    <a:pt x="126" y="125"/>
                  </a:lnTo>
                  <a:lnTo>
                    <a:pt x="122" y="121"/>
                  </a:lnTo>
                  <a:lnTo>
                    <a:pt x="128" y="114"/>
                  </a:lnTo>
                  <a:lnTo>
                    <a:pt x="127" y="114"/>
                  </a:lnTo>
                  <a:lnTo>
                    <a:pt x="122" y="111"/>
                  </a:lnTo>
                  <a:lnTo>
                    <a:pt x="121" y="107"/>
                  </a:lnTo>
                  <a:lnTo>
                    <a:pt x="126" y="105"/>
                  </a:lnTo>
                  <a:lnTo>
                    <a:pt x="130" y="108"/>
                  </a:lnTo>
                  <a:lnTo>
                    <a:pt x="131" y="100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7" y="99"/>
                  </a:lnTo>
                  <a:lnTo>
                    <a:pt x="140" y="91"/>
                  </a:lnTo>
                  <a:lnTo>
                    <a:pt x="139" y="88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41" y="84"/>
                  </a:lnTo>
                  <a:lnTo>
                    <a:pt x="144" y="81"/>
                  </a:lnTo>
                  <a:lnTo>
                    <a:pt x="148" y="81"/>
                  </a:lnTo>
                  <a:lnTo>
                    <a:pt x="153" y="77"/>
                  </a:lnTo>
                  <a:lnTo>
                    <a:pt x="155" y="72"/>
                  </a:lnTo>
                  <a:lnTo>
                    <a:pt x="153" y="65"/>
                  </a:lnTo>
                  <a:lnTo>
                    <a:pt x="153" y="64"/>
                  </a:lnTo>
                  <a:lnTo>
                    <a:pt x="150" y="60"/>
                  </a:lnTo>
                  <a:lnTo>
                    <a:pt x="151" y="56"/>
                  </a:lnTo>
                  <a:lnTo>
                    <a:pt x="156" y="55"/>
                  </a:lnTo>
                  <a:lnTo>
                    <a:pt x="157" y="52"/>
                  </a:lnTo>
                  <a:lnTo>
                    <a:pt x="155" y="52"/>
                  </a:lnTo>
                  <a:lnTo>
                    <a:pt x="158" y="46"/>
                  </a:lnTo>
                  <a:lnTo>
                    <a:pt x="163" y="42"/>
                  </a:lnTo>
                  <a:lnTo>
                    <a:pt x="164" y="46"/>
                  </a:lnTo>
                  <a:lnTo>
                    <a:pt x="167" y="49"/>
                  </a:lnTo>
                  <a:lnTo>
                    <a:pt x="175" y="51"/>
                  </a:lnTo>
                  <a:lnTo>
                    <a:pt x="176" y="52"/>
                  </a:lnTo>
                  <a:lnTo>
                    <a:pt x="177" y="54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60"/>
                  </a:lnTo>
                  <a:lnTo>
                    <a:pt x="187" y="60"/>
                  </a:lnTo>
                  <a:lnTo>
                    <a:pt x="188" y="58"/>
                  </a:lnTo>
                  <a:lnTo>
                    <a:pt x="192" y="58"/>
                  </a:lnTo>
                  <a:lnTo>
                    <a:pt x="193" y="53"/>
                  </a:lnTo>
                  <a:lnTo>
                    <a:pt x="196" y="48"/>
                  </a:lnTo>
                  <a:lnTo>
                    <a:pt x="198" y="48"/>
                  </a:lnTo>
                  <a:lnTo>
                    <a:pt x="201" y="50"/>
                  </a:lnTo>
                  <a:lnTo>
                    <a:pt x="203" y="51"/>
                  </a:lnTo>
                  <a:lnTo>
                    <a:pt x="204" y="52"/>
                  </a:lnTo>
                  <a:lnTo>
                    <a:pt x="209" y="44"/>
                  </a:lnTo>
                  <a:lnTo>
                    <a:pt x="211" y="48"/>
                  </a:lnTo>
                  <a:lnTo>
                    <a:pt x="225" y="48"/>
                  </a:lnTo>
                  <a:lnTo>
                    <a:pt x="228" y="50"/>
                  </a:lnTo>
                  <a:lnTo>
                    <a:pt x="232" y="49"/>
                  </a:lnTo>
                  <a:lnTo>
                    <a:pt x="231" y="44"/>
                  </a:lnTo>
                  <a:lnTo>
                    <a:pt x="234" y="42"/>
                  </a:lnTo>
                  <a:lnTo>
                    <a:pt x="238" y="40"/>
                  </a:lnTo>
                  <a:lnTo>
                    <a:pt x="238" y="36"/>
                  </a:lnTo>
                  <a:lnTo>
                    <a:pt x="237" y="32"/>
                  </a:lnTo>
                  <a:lnTo>
                    <a:pt x="239" y="30"/>
                  </a:lnTo>
                  <a:lnTo>
                    <a:pt x="239" y="29"/>
                  </a:lnTo>
                  <a:lnTo>
                    <a:pt x="241" y="27"/>
                  </a:lnTo>
                  <a:lnTo>
                    <a:pt x="241" y="26"/>
                  </a:lnTo>
                  <a:lnTo>
                    <a:pt x="243" y="27"/>
                  </a:lnTo>
                  <a:lnTo>
                    <a:pt x="250" y="27"/>
                  </a:lnTo>
                  <a:lnTo>
                    <a:pt x="256" y="28"/>
                  </a:lnTo>
                  <a:lnTo>
                    <a:pt x="256" y="27"/>
                  </a:lnTo>
                  <a:lnTo>
                    <a:pt x="263" y="30"/>
                  </a:lnTo>
                  <a:lnTo>
                    <a:pt x="264" y="30"/>
                  </a:lnTo>
                  <a:lnTo>
                    <a:pt x="267" y="36"/>
                  </a:lnTo>
                  <a:lnTo>
                    <a:pt x="269" y="38"/>
                  </a:lnTo>
                  <a:lnTo>
                    <a:pt x="269" y="42"/>
                  </a:lnTo>
                  <a:lnTo>
                    <a:pt x="269" y="43"/>
                  </a:lnTo>
                  <a:lnTo>
                    <a:pt x="272" y="43"/>
                  </a:lnTo>
                  <a:lnTo>
                    <a:pt x="273" y="51"/>
                  </a:lnTo>
                  <a:lnTo>
                    <a:pt x="274" y="52"/>
                  </a:lnTo>
                  <a:lnTo>
                    <a:pt x="278" y="52"/>
                  </a:lnTo>
                  <a:lnTo>
                    <a:pt x="280" y="50"/>
                  </a:lnTo>
                  <a:lnTo>
                    <a:pt x="280" y="42"/>
                  </a:lnTo>
                  <a:lnTo>
                    <a:pt x="285" y="39"/>
                  </a:lnTo>
                  <a:lnTo>
                    <a:pt x="285" y="34"/>
                  </a:lnTo>
                  <a:lnTo>
                    <a:pt x="293" y="32"/>
                  </a:lnTo>
                  <a:lnTo>
                    <a:pt x="298" y="37"/>
                  </a:lnTo>
                  <a:lnTo>
                    <a:pt x="298" y="36"/>
                  </a:lnTo>
                  <a:lnTo>
                    <a:pt x="304" y="35"/>
                  </a:lnTo>
                  <a:lnTo>
                    <a:pt x="306" y="31"/>
                  </a:lnTo>
                  <a:lnTo>
                    <a:pt x="305" y="29"/>
                  </a:lnTo>
                  <a:lnTo>
                    <a:pt x="302" y="17"/>
                  </a:lnTo>
                  <a:lnTo>
                    <a:pt x="299" y="15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4" y="6"/>
                  </a:lnTo>
                  <a:lnTo>
                    <a:pt x="307" y="0"/>
                  </a:lnTo>
                  <a:lnTo>
                    <a:pt x="316" y="2"/>
                  </a:lnTo>
                  <a:lnTo>
                    <a:pt x="318" y="4"/>
                  </a:lnTo>
                  <a:lnTo>
                    <a:pt x="320" y="4"/>
                  </a:lnTo>
                  <a:lnTo>
                    <a:pt x="325" y="3"/>
                  </a:lnTo>
                  <a:lnTo>
                    <a:pt x="330" y="8"/>
                  </a:lnTo>
                  <a:lnTo>
                    <a:pt x="329" y="9"/>
                  </a:lnTo>
                  <a:lnTo>
                    <a:pt x="332" y="15"/>
                  </a:lnTo>
                  <a:lnTo>
                    <a:pt x="332" y="18"/>
                  </a:lnTo>
                  <a:lnTo>
                    <a:pt x="339" y="15"/>
                  </a:lnTo>
                  <a:lnTo>
                    <a:pt x="344" y="19"/>
                  </a:lnTo>
                  <a:lnTo>
                    <a:pt x="346" y="27"/>
                  </a:lnTo>
                  <a:lnTo>
                    <a:pt x="355" y="29"/>
                  </a:lnTo>
                  <a:lnTo>
                    <a:pt x="365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75" y="16"/>
                  </a:lnTo>
                  <a:lnTo>
                    <a:pt x="378" y="19"/>
                  </a:lnTo>
                  <a:lnTo>
                    <a:pt x="375" y="21"/>
                  </a:lnTo>
                  <a:lnTo>
                    <a:pt x="385" y="23"/>
                  </a:lnTo>
                  <a:lnTo>
                    <a:pt x="385" y="19"/>
                  </a:lnTo>
                  <a:lnTo>
                    <a:pt x="387" y="19"/>
                  </a:lnTo>
                  <a:lnTo>
                    <a:pt x="390" y="23"/>
                  </a:lnTo>
                  <a:lnTo>
                    <a:pt x="399" y="29"/>
                  </a:lnTo>
                  <a:lnTo>
                    <a:pt x="402" y="28"/>
                  </a:lnTo>
                  <a:lnTo>
                    <a:pt x="404" y="28"/>
                  </a:lnTo>
                  <a:lnTo>
                    <a:pt x="407" y="25"/>
                  </a:lnTo>
                  <a:lnTo>
                    <a:pt x="409" y="26"/>
                  </a:lnTo>
                  <a:lnTo>
                    <a:pt x="410" y="21"/>
                  </a:lnTo>
                  <a:lnTo>
                    <a:pt x="412" y="25"/>
                  </a:lnTo>
                  <a:lnTo>
                    <a:pt x="413" y="29"/>
                  </a:lnTo>
                  <a:lnTo>
                    <a:pt x="417" y="31"/>
                  </a:lnTo>
                  <a:lnTo>
                    <a:pt x="420" y="29"/>
                  </a:lnTo>
                  <a:lnTo>
                    <a:pt x="420" y="34"/>
                  </a:lnTo>
                  <a:lnTo>
                    <a:pt x="428" y="34"/>
                  </a:lnTo>
                  <a:lnTo>
                    <a:pt x="428" y="35"/>
                  </a:lnTo>
                  <a:lnTo>
                    <a:pt x="427" y="37"/>
                  </a:lnTo>
                  <a:lnTo>
                    <a:pt x="432" y="42"/>
                  </a:lnTo>
                  <a:lnTo>
                    <a:pt x="428" y="51"/>
                  </a:lnTo>
                  <a:lnTo>
                    <a:pt x="428" y="55"/>
                  </a:lnTo>
                  <a:lnTo>
                    <a:pt x="424" y="55"/>
                  </a:lnTo>
                  <a:lnTo>
                    <a:pt x="424" y="58"/>
                  </a:lnTo>
                  <a:lnTo>
                    <a:pt x="420" y="67"/>
                  </a:lnTo>
                  <a:lnTo>
                    <a:pt x="416" y="74"/>
                  </a:lnTo>
                  <a:lnTo>
                    <a:pt x="424" y="73"/>
                  </a:lnTo>
                  <a:lnTo>
                    <a:pt x="425" y="76"/>
                  </a:lnTo>
                  <a:lnTo>
                    <a:pt x="431" y="73"/>
                  </a:lnTo>
                  <a:lnTo>
                    <a:pt x="441" y="71"/>
                  </a:lnTo>
                  <a:lnTo>
                    <a:pt x="441" y="68"/>
                  </a:lnTo>
                  <a:lnTo>
                    <a:pt x="447" y="70"/>
                  </a:lnTo>
                  <a:lnTo>
                    <a:pt x="447" y="71"/>
                  </a:lnTo>
                  <a:lnTo>
                    <a:pt x="452" y="68"/>
                  </a:lnTo>
                  <a:lnTo>
                    <a:pt x="457" y="73"/>
                  </a:lnTo>
                  <a:lnTo>
                    <a:pt x="462" y="76"/>
                  </a:lnTo>
                  <a:lnTo>
                    <a:pt x="468" y="88"/>
                  </a:lnTo>
                  <a:lnTo>
                    <a:pt x="470" y="88"/>
                  </a:lnTo>
                  <a:lnTo>
                    <a:pt x="475" y="89"/>
                  </a:lnTo>
                  <a:lnTo>
                    <a:pt x="479" y="100"/>
                  </a:lnTo>
                  <a:lnTo>
                    <a:pt x="485" y="103"/>
                  </a:lnTo>
                  <a:lnTo>
                    <a:pt x="491" y="109"/>
                  </a:lnTo>
                  <a:lnTo>
                    <a:pt x="497" y="112"/>
                  </a:lnTo>
                  <a:lnTo>
                    <a:pt x="498" y="113"/>
                  </a:lnTo>
                  <a:lnTo>
                    <a:pt x="506" y="117"/>
                  </a:lnTo>
                  <a:lnTo>
                    <a:pt x="508" y="129"/>
                  </a:lnTo>
                  <a:lnTo>
                    <a:pt x="510" y="130"/>
                  </a:lnTo>
                  <a:lnTo>
                    <a:pt x="507" y="138"/>
                  </a:lnTo>
                  <a:lnTo>
                    <a:pt x="508" y="142"/>
                  </a:lnTo>
                  <a:lnTo>
                    <a:pt x="513" y="135"/>
                  </a:lnTo>
                  <a:lnTo>
                    <a:pt x="514" y="134"/>
                  </a:lnTo>
                  <a:lnTo>
                    <a:pt x="517" y="133"/>
                  </a:lnTo>
                  <a:lnTo>
                    <a:pt x="521" y="136"/>
                  </a:lnTo>
                  <a:lnTo>
                    <a:pt x="523" y="137"/>
                  </a:lnTo>
                  <a:lnTo>
                    <a:pt x="521" y="137"/>
                  </a:lnTo>
                  <a:lnTo>
                    <a:pt x="515" y="144"/>
                  </a:lnTo>
                  <a:lnTo>
                    <a:pt x="516" y="146"/>
                  </a:lnTo>
                  <a:lnTo>
                    <a:pt x="522" y="145"/>
                  </a:lnTo>
                  <a:lnTo>
                    <a:pt x="529" y="146"/>
                  </a:lnTo>
                  <a:lnTo>
                    <a:pt x="532" y="147"/>
                  </a:lnTo>
                  <a:lnTo>
                    <a:pt x="533" y="158"/>
                  </a:lnTo>
                  <a:lnTo>
                    <a:pt x="535" y="161"/>
                  </a:lnTo>
                  <a:lnTo>
                    <a:pt x="533" y="166"/>
                  </a:lnTo>
                  <a:lnTo>
                    <a:pt x="535" y="167"/>
                  </a:lnTo>
                  <a:lnTo>
                    <a:pt x="541" y="159"/>
                  </a:lnTo>
                  <a:lnTo>
                    <a:pt x="547" y="160"/>
                  </a:lnTo>
                  <a:lnTo>
                    <a:pt x="552" y="166"/>
                  </a:lnTo>
                  <a:lnTo>
                    <a:pt x="552" y="168"/>
                  </a:lnTo>
                  <a:lnTo>
                    <a:pt x="544" y="176"/>
                  </a:lnTo>
                  <a:lnTo>
                    <a:pt x="543" y="177"/>
                  </a:lnTo>
                  <a:lnTo>
                    <a:pt x="541" y="180"/>
                  </a:lnTo>
                  <a:lnTo>
                    <a:pt x="542" y="181"/>
                  </a:lnTo>
                  <a:lnTo>
                    <a:pt x="538" y="179"/>
                  </a:lnTo>
                  <a:lnTo>
                    <a:pt x="537" y="179"/>
                  </a:lnTo>
                  <a:lnTo>
                    <a:pt x="532" y="183"/>
                  </a:lnTo>
                  <a:lnTo>
                    <a:pt x="526" y="180"/>
                  </a:lnTo>
                  <a:lnTo>
                    <a:pt x="518" y="173"/>
                  </a:lnTo>
                  <a:lnTo>
                    <a:pt x="518" y="171"/>
                  </a:lnTo>
                  <a:lnTo>
                    <a:pt x="514" y="170"/>
                  </a:lnTo>
                  <a:lnTo>
                    <a:pt x="510" y="168"/>
                  </a:lnTo>
                  <a:lnTo>
                    <a:pt x="507" y="166"/>
                  </a:lnTo>
                  <a:lnTo>
                    <a:pt x="504" y="163"/>
                  </a:lnTo>
                  <a:lnTo>
                    <a:pt x="503" y="164"/>
                  </a:lnTo>
                  <a:lnTo>
                    <a:pt x="502" y="163"/>
                  </a:lnTo>
                  <a:lnTo>
                    <a:pt x="499" y="168"/>
                  </a:lnTo>
                  <a:lnTo>
                    <a:pt x="499" y="170"/>
                  </a:lnTo>
                  <a:lnTo>
                    <a:pt x="503" y="172"/>
                  </a:lnTo>
                  <a:lnTo>
                    <a:pt x="503" y="175"/>
                  </a:lnTo>
                  <a:lnTo>
                    <a:pt x="504" y="175"/>
                  </a:lnTo>
                  <a:lnTo>
                    <a:pt x="505" y="177"/>
                  </a:lnTo>
                  <a:lnTo>
                    <a:pt x="500" y="179"/>
                  </a:lnTo>
                  <a:lnTo>
                    <a:pt x="495" y="176"/>
                  </a:lnTo>
                  <a:lnTo>
                    <a:pt x="486" y="170"/>
                  </a:lnTo>
                  <a:lnTo>
                    <a:pt x="485" y="169"/>
                  </a:lnTo>
                  <a:lnTo>
                    <a:pt x="482" y="167"/>
                  </a:lnTo>
                  <a:lnTo>
                    <a:pt x="476" y="159"/>
                  </a:lnTo>
                  <a:lnTo>
                    <a:pt x="474" y="159"/>
                  </a:lnTo>
                  <a:lnTo>
                    <a:pt x="466" y="153"/>
                  </a:lnTo>
                  <a:lnTo>
                    <a:pt x="462" y="152"/>
                  </a:lnTo>
                  <a:lnTo>
                    <a:pt x="459" y="155"/>
                  </a:lnTo>
                  <a:lnTo>
                    <a:pt x="458" y="155"/>
                  </a:lnTo>
                  <a:lnTo>
                    <a:pt x="452" y="147"/>
                  </a:lnTo>
                  <a:lnTo>
                    <a:pt x="451" y="144"/>
                  </a:lnTo>
                  <a:lnTo>
                    <a:pt x="448" y="143"/>
                  </a:lnTo>
                  <a:lnTo>
                    <a:pt x="446" y="142"/>
                  </a:lnTo>
                  <a:lnTo>
                    <a:pt x="443" y="137"/>
                  </a:lnTo>
                  <a:lnTo>
                    <a:pt x="441" y="136"/>
                  </a:lnTo>
                  <a:lnTo>
                    <a:pt x="433" y="132"/>
                  </a:lnTo>
                  <a:lnTo>
                    <a:pt x="428" y="125"/>
                  </a:lnTo>
                  <a:lnTo>
                    <a:pt x="425" y="125"/>
                  </a:lnTo>
                  <a:lnTo>
                    <a:pt x="420" y="124"/>
                  </a:lnTo>
                  <a:lnTo>
                    <a:pt x="419" y="125"/>
                  </a:lnTo>
                  <a:lnTo>
                    <a:pt x="413" y="120"/>
                  </a:lnTo>
                  <a:lnTo>
                    <a:pt x="410" y="121"/>
                  </a:lnTo>
                  <a:lnTo>
                    <a:pt x="409" y="119"/>
                  </a:lnTo>
                  <a:lnTo>
                    <a:pt x="407" y="118"/>
                  </a:lnTo>
                  <a:lnTo>
                    <a:pt x="407" y="115"/>
                  </a:lnTo>
                  <a:lnTo>
                    <a:pt x="405" y="112"/>
                  </a:lnTo>
                  <a:lnTo>
                    <a:pt x="393" y="105"/>
                  </a:lnTo>
                  <a:lnTo>
                    <a:pt x="382" y="99"/>
                  </a:lnTo>
                  <a:lnTo>
                    <a:pt x="375" y="95"/>
                  </a:lnTo>
                  <a:lnTo>
                    <a:pt x="373" y="94"/>
                  </a:lnTo>
                  <a:lnTo>
                    <a:pt x="370" y="98"/>
                  </a:lnTo>
                  <a:lnTo>
                    <a:pt x="369" y="98"/>
                  </a:lnTo>
                  <a:lnTo>
                    <a:pt x="367" y="105"/>
                  </a:lnTo>
                  <a:lnTo>
                    <a:pt x="368" y="108"/>
                  </a:lnTo>
                  <a:lnTo>
                    <a:pt x="363" y="106"/>
                  </a:lnTo>
                  <a:lnTo>
                    <a:pt x="358" y="105"/>
                  </a:lnTo>
                  <a:lnTo>
                    <a:pt x="354" y="101"/>
                  </a:lnTo>
                  <a:lnTo>
                    <a:pt x="356" y="94"/>
                  </a:lnTo>
                  <a:lnTo>
                    <a:pt x="353" y="91"/>
                  </a:lnTo>
                  <a:lnTo>
                    <a:pt x="349" y="89"/>
                  </a:lnTo>
                  <a:lnTo>
                    <a:pt x="344" y="87"/>
                  </a:lnTo>
                  <a:lnTo>
                    <a:pt x="339" y="86"/>
                  </a:lnTo>
                  <a:lnTo>
                    <a:pt x="335" y="85"/>
                  </a:lnTo>
                  <a:lnTo>
                    <a:pt x="328" y="84"/>
                  </a:lnTo>
                  <a:lnTo>
                    <a:pt x="325" y="84"/>
                  </a:lnTo>
                  <a:lnTo>
                    <a:pt x="321" y="83"/>
                  </a:lnTo>
                  <a:lnTo>
                    <a:pt x="318" y="82"/>
                  </a:lnTo>
                  <a:lnTo>
                    <a:pt x="316" y="82"/>
                  </a:lnTo>
                  <a:lnTo>
                    <a:pt x="313" y="82"/>
                  </a:lnTo>
                  <a:lnTo>
                    <a:pt x="311" y="81"/>
                  </a:lnTo>
                  <a:lnTo>
                    <a:pt x="310" y="81"/>
                  </a:lnTo>
                  <a:lnTo>
                    <a:pt x="307" y="79"/>
                  </a:lnTo>
                  <a:lnTo>
                    <a:pt x="306" y="78"/>
                  </a:lnTo>
                  <a:lnTo>
                    <a:pt x="307" y="78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6"/>
                  </a:lnTo>
                  <a:lnTo>
                    <a:pt x="306" y="75"/>
                  </a:lnTo>
                  <a:lnTo>
                    <a:pt x="305" y="75"/>
                  </a:lnTo>
                  <a:lnTo>
                    <a:pt x="303" y="76"/>
                  </a:lnTo>
                  <a:lnTo>
                    <a:pt x="304" y="76"/>
                  </a:lnTo>
                  <a:lnTo>
                    <a:pt x="303" y="76"/>
                  </a:lnTo>
                  <a:lnTo>
                    <a:pt x="303" y="77"/>
                  </a:lnTo>
                  <a:lnTo>
                    <a:pt x="305" y="78"/>
                  </a:lnTo>
                  <a:lnTo>
                    <a:pt x="304" y="79"/>
                  </a:lnTo>
                  <a:lnTo>
                    <a:pt x="303" y="78"/>
                  </a:lnTo>
                  <a:lnTo>
                    <a:pt x="303" y="79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302" y="78"/>
                  </a:lnTo>
                  <a:lnTo>
                    <a:pt x="301" y="77"/>
                  </a:lnTo>
                  <a:lnTo>
                    <a:pt x="301" y="78"/>
                  </a:lnTo>
                  <a:lnTo>
                    <a:pt x="301" y="77"/>
                  </a:lnTo>
                  <a:lnTo>
                    <a:pt x="299" y="78"/>
                  </a:lnTo>
                  <a:lnTo>
                    <a:pt x="299" y="77"/>
                  </a:lnTo>
                  <a:lnTo>
                    <a:pt x="299" y="78"/>
                  </a:lnTo>
                  <a:lnTo>
                    <a:pt x="298" y="77"/>
                  </a:lnTo>
                  <a:lnTo>
                    <a:pt x="298" y="78"/>
                  </a:lnTo>
                  <a:lnTo>
                    <a:pt x="297" y="76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6" y="77"/>
                  </a:lnTo>
                  <a:lnTo>
                    <a:pt x="296" y="75"/>
                  </a:lnTo>
                  <a:lnTo>
                    <a:pt x="295" y="77"/>
                  </a:lnTo>
                  <a:lnTo>
                    <a:pt x="286" y="75"/>
                  </a:lnTo>
                  <a:lnTo>
                    <a:pt x="286" y="74"/>
                  </a:lnTo>
                  <a:lnTo>
                    <a:pt x="290" y="74"/>
                  </a:lnTo>
                  <a:lnTo>
                    <a:pt x="291" y="74"/>
                  </a:lnTo>
                  <a:lnTo>
                    <a:pt x="288" y="73"/>
                  </a:lnTo>
                  <a:lnTo>
                    <a:pt x="287" y="72"/>
                  </a:lnTo>
                  <a:lnTo>
                    <a:pt x="286" y="73"/>
                  </a:lnTo>
                  <a:lnTo>
                    <a:pt x="286" y="72"/>
                  </a:lnTo>
                  <a:lnTo>
                    <a:pt x="282" y="73"/>
                  </a:lnTo>
                  <a:lnTo>
                    <a:pt x="280" y="73"/>
                  </a:lnTo>
                  <a:lnTo>
                    <a:pt x="271" y="72"/>
                  </a:lnTo>
                  <a:lnTo>
                    <a:pt x="267" y="72"/>
                  </a:lnTo>
                  <a:lnTo>
                    <a:pt x="263" y="75"/>
                  </a:lnTo>
                  <a:lnTo>
                    <a:pt x="260" y="74"/>
                  </a:lnTo>
                  <a:lnTo>
                    <a:pt x="254" y="82"/>
                  </a:lnTo>
                  <a:lnTo>
                    <a:pt x="250" y="82"/>
                  </a:lnTo>
                  <a:lnTo>
                    <a:pt x="244" y="85"/>
                  </a:lnTo>
                  <a:lnTo>
                    <a:pt x="243" y="86"/>
                  </a:lnTo>
                  <a:lnTo>
                    <a:pt x="232" y="91"/>
                  </a:lnTo>
                  <a:lnTo>
                    <a:pt x="229" y="94"/>
                  </a:lnTo>
                  <a:lnTo>
                    <a:pt x="221" y="99"/>
                  </a:lnTo>
                  <a:lnTo>
                    <a:pt x="217" y="99"/>
                  </a:lnTo>
                  <a:lnTo>
                    <a:pt x="215" y="101"/>
                  </a:lnTo>
                  <a:lnTo>
                    <a:pt x="212" y="105"/>
                  </a:lnTo>
                  <a:lnTo>
                    <a:pt x="214" y="103"/>
                  </a:lnTo>
                  <a:lnTo>
                    <a:pt x="203" y="113"/>
                  </a:lnTo>
                  <a:lnTo>
                    <a:pt x="204" y="118"/>
                  </a:lnTo>
                  <a:lnTo>
                    <a:pt x="205" y="120"/>
                  </a:lnTo>
                  <a:lnTo>
                    <a:pt x="202" y="125"/>
                  </a:lnTo>
                  <a:lnTo>
                    <a:pt x="198" y="131"/>
                  </a:lnTo>
                  <a:lnTo>
                    <a:pt x="199" y="136"/>
                  </a:lnTo>
                  <a:lnTo>
                    <a:pt x="198" y="140"/>
                  </a:lnTo>
                  <a:lnTo>
                    <a:pt x="195" y="142"/>
                  </a:lnTo>
                  <a:lnTo>
                    <a:pt x="178" y="147"/>
                  </a:lnTo>
                  <a:lnTo>
                    <a:pt x="174" y="148"/>
                  </a:lnTo>
                  <a:lnTo>
                    <a:pt x="166" y="154"/>
                  </a:lnTo>
                  <a:lnTo>
                    <a:pt x="162" y="160"/>
                  </a:lnTo>
                  <a:lnTo>
                    <a:pt x="160" y="164"/>
                  </a:lnTo>
                  <a:lnTo>
                    <a:pt x="157" y="172"/>
                  </a:lnTo>
                  <a:lnTo>
                    <a:pt x="157" y="180"/>
                  </a:lnTo>
                  <a:lnTo>
                    <a:pt x="153" y="183"/>
                  </a:lnTo>
                  <a:lnTo>
                    <a:pt x="149" y="189"/>
                  </a:lnTo>
                  <a:lnTo>
                    <a:pt x="143" y="196"/>
                  </a:lnTo>
                  <a:lnTo>
                    <a:pt x="144" y="204"/>
                  </a:lnTo>
                  <a:lnTo>
                    <a:pt x="145" y="205"/>
                  </a:lnTo>
                  <a:lnTo>
                    <a:pt x="142" y="206"/>
                  </a:lnTo>
                  <a:lnTo>
                    <a:pt x="138" y="211"/>
                  </a:lnTo>
                  <a:lnTo>
                    <a:pt x="137" y="213"/>
                  </a:lnTo>
                  <a:lnTo>
                    <a:pt x="131" y="216"/>
                  </a:lnTo>
                  <a:lnTo>
                    <a:pt x="129" y="217"/>
                  </a:lnTo>
                  <a:lnTo>
                    <a:pt x="123" y="225"/>
                  </a:lnTo>
                  <a:lnTo>
                    <a:pt x="119" y="226"/>
                  </a:lnTo>
                  <a:lnTo>
                    <a:pt x="111" y="229"/>
                  </a:lnTo>
                  <a:lnTo>
                    <a:pt x="102" y="234"/>
                  </a:lnTo>
                  <a:lnTo>
                    <a:pt x="101" y="236"/>
                  </a:lnTo>
                  <a:lnTo>
                    <a:pt x="97" y="237"/>
                  </a:lnTo>
                  <a:lnTo>
                    <a:pt x="90" y="238"/>
                  </a:lnTo>
                  <a:lnTo>
                    <a:pt x="83" y="240"/>
                  </a:lnTo>
                  <a:lnTo>
                    <a:pt x="80" y="240"/>
                  </a:lnTo>
                  <a:lnTo>
                    <a:pt x="75" y="242"/>
                  </a:lnTo>
                  <a:lnTo>
                    <a:pt x="73" y="246"/>
                  </a:lnTo>
                  <a:lnTo>
                    <a:pt x="67" y="243"/>
                  </a:lnTo>
                  <a:lnTo>
                    <a:pt x="51" y="251"/>
                  </a:lnTo>
                  <a:lnTo>
                    <a:pt x="44" y="251"/>
                  </a:lnTo>
                  <a:lnTo>
                    <a:pt x="38" y="257"/>
                  </a:lnTo>
                  <a:lnTo>
                    <a:pt x="33" y="255"/>
                  </a:lnTo>
                  <a:lnTo>
                    <a:pt x="29" y="255"/>
                  </a:lnTo>
                  <a:lnTo>
                    <a:pt x="19" y="253"/>
                  </a:lnTo>
                  <a:lnTo>
                    <a:pt x="13" y="255"/>
                  </a:lnTo>
                  <a:lnTo>
                    <a:pt x="9" y="255"/>
                  </a:lnTo>
                  <a:lnTo>
                    <a:pt x="1" y="238"/>
                  </a:lnTo>
                  <a:lnTo>
                    <a:pt x="0" y="235"/>
                  </a:lnTo>
                  <a:lnTo>
                    <a:pt x="4" y="225"/>
                  </a:lnTo>
                  <a:lnTo>
                    <a:pt x="12" y="224"/>
                  </a:lnTo>
                  <a:lnTo>
                    <a:pt x="14" y="223"/>
                  </a:lnTo>
                  <a:lnTo>
                    <a:pt x="15" y="216"/>
                  </a:lnTo>
                  <a:lnTo>
                    <a:pt x="15" y="211"/>
                  </a:lnTo>
                  <a:lnTo>
                    <a:pt x="17" y="208"/>
                  </a:lnTo>
                  <a:lnTo>
                    <a:pt x="23" y="206"/>
                  </a:lnTo>
                  <a:lnTo>
                    <a:pt x="31" y="202"/>
                  </a:lnTo>
                  <a:lnTo>
                    <a:pt x="34" y="199"/>
                  </a:lnTo>
                  <a:lnTo>
                    <a:pt x="37" y="194"/>
                  </a:lnTo>
                  <a:lnTo>
                    <a:pt x="37" y="184"/>
                  </a:lnTo>
                  <a:lnTo>
                    <a:pt x="45" y="181"/>
                  </a:lnTo>
                  <a:lnTo>
                    <a:pt x="47" y="176"/>
                  </a:lnTo>
                  <a:lnTo>
                    <a:pt x="50" y="175"/>
                  </a:lnTo>
                  <a:lnTo>
                    <a:pt x="54" y="171"/>
                  </a:lnTo>
                  <a:lnTo>
                    <a:pt x="56" y="169"/>
                  </a:lnTo>
                  <a:lnTo>
                    <a:pt x="51" y="169"/>
                  </a:lnTo>
                  <a:lnTo>
                    <a:pt x="47" y="163"/>
                  </a:lnTo>
                  <a:lnTo>
                    <a:pt x="49" y="158"/>
                  </a:lnTo>
                  <a:lnTo>
                    <a:pt x="54" y="155"/>
                  </a:lnTo>
                  <a:lnTo>
                    <a:pt x="60" y="154"/>
                  </a:lnTo>
                  <a:lnTo>
                    <a:pt x="73" y="159"/>
                  </a:lnTo>
                  <a:lnTo>
                    <a:pt x="75" y="159"/>
                  </a:lnTo>
                  <a:lnTo>
                    <a:pt x="83" y="161"/>
                  </a:lnTo>
                  <a:lnTo>
                    <a:pt x="83" y="164"/>
                  </a:lnTo>
                  <a:lnTo>
                    <a:pt x="92" y="161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101" y="163"/>
                  </a:lnTo>
                  <a:lnTo>
                    <a:pt x="102" y="161"/>
                  </a:lnTo>
                  <a:lnTo>
                    <a:pt x="110" y="164"/>
                  </a:lnTo>
                  <a:lnTo>
                    <a:pt x="111" y="16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33" name="Freeform 133"/>
            <p:cNvSpPr>
              <a:spLocks/>
            </p:cNvSpPr>
            <p:nvPr/>
          </p:nvSpPr>
          <p:spPr bwMode="auto">
            <a:xfrm>
              <a:off x="4151" y="1588"/>
              <a:ext cx="2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34" name="Freeform 134"/>
            <p:cNvSpPr>
              <a:spLocks/>
            </p:cNvSpPr>
            <p:nvPr/>
          </p:nvSpPr>
          <p:spPr bwMode="auto">
            <a:xfrm>
              <a:off x="3461" y="899"/>
              <a:ext cx="555" cy="686"/>
            </a:xfrm>
            <a:custGeom>
              <a:avLst/>
              <a:gdLst/>
              <a:ahLst/>
              <a:cxnLst>
                <a:cxn ang="0">
                  <a:pos x="375" y="568"/>
                </a:cxn>
                <a:cxn ang="0">
                  <a:pos x="412" y="558"/>
                </a:cxn>
                <a:cxn ang="0">
                  <a:pos x="428" y="537"/>
                </a:cxn>
                <a:cxn ang="0">
                  <a:pos x="456" y="552"/>
                </a:cxn>
                <a:cxn ang="0">
                  <a:pos x="480" y="542"/>
                </a:cxn>
                <a:cxn ang="0">
                  <a:pos x="491" y="516"/>
                </a:cxn>
                <a:cxn ang="0">
                  <a:pos x="526" y="525"/>
                </a:cxn>
                <a:cxn ang="0">
                  <a:pos x="554" y="506"/>
                </a:cxn>
                <a:cxn ang="0">
                  <a:pos x="529" y="470"/>
                </a:cxn>
                <a:cxn ang="0">
                  <a:pos x="509" y="442"/>
                </a:cxn>
                <a:cxn ang="0">
                  <a:pos x="489" y="413"/>
                </a:cxn>
                <a:cxn ang="0">
                  <a:pos x="475" y="405"/>
                </a:cxn>
                <a:cxn ang="0">
                  <a:pos x="462" y="413"/>
                </a:cxn>
                <a:cxn ang="0">
                  <a:pos x="434" y="400"/>
                </a:cxn>
                <a:cxn ang="0">
                  <a:pos x="422" y="381"/>
                </a:cxn>
                <a:cxn ang="0">
                  <a:pos x="409" y="362"/>
                </a:cxn>
                <a:cxn ang="0">
                  <a:pos x="408" y="345"/>
                </a:cxn>
                <a:cxn ang="0">
                  <a:pos x="408" y="321"/>
                </a:cxn>
                <a:cxn ang="0">
                  <a:pos x="436" y="328"/>
                </a:cxn>
                <a:cxn ang="0">
                  <a:pos x="459" y="316"/>
                </a:cxn>
                <a:cxn ang="0">
                  <a:pos x="477" y="305"/>
                </a:cxn>
                <a:cxn ang="0">
                  <a:pos x="463" y="279"/>
                </a:cxn>
                <a:cxn ang="0">
                  <a:pos x="445" y="254"/>
                </a:cxn>
                <a:cxn ang="0">
                  <a:pos x="442" y="225"/>
                </a:cxn>
                <a:cxn ang="0">
                  <a:pos x="414" y="190"/>
                </a:cxn>
                <a:cxn ang="0">
                  <a:pos x="441" y="137"/>
                </a:cxn>
                <a:cxn ang="0">
                  <a:pos x="434" y="98"/>
                </a:cxn>
                <a:cxn ang="0">
                  <a:pos x="390" y="61"/>
                </a:cxn>
                <a:cxn ang="0">
                  <a:pos x="395" y="7"/>
                </a:cxn>
                <a:cxn ang="0">
                  <a:pos x="352" y="32"/>
                </a:cxn>
                <a:cxn ang="0">
                  <a:pos x="329" y="84"/>
                </a:cxn>
                <a:cxn ang="0">
                  <a:pos x="297" y="128"/>
                </a:cxn>
                <a:cxn ang="0">
                  <a:pos x="268" y="182"/>
                </a:cxn>
                <a:cxn ang="0">
                  <a:pos x="275" y="220"/>
                </a:cxn>
                <a:cxn ang="0">
                  <a:pos x="273" y="248"/>
                </a:cxn>
                <a:cxn ang="0">
                  <a:pos x="229" y="259"/>
                </a:cxn>
                <a:cxn ang="0">
                  <a:pos x="172" y="263"/>
                </a:cxn>
                <a:cxn ang="0">
                  <a:pos x="112" y="281"/>
                </a:cxn>
                <a:cxn ang="0">
                  <a:pos x="109" y="317"/>
                </a:cxn>
                <a:cxn ang="0">
                  <a:pos x="92" y="353"/>
                </a:cxn>
                <a:cxn ang="0">
                  <a:pos x="56" y="373"/>
                </a:cxn>
                <a:cxn ang="0">
                  <a:pos x="4" y="384"/>
                </a:cxn>
                <a:cxn ang="0">
                  <a:pos x="27" y="419"/>
                </a:cxn>
                <a:cxn ang="0">
                  <a:pos x="54" y="460"/>
                </a:cxn>
                <a:cxn ang="0">
                  <a:pos x="95" y="500"/>
                </a:cxn>
                <a:cxn ang="0">
                  <a:pos x="67" y="539"/>
                </a:cxn>
                <a:cxn ang="0">
                  <a:pos x="63" y="582"/>
                </a:cxn>
                <a:cxn ang="0">
                  <a:pos x="80" y="623"/>
                </a:cxn>
                <a:cxn ang="0">
                  <a:pos x="129" y="655"/>
                </a:cxn>
                <a:cxn ang="0">
                  <a:pos x="180" y="667"/>
                </a:cxn>
                <a:cxn ang="0">
                  <a:pos x="226" y="662"/>
                </a:cxn>
                <a:cxn ang="0">
                  <a:pos x="241" y="665"/>
                </a:cxn>
                <a:cxn ang="0">
                  <a:pos x="289" y="671"/>
                </a:cxn>
                <a:cxn ang="0">
                  <a:pos x="312" y="660"/>
                </a:cxn>
                <a:cxn ang="0">
                  <a:pos x="315" y="624"/>
                </a:cxn>
                <a:cxn ang="0">
                  <a:pos x="327" y="601"/>
                </a:cxn>
                <a:cxn ang="0">
                  <a:pos x="340" y="575"/>
                </a:cxn>
                <a:cxn ang="0">
                  <a:pos x="469" y="412"/>
                </a:cxn>
              </a:cxnLst>
              <a:rect l="0" t="0" r="r" b="b"/>
              <a:pathLst>
                <a:path w="555" h="686">
                  <a:moveTo>
                    <a:pt x="351" y="556"/>
                  </a:moveTo>
                  <a:lnTo>
                    <a:pt x="354" y="559"/>
                  </a:lnTo>
                  <a:lnTo>
                    <a:pt x="362" y="561"/>
                  </a:lnTo>
                  <a:lnTo>
                    <a:pt x="363" y="562"/>
                  </a:lnTo>
                  <a:lnTo>
                    <a:pt x="364" y="564"/>
                  </a:lnTo>
                  <a:lnTo>
                    <a:pt x="367" y="564"/>
                  </a:lnTo>
                  <a:lnTo>
                    <a:pt x="371" y="566"/>
                  </a:lnTo>
                  <a:lnTo>
                    <a:pt x="373" y="570"/>
                  </a:lnTo>
                  <a:lnTo>
                    <a:pt x="374" y="570"/>
                  </a:lnTo>
                  <a:lnTo>
                    <a:pt x="375" y="568"/>
                  </a:lnTo>
                  <a:lnTo>
                    <a:pt x="379" y="568"/>
                  </a:lnTo>
                  <a:lnTo>
                    <a:pt x="380" y="563"/>
                  </a:lnTo>
                  <a:lnTo>
                    <a:pt x="383" y="558"/>
                  </a:lnTo>
                  <a:lnTo>
                    <a:pt x="385" y="558"/>
                  </a:lnTo>
                  <a:lnTo>
                    <a:pt x="388" y="560"/>
                  </a:lnTo>
                  <a:lnTo>
                    <a:pt x="390" y="561"/>
                  </a:lnTo>
                  <a:lnTo>
                    <a:pt x="391" y="562"/>
                  </a:lnTo>
                  <a:lnTo>
                    <a:pt x="396" y="554"/>
                  </a:lnTo>
                  <a:lnTo>
                    <a:pt x="398" y="558"/>
                  </a:lnTo>
                  <a:lnTo>
                    <a:pt x="412" y="558"/>
                  </a:lnTo>
                  <a:lnTo>
                    <a:pt x="415" y="560"/>
                  </a:lnTo>
                  <a:lnTo>
                    <a:pt x="419" y="559"/>
                  </a:lnTo>
                  <a:lnTo>
                    <a:pt x="418" y="554"/>
                  </a:lnTo>
                  <a:lnTo>
                    <a:pt x="421" y="552"/>
                  </a:lnTo>
                  <a:lnTo>
                    <a:pt x="425" y="550"/>
                  </a:lnTo>
                  <a:lnTo>
                    <a:pt x="425" y="546"/>
                  </a:lnTo>
                  <a:lnTo>
                    <a:pt x="424" y="542"/>
                  </a:lnTo>
                  <a:lnTo>
                    <a:pt x="426" y="540"/>
                  </a:lnTo>
                  <a:lnTo>
                    <a:pt x="426" y="539"/>
                  </a:lnTo>
                  <a:lnTo>
                    <a:pt x="428" y="537"/>
                  </a:lnTo>
                  <a:lnTo>
                    <a:pt x="428" y="536"/>
                  </a:lnTo>
                  <a:lnTo>
                    <a:pt x="430" y="537"/>
                  </a:lnTo>
                  <a:lnTo>
                    <a:pt x="437" y="537"/>
                  </a:lnTo>
                  <a:lnTo>
                    <a:pt x="443" y="538"/>
                  </a:lnTo>
                  <a:lnTo>
                    <a:pt x="443" y="537"/>
                  </a:lnTo>
                  <a:lnTo>
                    <a:pt x="450" y="540"/>
                  </a:lnTo>
                  <a:lnTo>
                    <a:pt x="451" y="540"/>
                  </a:lnTo>
                  <a:lnTo>
                    <a:pt x="454" y="546"/>
                  </a:lnTo>
                  <a:lnTo>
                    <a:pt x="456" y="548"/>
                  </a:lnTo>
                  <a:lnTo>
                    <a:pt x="456" y="552"/>
                  </a:lnTo>
                  <a:lnTo>
                    <a:pt x="456" y="553"/>
                  </a:lnTo>
                  <a:lnTo>
                    <a:pt x="459" y="553"/>
                  </a:lnTo>
                  <a:lnTo>
                    <a:pt x="460" y="561"/>
                  </a:lnTo>
                  <a:lnTo>
                    <a:pt x="461" y="562"/>
                  </a:lnTo>
                  <a:lnTo>
                    <a:pt x="465" y="562"/>
                  </a:lnTo>
                  <a:lnTo>
                    <a:pt x="467" y="560"/>
                  </a:lnTo>
                  <a:lnTo>
                    <a:pt x="467" y="552"/>
                  </a:lnTo>
                  <a:lnTo>
                    <a:pt x="472" y="549"/>
                  </a:lnTo>
                  <a:lnTo>
                    <a:pt x="472" y="544"/>
                  </a:lnTo>
                  <a:lnTo>
                    <a:pt x="480" y="542"/>
                  </a:lnTo>
                  <a:lnTo>
                    <a:pt x="485" y="547"/>
                  </a:lnTo>
                  <a:lnTo>
                    <a:pt x="485" y="546"/>
                  </a:lnTo>
                  <a:lnTo>
                    <a:pt x="491" y="545"/>
                  </a:lnTo>
                  <a:lnTo>
                    <a:pt x="493" y="541"/>
                  </a:lnTo>
                  <a:lnTo>
                    <a:pt x="492" y="539"/>
                  </a:lnTo>
                  <a:lnTo>
                    <a:pt x="489" y="527"/>
                  </a:lnTo>
                  <a:lnTo>
                    <a:pt x="486" y="525"/>
                  </a:lnTo>
                  <a:lnTo>
                    <a:pt x="484" y="521"/>
                  </a:lnTo>
                  <a:lnTo>
                    <a:pt x="485" y="521"/>
                  </a:lnTo>
                  <a:lnTo>
                    <a:pt x="491" y="516"/>
                  </a:lnTo>
                  <a:lnTo>
                    <a:pt x="494" y="510"/>
                  </a:lnTo>
                  <a:lnTo>
                    <a:pt x="503" y="512"/>
                  </a:lnTo>
                  <a:lnTo>
                    <a:pt x="505" y="514"/>
                  </a:lnTo>
                  <a:lnTo>
                    <a:pt x="507" y="514"/>
                  </a:lnTo>
                  <a:lnTo>
                    <a:pt x="512" y="513"/>
                  </a:lnTo>
                  <a:lnTo>
                    <a:pt x="517" y="518"/>
                  </a:lnTo>
                  <a:lnTo>
                    <a:pt x="516" y="519"/>
                  </a:lnTo>
                  <a:lnTo>
                    <a:pt x="519" y="525"/>
                  </a:lnTo>
                  <a:lnTo>
                    <a:pt x="519" y="528"/>
                  </a:lnTo>
                  <a:lnTo>
                    <a:pt x="526" y="525"/>
                  </a:lnTo>
                  <a:lnTo>
                    <a:pt x="531" y="529"/>
                  </a:lnTo>
                  <a:lnTo>
                    <a:pt x="533" y="537"/>
                  </a:lnTo>
                  <a:lnTo>
                    <a:pt x="542" y="539"/>
                  </a:lnTo>
                  <a:lnTo>
                    <a:pt x="552" y="534"/>
                  </a:lnTo>
                  <a:lnTo>
                    <a:pt x="553" y="534"/>
                  </a:lnTo>
                  <a:lnTo>
                    <a:pt x="553" y="528"/>
                  </a:lnTo>
                  <a:lnTo>
                    <a:pt x="552" y="518"/>
                  </a:lnTo>
                  <a:lnTo>
                    <a:pt x="554" y="512"/>
                  </a:lnTo>
                  <a:lnTo>
                    <a:pt x="553" y="506"/>
                  </a:lnTo>
                  <a:lnTo>
                    <a:pt x="554" y="506"/>
                  </a:lnTo>
                  <a:lnTo>
                    <a:pt x="554" y="499"/>
                  </a:lnTo>
                  <a:lnTo>
                    <a:pt x="555" y="488"/>
                  </a:lnTo>
                  <a:lnTo>
                    <a:pt x="549" y="483"/>
                  </a:lnTo>
                  <a:lnTo>
                    <a:pt x="548" y="477"/>
                  </a:lnTo>
                  <a:lnTo>
                    <a:pt x="545" y="475"/>
                  </a:lnTo>
                  <a:lnTo>
                    <a:pt x="543" y="470"/>
                  </a:lnTo>
                  <a:lnTo>
                    <a:pt x="543" y="471"/>
                  </a:lnTo>
                  <a:lnTo>
                    <a:pt x="533" y="474"/>
                  </a:lnTo>
                  <a:lnTo>
                    <a:pt x="530" y="469"/>
                  </a:lnTo>
                  <a:lnTo>
                    <a:pt x="529" y="470"/>
                  </a:lnTo>
                  <a:lnTo>
                    <a:pt x="525" y="470"/>
                  </a:lnTo>
                  <a:lnTo>
                    <a:pt x="524" y="466"/>
                  </a:lnTo>
                  <a:lnTo>
                    <a:pt x="520" y="460"/>
                  </a:lnTo>
                  <a:lnTo>
                    <a:pt x="525" y="456"/>
                  </a:lnTo>
                  <a:lnTo>
                    <a:pt x="522" y="452"/>
                  </a:lnTo>
                  <a:lnTo>
                    <a:pt x="520" y="451"/>
                  </a:lnTo>
                  <a:lnTo>
                    <a:pt x="516" y="450"/>
                  </a:lnTo>
                  <a:lnTo>
                    <a:pt x="515" y="447"/>
                  </a:lnTo>
                  <a:lnTo>
                    <a:pt x="514" y="446"/>
                  </a:lnTo>
                  <a:lnTo>
                    <a:pt x="509" y="442"/>
                  </a:lnTo>
                  <a:lnTo>
                    <a:pt x="508" y="437"/>
                  </a:lnTo>
                  <a:lnTo>
                    <a:pt x="503" y="434"/>
                  </a:lnTo>
                  <a:lnTo>
                    <a:pt x="505" y="431"/>
                  </a:lnTo>
                  <a:lnTo>
                    <a:pt x="505" y="430"/>
                  </a:lnTo>
                  <a:lnTo>
                    <a:pt x="505" y="428"/>
                  </a:lnTo>
                  <a:lnTo>
                    <a:pt x="502" y="421"/>
                  </a:lnTo>
                  <a:lnTo>
                    <a:pt x="497" y="422"/>
                  </a:lnTo>
                  <a:lnTo>
                    <a:pt x="493" y="422"/>
                  </a:lnTo>
                  <a:lnTo>
                    <a:pt x="492" y="421"/>
                  </a:lnTo>
                  <a:lnTo>
                    <a:pt x="489" y="413"/>
                  </a:lnTo>
                  <a:lnTo>
                    <a:pt x="489" y="407"/>
                  </a:lnTo>
                  <a:lnTo>
                    <a:pt x="488" y="406"/>
                  </a:lnTo>
                  <a:lnTo>
                    <a:pt x="489" y="405"/>
                  </a:lnTo>
                  <a:lnTo>
                    <a:pt x="486" y="404"/>
                  </a:lnTo>
                  <a:lnTo>
                    <a:pt x="485" y="404"/>
                  </a:lnTo>
                  <a:lnTo>
                    <a:pt x="485" y="400"/>
                  </a:lnTo>
                  <a:lnTo>
                    <a:pt x="482" y="403"/>
                  </a:lnTo>
                  <a:lnTo>
                    <a:pt x="481" y="405"/>
                  </a:lnTo>
                  <a:lnTo>
                    <a:pt x="480" y="403"/>
                  </a:lnTo>
                  <a:lnTo>
                    <a:pt x="475" y="405"/>
                  </a:lnTo>
                  <a:lnTo>
                    <a:pt x="472" y="406"/>
                  </a:lnTo>
                  <a:lnTo>
                    <a:pt x="471" y="406"/>
                  </a:lnTo>
                  <a:lnTo>
                    <a:pt x="470" y="408"/>
                  </a:lnTo>
                  <a:lnTo>
                    <a:pt x="469" y="408"/>
                  </a:lnTo>
                  <a:lnTo>
                    <a:pt x="469" y="409"/>
                  </a:lnTo>
                  <a:lnTo>
                    <a:pt x="466" y="408"/>
                  </a:lnTo>
                  <a:lnTo>
                    <a:pt x="467" y="410"/>
                  </a:lnTo>
                  <a:lnTo>
                    <a:pt x="467" y="411"/>
                  </a:lnTo>
                  <a:lnTo>
                    <a:pt x="462" y="411"/>
                  </a:lnTo>
                  <a:lnTo>
                    <a:pt x="462" y="413"/>
                  </a:lnTo>
                  <a:lnTo>
                    <a:pt x="459" y="415"/>
                  </a:lnTo>
                  <a:lnTo>
                    <a:pt x="456" y="415"/>
                  </a:lnTo>
                  <a:lnTo>
                    <a:pt x="456" y="412"/>
                  </a:lnTo>
                  <a:lnTo>
                    <a:pt x="451" y="411"/>
                  </a:lnTo>
                  <a:lnTo>
                    <a:pt x="447" y="407"/>
                  </a:lnTo>
                  <a:lnTo>
                    <a:pt x="446" y="410"/>
                  </a:lnTo>
                  <a:lnTo>
                    <a:pt x="444" y="411"/>
                  </a:lnTo>
                  <a:lnTo>
                    <a:pt x="436" y="408"/>
                  </a:lnTo>
                  <a:lnTo>
                    <a:pt x="433" y="405"/>
                  </a:lnTo>
                  <a:lnTo>
                    <a:pt x="434" y="400"/>
                  </a:lnTo>
                  <a:lnTo>
                    <a:pt x="433" y="400"/>
                  </a:lnTo>
                  <a:lnTo>
                    <a:pt x="432" y="398"/>
                  </a:lnTo>
                  <a:lnTo>
                    <a:pt x="433" y="397"/>
                  </a:lnTo>
                  <a:lnTo>
                    <a:pt x="432" y="394"/>
                  </a:lnTo>
                  <a:lnTo>
                    <a:pt x="428" y="392"/>
                  </a:lnTo>
                  <a:lnTo>
                    <a:pt x="428" y="390"/>
                  </a:lnTo>
                  <a:lnTo>
                    <a:pt x="427" y="388"/>
                  </a:lnTo>
                  <a:lnTo>
                    <a:pt x="425" y="387"/>
                  </a:lnTo>
                  <a:lnTo>
                    <a:pt x="426" y="383"/>
                  </a:lnTo>
                  <a:lnTo>
                    <a:pt x="422" y="381"/>
                  </a:lnTo>
                  <a:lnTo>
                    <a:pt x="421" y="376"/>
                  </a:lnTo>
                  <a:lnTo>
                    <a:pt x="413" y="373"/>
                  </a:lnTo>
                  <a:lnTo>
                    <a:pt x="414" y="371"/>
                  </a:lnTo>
                  <a:lnTo>
                    <a:pt x="413" y="370"/>
                  </a:lnTo>
                  <a:lnTo>
                    <a:pt x="412" y="365"/>
                  </a:lnTo>
                  <a:lnTo>
                    <a:pt x="420" y="360"/>
                  </a:lnTo>
                  <a:lnTo>
                    <a:pt x="420" y="359"/>
                  </a:lnTo>
                  <a:lnTo>
                    <a:pt x="414" y="359"/>
                  </a:lnTo>
                  <a:lnTo>
                    <a:pt x="413" y="362"/>
                  </a:lnTo>
                  <a:lnTo>
                    <a:pt x="409" y="362"/>
                  </a:lnTo>
                  <a:lnTo>
                    <a:pt x="408" y="361"/>
                  </a:lnTo>
                  <a:lnTo>
                    <a:pt x="408" y="360"/>
                  </a:lnTo>
                  <a:lnTo>
                    <a:pt x="412" y="359"/>
                  </a:lnTo>
                  <a:lnTo>
                    <a:pt x="408" y="353"/>
                  </a:lnTo>
                  <a:lnTo>
                    <a:pt x="411" y="352"/>
                  </a:lnTo>
                  <a:lnTo>
                    <a:pt x="409" y="350"/>
                  </a:lnTo>
                  <a:lnTo>
                    <a:pt x="409" y="349"/>
                  </a:lnTo>
                  <a:lnTo>
                    <a:pt x="414" y="348"/>
                  </a:lnTo>
                  <a:lnTo>
                    <a:pt x="408" y="348"/>
                  </a:lnTo>
                  <a:lnTo>
                    <a:pt x="408" y="345"/>
                  </a:lnTo>
                  <a:lnTo>
                    <a:pt x="410" y="347"/>
                  </a:lnTo>
                  <a:lnTo>
                    <a:pt x="411" y="346"/>
                  </a:lnTo>
                  <a:lnTo>
                    <a:pt x="410" y="342"/>
                  </a:lnTo>
                  <a:lnTo>
                    <a:pt x="410" y="338"/>
                  </a:lnTo>
                  <a:lnTo>
                    <a:pt x="406" y="339"/>
                  </a:lnTo>
                  <a:lnTo>
                    <a:pt x="407" y="336"/>
                  </a:lnTo>
                  <a:lnTo>
                    <a:pt x="402" y="334"/>
                  </a:lnTo>
                  <a:lnTo>
                    <a:pt x="406" y="328"/>
                  </a:lnTo>
                  <a:lnTo>
                    <a:pt x="411" y="327"/>
                  </a:lnTo>
                  <a:lnTo>
                    <a:pt x="408" y="321"/>
                  </a:lnTo>
                  <a:lnTo>
                    <a:pt x="414" y="316"/>
                  </a:lnTo>
                  <a:lnTo>
                    <a:pt x="414" y="315"/>
                  </a:lnTo>
                  <a:lnTo>
                    <a:pt x="418" y="318"/>
                  </a:lnTo>
                  <a:lnTo>
                    <a:pt x="422" y="318"/>
                  </a:lnTo>
                  <a:lnTo>
                    <a:pt x="427" y="316"/>
                  </a:lnTo>
                  <a:lnTo>
                    <a:pt x="430" y="316"/>
                  </a:lnTo>
                  <a:lnTo>
                    <a:pt x="431" y="319"/>
                  </a:lnTo>
                  <a:lnTo>
                    <a:pt x="431" y="322"/>
                  </a:lnTo>
                  <a:lnTo>
                    <a:pt x="436" y="325"/>
                  </a:lnTo>
                  <a:lnTo>
                    <a:pt x="436" y="328"/>
                  </a:lnTo>
                  <a:lnTo>
                    <a:pt x="436" y="330"/>
                  </a:lnTo>
                  <a:lnTo>
                    <a:pt x="437" y="334"/>
                  </a:lnTo>
                  <a:lnTo>
                    <a:pt x="444" y="335"/>
                  </a:lnTo>
                  <a:lnTo>
                    <a:pt x="447" y="331"/>
                  </a:lnTo>
                  <a:lnTo>
                    <a:pt x="447" y="333"/>
                  </a:lnTo>
                  <a:lnTo>
                    <a:pt x="448" y="331"/>
                  </a:lnTo>
                  <a:lnTo>
                    <a:pt x="451" y="323"/>
                  </a:lnTo>
                  <a:lnTo>
                    <a:pt x="455" y="323"/>
                  </a:lnTo>
                  <a:lnTo>
                    <a:pt x="459" y="318"/>
                  </a:lnTo>
                  <a:lnTo>
                    <a:pt x="459" y="316"/>
                  </a:lnTo>
                  <a:lnTo>
                    <a:pt x="454" y="315"/>
                  </a:lnTo>
                  <a:lnTo>
                    <a:pt x="450" y="311"/>
                  </a:lnTo>
                  <a:lnTo>
                    <a:pt x="450" y="310"/>
                  </a:lnTo>
                  <a:lnTo>
                    <a:pt x="453" y="311"/>
                  </a:lnTo>
                  <a:lnTo>
                    <a:pt x="459" y="311"/>
                  </a:lnTo>
                  <a:lnTo>
                    <a:pt x="460" y="307"/>
                  </a:lnTo>
                  <a:lnTo>
                    <a:pt x="468" y="310"/>
                  </a:lnTo>
                  <a:lnTo>
                    <a:pt x="472" y="305"/>
                  </a:lnTo>
                  <a:lnTo>
                    <a:pt x="473" y="307"/>
                  </a:lnTo>
                  <a:lnTo>
                    <a:pt x="477" y="305"/>
                  </a:lnTo>
                  <a:lnTo>
                    <a:pt x="475" y="304"/>
                  </a:lnTo>
                  <a:lnTo>
                    <a:pt x="472" y="299"/>
                  </a:lnTo>
                  <a:lnTo>
                    <a:pt x="472" y="295"/>
                  </a:lnTo>
                  <a:lnTo>
                    <a:pt x="471" y="294"/>
                  </a:lnTo>
                  <a:lnTo>
                    <a:pt x="469" y="295"/>
                  </a:lnTo>
                  <a:lnTo>
                    <a:pt x="467" y="288"/>
                  </a:lnTo>
                  <a:lnTo>
                    <a:pt x="466" y="287"/>
                  </a:lnTo>
                  <a:lnTo>
                    <a:pt x="465" y="286"/>
                  </a:lnTo>
                  <a:lnTo>
                    <a:pt x="465" y="280"/>
                  </a:lnTo>
                  <a:lnTo>
                    <a:pt x="463" y="279"/>
                  </a:lnTo>
                  <a:lnTo>
                    <a:pt x="462" y="280"/>
                  </a:lnTo>
                  <a:lnTo>
                    <a:pt x="458" y="276"/>
                  </a:lnTo>
                  <a:lnTo>
                    <a:pt x="450" y="274"/>
                  </a:lnTo>
                  <a:lnTo>
                    <a:pt x="448" y="269"/>
                  </a:lnTo>
                  <a:lnTo>
                    <a:pt x="449" y="266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8"/>
                  </a:lnTo>
                  <a:lnTo>
                    <a:pt x="447" y="257"/>
                  </a:lnTo>
                  <a:lnTo>
                    <a:pt x="445" y="254"/>
                  </a:lnTo>
                  <a:lnTo>
                    <a:pt x="447" y="248"/>
                  </a:lnTo>
                  <a:lnTo>
                    <a:pt x="444" y="244"/>
                  </a:lnTo>
                  <a:lnTo>
                    <a:pt x="443" y="242"/>
                  </a:lnTo>
                  <a:lnTo>
                    <a:pt x="437" y="240"/>
                  </a:lnTo>
                  <a:lnTo>
                    <a:pt x="437" y="236"/>
                  </a:lnTo>
                  <a:lnTo>
                    <a:pt x="438" y="234"/>
                  </a:lnTo>
                  <a:lnTo>
                    <a:pt x="443" y="237"/>
                  </a:lnTo>
                  <a:lnTo>
                    <a:pt x="443" y="236"/>
                  </a:lnTo>
                  <a:lnTo>
                    <a:pt x="441" y="231"/>
                  </a:lnTo>
                  <a:lnTo>
                    <a:pt x="442" y="225"/>
                  </a:lnTo>
                  <a:lnTo>
                    <a:pt x="435" y="225"/>
                  </a:lnTo>
                  <a:lnTo>
                    <a:pt x="432" y="222"/>
                  </a:lnTo>
                  <a:lnTo>
                    <a:pt x="433" y="221"/>
                  </a:lnTo>
                  <a:lnTo>
                    <a:pt x="435" y="215"/>
                  </a:lnTo>
                  <a:lnTo>
                    <a:pt x="432" y="211"/>
                  </a:lnTo>
                  <a:lnTo>
                    <a:pt x="422" y="209"/>
                  </a:lnTo>
                  <a:lnTo>
                    <a:pt x="420" y="204"/>
                  </a:lnTo>
                  <a:lnTo>
                    <a:pt x="414" y="196"/>
                  </a:lnTo>
                  <a:lnTo>
                    <a:pt x="413" y="193"/>
                  </a:lnTo>
                  <a:lnTo>
                    <a:pt x="414" y="190"/>
                  </a:lnTo>
                  <a:lnTo>
                    <a:pt x="420" y="186"/>
                  </a:lnTo>
                  <a:lnTo>
                    <a:pt x="423" y="180"/>
                  </a:lnTo>
                  <a:lnTo>
                    <a:pt x="423" y="178"/>
                  </a:lnTo>
                  <a:lnTo>
                    <a:pt x="423" y="176"/>
                  </a:lnTo>
                  <a:lnTo>
                    <a:pt x="422" y="174"/>
                  </a:lnTo>
                  <a:lnTo>
                    <a:pt x="421" y="172"/>
                  </a:lnTo>
                  <a:lnTo>
                    <a:pt x="418" y="162"/>
                  </a:lnTo>
                  <a:lnTo>
                    <a:pt x="425" y="152"/>
                  </a:lnTo>
                  <a:lnTo>
                    <a:pt x="436" y="141"/>
                  </a:lnTo>
                  <a:lnTo>
                    <a:pt x="441" y="137"/>
                  </a:lnTo>
                  <a:lnTo>
                    <a:pt x="444" y="134"/>
                  </a:lnTo>
                  <a:lnTo>
                    <a:pt x="446" y="133"/>
                  </a:lnTo>
                  <a:lnTo>
                    <a:pt x="448" y="130"/>
                  </a:lnTo>
                  <a:lnTo>
                    <a:pt x="451" y="124"/>
                  </a:lnTo>
                  <a:lnTo>
                    <a:pt x="451" y="123"/>
                  </a:lnTo>
                  <a:lnTo>
                    <a:pt x="450" y="122"/>
                  </a:lnTo>
                  <a:lnTo>
                    <a:pt x="448" y="113"/>
                  </a:lnTo>
                  <a:lnTo>
                    <a:pt x="448" y="105"/>
                  </a:lnTo>
                  <a:lnTo>
                    <a:pt x="438" y="101"/>
                  </a:lnTo>
                  <a:lnTo>
                    <a:pt x="434" y="98"/>
                  </a:lnTo>
                  <a:lnTo>
                    <a:pt x="431" y="98"/>
                  </a:lnTo>
                  <a:lnTo>
                    <a:pt x="426" y="98"/>
                  </a:lnTo>
                  <a:lnTo>
                    <a:pt x="423" y="92"/>
                  </a:lnTo>
                  <a:lnTo>
                    <a:pt x="424" y="89"/>
                  </a:lnTo>
                  <a:lnTo>
                    <a:pt x="418" y="83"/>
                  </a:lnTo>
                  <a:lnTo>
                    <a:pt x="412" y="76"/>
                  </a:lnTo>
                  <a:lnTo>
                    <a:pt x="410" y="71"/>
                  </a:lnTo>
                  <a:lnTo>
                    <a:pt x="395" y="66"/>
                  </a:lnTo>
                  <a:lnTo>
                    <a:pt x="395" y="64"/>
                  </a:lnTo>
                  <a:lnTo>
                    <a:pt x="390" y="61"/>
                  </a:lnTo>
                  <a:lnTo>
                    <a:pt x="392" y="57"/>
                  </a:lnTo>
                  <a:lnTo>
                    <a:pt x="387" y="47"/>
                  </a:lnTo>
                  <a:lnTo>
                    <a:pt x="390" y="41"/>
                  </a:lnTo>
                  <a:lnTo>
                    <a:pt x="394" y="39"/>
                  </a:lnTo>
                  <a:lnTo>
                    <a:pt x="395" y="30"/>
                  </a:lnTo>
                  <a:lnTo>
                    <a:pt x="395" y="22"/>
                  </a:lnTo>
                  <a:lnTo>
                    <a:pt x="397" y="19"/>
                  </a:lnTo>
                  <a:lnTo>
                    <a:pt x="396" y="16"/>
                  </a:lnTo>
                  <a:lnTo>
                    <a:pt x="394" y="12"/>
                  </a:lnTo>
                  <a:lnTo>
                    <a:pt x="395" y="7"/>
                  </a:lnTo>
                  <a:lnTo>
                    <a:pt x="391" y="0"/>
                  </a:lnTo>
                  <a:lnTo>
                    <a:pt x="376" y="4"/>
                  </a:lnTo>
                  <a:lnTo>
                    <a:pt x="368" y="8"/>
                  </a:lnTo>
                  <a:lnTo>
                    <a:pt x="362" y="11"/>
                  </a:lnTo>
                  <a:lnTo>
                    <a:pt x="357" y="16"/>
                  </a:lnTo>
                  <a:lnTo>
                    <a:pt x="362" y="17"/>
                  </a:lnTo>
                  <a:lnTo>
                    <a:pt x="364" y="22"/>
                  </a:lnTo>
                  <a:lnTo>
                    <a:pt x="359" y="26"/>
                  </a:lnTo>
                  <a:lnTo>
                    <a:pt x="353" y="29"/>
                  </a:lnTo>
                  <a:lnTo>
                    <a:pt x="352" y="32"/>
                  </a:lnTo>
                  <a:lnTo>
                    <a:pt x="345" y="35"/>
                  </a:lnTo>
                  <a:lnTo>
                    <a:pt x="338" y="46"/>
                  </a:lnTo>
                  <a:lnTo>
                    <a:pt x="328" y="47"/>
                  </a:lnTo>
                  <a:lnTo>
                    <a:pt x="324" y="47"/>
                  </a:lnTo>
                  <a:lnTo>
                    <a:pt x="313" y="58"/>
                  </a:lnTo>
                  <a:lnTo>
                    <a:pt x="319" y="63"/>
                  </a:lnTo>
                  <a:lnTo>
                    <a:pt x="321" y="67"/>
                  </a:lnTo>
                  <a:lnTo>
                    <a:pt x="325" y="68"/>
                  </a:lnTo>
                  <a:lnTo>
                    <a:pt x="330" y="82"/>
                  </a:lnTo>
                  <a:lnTo>
                    <a:pt x="329" y="84"/>
                  </a:lnTo>
                  <a:lnTo>
                    <a:pt x="328" y="89"/>
                  </a:lnTo>
                  <a:lnTo>
                    <a:pt x="326" y="93"/>
                  </a:lnTo>
                  <a:lnTo>
                    <a:pt x="322" y="93"/>
                  </a:lnTo>
                  <a:lnTo>
                    <a:pt x="318" y="100"/>
                  </a:lnTo>
                  <a:lnTo>
                    <a:pt x="303" y="104"/>
                  </a:lnTo>
                  <a:lnTo>
                    <a:pt x="301" y="111"/>
                  </a:lnTo>
                  <a:lnTo>
                    <a:pt x="302" y="118"/>
                  </a:lnTo>
                  <a:lnTo>
                    <a:pt x="300" y="122"/>
                  </a:lnTo>
                  <a:lnTo>
                    <a:pt x="297" y="129"/>
                  </a:lnTo>
                  <a:lnTo>
                    <a:pt x="297" y="128"/>
                  </a:lnTo>
                  <a:lnTo>
                    <a:pt x="293" y="134"/>
                  </a:lnTo>
                  <a:lnTo>
                    <a:pt x="274" y="134"/>
                  </a:lnTo>
                  <a:lnTo>
                    <a:pt x="269" y="139"/>
                  </a:lnTo>
                  <a:lnTo>
                    <a:pt x="267" y="147"/>
                  </a:lnTo>
                  <a:lnTo>
                    <a:pt x="269" y="153"/>
                  </a:lnTo>
                  <a:lnTo>
                    <a:pt x="266" y="155"/>
                  </a:lnTo>
                  <a:lnTo>
                    <a:pt x="267" y="170"/>
                  </a:lnTo>
                  <a:lnTo>
                    <a:pt x="268" y="174"/>
                  </a:lnTo>
                  <a:lnTo>
                    <a:pt x="266" y="178"/>
                  </a:lnTo>
                  <a:lnTo>
                    <a:pt x="268" y="182"/>
                  </a:lnTo>
                  <a:lnTo>
                    <a:pt x="266" y="184"/>
                  </a:lnTo>
                  <a:lnTo>
                    <a:pt x="267" y="194"/>
                  </a:lnTo>
                  <a:lnTo>
                    <a:pt x="273" y="204"/>
                  </a:lnTo>
                  <a:lnTo>
                    <a:pt x="280" y="206"/>
                  </a:lnTo>
                  <a:lnTo>
                    <a:pt x="280" y="208"/>
                  </a:lnTo>
                  <a:lnTo>
                    <a:pt x="281" y="210"/>
                  </a:lnTo>
                  <a:lnTo>
                    <a:pt x="280" y="215"/>
                  </a:lnTo>
                  <a:lnTo>
                    <a:pt x="279" y="216"/>
                  </a:lnTo>
                  <a:lnTo>
                    <a:pt x="279" y="217"/>
                  </a:lnTo>
                  <a:lnTo>
                    <a:pt x="275" y="220"/>
                  </a:lnTo>
                  <a:lnTo>
                    <a:pt x="275" y="222"/>
                  </a:lnTo>
                  <a:lnTo>
                    <a:pt x="277" y="225"/>
                  </a:lnTo>
                  <a:lnTo>
                    <a:pt x="279" y="228"/>
                  </a:lnTo>
                  <a:lnTo>
                    <a:pt x="278" y="230"/>
                  </a:lnTo>
                  <a:lnTo>
                    <a:pt x="282" y="234"/>
                  </a:lnTo>
                  <a:lnTo>
                    <a:pt x="281" y="236"/>
                  </a:lnTo>
                  <a:lnTo>
                    <a:pt x="279" y="236"/>
                  </a:lnTo>
                  <a:lnTo>
                    <a:pt x="272" y="244"/>
                  </a:lnTo>
                  <a:lnTo>
                    <a:pt x="273" y="245"/>
                  </a:lnTo>
                  <a:lnTo>
                    <a:pt x="273" y="248"/>
                  </a:lnTo>
                  <a:lnTo>
                    <a:pt x="271" y="247"/>
                  </a:lnTo>
                  <a:lnTo>
                    <a:pt x="266" y="247"/>
                  </a:lnTo>
                  <a:lnTo>
                    <a:pt x="262" y="246"/>
                  </a:lnTo>
                  <a:lnTo>
                    <a:pt x="251" y="252"/>
                  </a:lnTo>
                  <a:lnTo>
                    <a:pt x="239" y="260"/>
                  </a:lnTo>
                  <a:lnTo>
                    <a:pt x="237" y="260"/>
                  </a:lnTo>
                  <a:lnTo>
                    <a:pt x="237" y="262"/>
                  </a:lnTo>
                  <a:lnTo>
                    <a:pt x="236" y="259"/>
                  </a:lnTo>
                  <a:lnTo>
                    <a:pt x="231" y="259"/>
                  </a:lnTo>
                  <a:lnTo>
                    <a:pt x="229" y="259"/>
                  </a:lnTo>
                  <a:lnTo>
                    <a:pt x="226" y="260"/>
                  </a:lnTo>
                  <a:lnTo>
                    <a:pt x="216" y="255"/>
                  </a:lnTo>
                  <a:lnTo>
                    <a:pt x="211" y="257"/>
                  </a:lnTo>
                  <a:lnTo>
                    <a:pt x="211" y="255"/>
                  </a:lnTo>
                  <a:lnTo>
                    <a:pt x="202" y="248"/>
                  </a:lnTo>
                  <a:lnTo>
                    <a:pt x="195" y="253"/>
                  </a:lnTo>
                  <a:lnTo>
                    <a:pt x="189" y="252"/>
                  </a:lnTo>
                  <a:lnTo>
                    <a:pt x="180" y="253"/>
                  </a:lnTo>
                  <a:lnTo>
                    <a:pt x="176" y="259"/>
                  </a:lnTo>
                  <a:lnTo>
                    <a:pt x="172" y="263"/>
                  </a:lnTo>
                  <a:lnTo>
                    <a:pt x="169" y="265"/>
                  </a:lnTo>
                  <a:lnTo>
                    <a:pt x="161" y="270"/>
                  </a:lnTo>
                  <a:lnTo>
                    <a:pt x="159" y="268"/>
                  </a:lnTo>
                  <a:lnTo>
                    <a:pt x="150" y="271"/>
                  </a:lnTo>
                  <a:lnTo>
                    <a:pt x="139" y="271"/>
                  </a:lnTo>
                  <a:lnTo>
                    <a:pt x="138" y="275"/>
                  </a:lnTo>
                  <a:lnTo>
                    <a:pt x="128" y="283"/>
                  </a:lnTo>
                  <a:lnTo>
                    <a:pt x="124" y="281"/>
                  </a:lnTo>
                  <a:lnTo>
                    <a:pt x="115" y="279"/>
                  </a:lnTo>
                  <a:lnTo>
                    <a:pt x="112" y="281"/>
                  </a:lnTo>
                  <a:lnTo>
                    <a:pt x="110" y="270"/>
                  </a:lnTo>
                  <a:lnTo>
                    <a:pt x="107" y="272"/>
                  </a:lnTo>
                  <a:lnTo>
                    <a:pt x="105" y="282"/>
                  </a:lnTo>
                  <a:lnTo>
                    <a:pt x="102" y="284"/>
                  </a:lnTo>
                  <a:lnTo>
                    <a:pt x="105" y="294"/>
                  </a:lnTo>
                  <a:lnTo>
                    <a:pt x="112" y="296"/>
                  </a:lnTo>
                  <a:lnTo>
                    <a:pt x="120" y="302"/>
                  </a:lnTo>
                  <a:lnTo>
                    <a:pt x="116" y="309"/>
                  </a:lnTo>
                  <a:lnTo>
                    <a:pt x="116" y="314"/>
                  </a:lnTo>
                  <a:lnTo>
                    <a:pt x="109" y="317"/>
                  </a:lnTo>
                  <a:lnTo>
                    <a:pt x="109" y="323"/>
                  </a:lnTo>
                  <a:lnTo>
                    <a:pt x="106" y="324"/>
                  </a:lnTo>
                  <a:lnTo>
                    <a:pt x="104" y="327"/>
                  </a:lnTo>
                  <a:lnTo>
                    <a:pt x="109" y="338"/>
                  </a:lnTo>
                  <a:lnTo>
                    <a:pt x="109" y="343"/>
                  </a:lnTo>
                  <a:lnTo>
                    <a:pt x="108" y="348"/>
                  </a:lnTo>
                  <a:lnTo>
                    <a:pt x="105" y="348"/>
                  </a:lnTo>
                  <a:lnTo>
                    <a:pt x="98" y="354"/>
                  </a:lnTo>
                  <a:lnTo>
                    <a:pt x="95" y="358"/>
                  </a:lnTo>
                  <a:lnTo>
                    <a:pt x="92" y="353"/>
                  </a:lnTo>
                  <a:lnTo>
                    <a:pt x="88" y="356"/>
                  </a:lnTo>
                  <a:lnTo>
                    <a:pt x="82" y="356"/>
                  </a:lnTo>
                  <a:lnTo>
                    <a:pt x="80" y="356"/>
                  </a:lnTo>
                  <a:lnTo>
                    <a:pt x="73" y="360"/>
                  </a:lnTo>
                  <a:lnTo>
                    <a:pt x="74" y="361"/>
                  </a:lnTo>
                  <a:lnTo>
                    <a:pt x="71" y="365"/>
                  </a:lnTo>
                  <a:lnTo>
                    <a:pt x="69" y="368"/>
                  </a:lnTo>
                  <a:lnTo>
                    <a:pt x="69" y="370"/>
                  </a:lnTo>
                  <a:lnTo>
                    <a:pt x="59" y="370"/>
                  </a:lnTo>
                  <a:lnTo>
                    <a:pt x="56" y="373"/>
                  </a:lnTo>
                  <a:lnTo>
                    <a:pt x="59" y="377"/>
                  </a:lnTo>
                  <a:lnTo>
                    <a:pt x="49" y="382"/>
                  </a:lnTo>
                  <a:lnTo>
                    <a:pt x="48" y="380"/>
                  </a:lnTo>
                  <a:lnTo>
                    <a:pt x="44" y="377"/>
                  </a:lnTo>
                  <a:lnTo>
                    <a:pt x="31" y="372"/>
                  </a:lnTo>
                  <a:lnTo>
                    <a:pt x="25" y="378"/>
                  </a:lnTo>
                  <a:lnTo>
                    <a:pt x="19" y="376"/>
                  </a:lnTo>
                  <a:lnTo>
                    <a:pt x="12" y="377"/>
                  </a:lnTo>
                  <a:lnTo>
                    <a:pt x="11" y="382"/>
                  </a:lnTo>
                  <a:lnTo>
                    <a:pt x="4" y="384"/>
                  </a:lnTo>
                  <a:lnTo>
                    <a:pt x="0" y="387"/>
                  </a:lnTo>
                  <a:lnTo>
                    <a:pt x="4" y="395"/>
                  </a:lnTo>
                  <a:lnTo>
                    <a:pt x="7" y="397"/>
                  </a:lnTo>
                  <a:lnTo>
                    <a:pt x="8" y="399"/>
                  </a:lnTo>
                  <a:lnTo>
                    <a:pt x="10" y="406"/>
                  </a:lnTo>
                  <a:lnTo>
                    <a:pt x="10" y="411"/>
                  </a:lnTo>
                  <a:lnTo>
                    <a:pt x="18" y="411"/>
                  </a:lnTo>
                  <a:lnTo>
                    <a:pt x="26" y="413"/>
                  </a:lnTo>
                  <a:lnTo>
                    <a:pt x="26" y="416"/>
                  </a:lnTo>
                  <a:lnTo>
                    <a:pt x="27" y="419"/>
                  </a:lnTo>
                  <a:lnTo>
                    <a:pt x="24" y="420"/>
                  </a:lnTo>
                  <a:lnTo>
                    <a:pt x="30" y="425"/>
                  </a:lnTo>
                  <a:lnTo>
                    <a:pt x="29" y="433"/>
                  </a:lnTo>
                  <a:lnTo>
                    <a:pt x="26" y="436"/>
                  </a:lnTo>
                  <a:lnTo>
                    <a:pt x="27" y="443"/>
                  </a:lnTo>
                  <a:lnTo>
                    <a:pt x="30" y="446"/>
                  </a:lnTo>
                  <a:lnTo>
                    <a:pt x="34" y="448"/>
                  </a:lnTo>
                  <a:lnTo>
                    <a:pt x="38" y="450"/>
                  </a:lnTo>
                  <a:lnTo>
                    <a:pt x="41" y="454"/>
                  </a:lnTo>
                  <a:lnTo>
                    <a:pt x="54" y="460"/>
                  </a:lnTo>
                  <a:lnTo>
                    <a:pt x="62" y="462"/>
                  </a:lnTo>
                  <a:lnTo>
                    <a:pt x="67" y="457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3" y="468"/>
                  </a:lnTo>
                  <a:lnTo>
                    <a:pt x="85" y="468"/>
                  </a:lnTo>
                  <a:lnTo>
                    <a:pt x="81" y="478"/>
                  </a:lnTo>
                  <a:lnTo>
                    <a:pt x="84" y="481"/>
                  </a:lnTo>
                  <a:lnTo>
                    <a:pt x="88" y="495"/>
                  </a:lnTo>
                  <a:lnTo>
                    <a:pt x="95" y="500"/>
                  </a:lnTo>
                  <a:lnTo>
                    <a:pt x="97" y="509"/>
                  </a:lnTo>
                  <a:lnTo>
                    <a:pt x="96" y="509"/>
                  </a:lnTo>
                  <a:lnTo>
                    <a:pt x="89" y="506"/>
                  </a:lnTo>
                  <a:lnTo>
                    <a:pt x="81" y="506"/>
                  </a:lnTo>
                  <a:lnTo>
                    <a:pt x="73" y="510"/>
                  </a:lnTo>
                  <a:lnTo>
                    <a:pt x="70" y="516"/>
                  </a:lnTo>
                  <a:lnTo>
                    <a:pt x="73" y="526"/>
                  </a:lnTo>
                  <a:lnTo>
                    <a:pt x="71" y="526"/>
                  </a:lnTo>
                  <a:lnTo>
                    <a:pt x="68" y="530"/>
                  </a:lnTo>
                  <a:lnTo>
                    <a:pt x="67" y="539"/>
                  </a:lnTo>
                  <a:lnTo>
                    <a:pt x="63" y="541"/>
                  </a:lnTo>
                  <a:lnTo>
                    <a:pt x="62" y="544"/>
                  </a:lnTo>
                  <a:lnTo>
                    <a:pt x="56" y="546"/>
                  </a:lnTo>
                  <a:lnTo>
                    <a:pt x="51" y="550"/>
                  </a:lnTo>
                  <a:lnTo>
                    <a:pt x="50" y="557"/>
                  </a:lnTo>
                  <a:lnTo>
                    <a:pt x="54" y="565"/>
                  </a:lnTo>
                  <a:lnTo>
                    <a:pt x="58" y="569"/>
                  </a:lnTo>
                  <a:lnTo>
                    <a:pt x="61" y="572"/>
                  </a:lnTo>
                  <a:lnTo>
                    <a:pt x="69" y="581"/>
                  </a:lnTo>
                  <a:lnTo>
                    <a:pt x="63" y="582"/>
                  </a:lnTo>
                  <a:lnTo>
                    <a:pt x="58" y="584"/>
                  </a:lnTo>
                  <a:lnTo>
                    <a:pt x="58" y="598"/>
                  </a:lnTo>
                  <a:lnTo>
                    <a:pt x="58" y="600"/>
                  </a:lnTo>
                  <a:lnTo>
                    <a:pt x="63" y="604"/>
                  </a:lnTo>
                  <a:lnTo>
                    <a:pt x="68" y="610"/>
                  </a:lnTo>
                  <a:lnTo>
                    <a:pt x="70" y="612"/>
                  </a:lnTo>
                  <a:lnTo>
                    <a:pt x="71" y="617"/>
                  </a:lnTo>
                  <a:lnTo>
                    <a:pt x="73" y="619"/>
                  </a:lnTo>
                  <a:lnTo>
                    <a:pt x="76" y="622"/>
                  </a:lnTo>
                  <a:lnTo>
                    <a:pt x="80" y="623"/>
                  </a:lnTo>
                  <a:lnTo>
                    <a:pt x="82" y="635"/>
                  </a:lnTo>
                  <a:lnTo>
                    <a:pt x="90" y="639"/>
                  </a:lnTo>
                  <a:lnTo>
                    <a:pt x="97" y="638"/>
                  </a:lnTo>
                  <a:lnTo>
                    <a:pt x="102" y="641"/>
                  </a:lnTo>
                  <a:lnTo>
                    <a:pt x="109" y="645"/>
                  </a:lnTo>
                  <a:lnTo>
                    <a:pt x="114" y="645"/>
                  </a:lnTo>
                  <a:lnTo>
                    <a:pt x="116" y="645"/>
                  </a:lnTo>
                  <a:lnTo>
                    <a:pt x="120" y="646"/>
                  </a:lnTo>
                  <a:lnTo>
                    <a:pt x="121" y="646"/>
                  </a:lnTo>
                  <a:lnTo>
                    <a:pt x="129" y="655"/>
                  </a:lnTo>
                  <a:lnTo>
                    <a:pt x="132" y="654"/>
                  </a:lnTo>
                  <a:lnTo>
                    <a:pt x="137" y="662"/>
                  </a:lnTo>
                  <a:lnTo>
                    <a:pt x="142" y="663"/>
                  </a:lnTo>
                  <a:lnTo>
                    <a:pt x="148" y="662"/>
                  </a:lnTo>
                  <a:lnTo>
                    <a:pt x="154" y="663"/>
                  </a:lnTo>
                  <a:lnTo>
                    <a:pt x="157" y="670"/>
                  </a:lnTo>
                  <a:lnTo>
                    <a:pt x="165" y="668"/>
                  </a:lnTo>
                  <a:lnTo>
                    <a:pt x="172" y="670"/>
                  </a:lnTo>
                  <a:lnTo>
                    <a:pt x="173" y="666"/>
                  </a:lnTo>
                  <a:lnTo>
                    <a:pt x="180" y="667"/>
                  </a:lnTo>
                  <a:lnTo>
                    <a:pt x="189" y="663"/>
                  </a:lnTo>
                  <a:lnTo>
                    <a:pt x="194" y="664"/>
                  </a:lnTo>
                  <a:lnTo>
                    <a:pt x="196" y="662"/>
                  </a:lnTo>
                  <a:lnTo>
                    <a:pt x="204" y="659"/>
                  </a:lnTo>
                  <a:lnTo>
                    <a:pt x="213" y="660"/>
                  </a:lnTo>
                  <a:lnTo>
                    <a:pt x="216" y="654"/>
                  </a:lnTo>
                  <a:lnTo>
                    <a:pt x="225" y="653"/>
                  </a:lnTo>
                  <a:lnTo>
                    <a:pt x="227" y="654"/>
                  </a:lnTo>
                  <a:lnTo>
                    <a:pt x="225" y="657"/>
                  </a:lnTo>
                  <a:lnTo>
                    <a:pt x="226" y="662"/>
                  </a:lnTo>
                  <a:lnTo>
                    <a:pt x="224" y="666"/>
                  </a:lnTo>
                  <a:lnTo>
                    <a:pt x="234" y="679"/>
                  </a:lnTo>
                  <a:lnTo>
                    <a:pt x="234" y="686"/>
                  </a:lnTo>
                  <a:lnTo>
                    <a:pt x="237" y="685"/>
                  </a:lnTo>
                  <a:lnTo>
                    <a:pt x="241" y="681"/>
                  </a:lnTo>
                  <a:lnTo>
                    <a:pt x="243" y="679"/>
                  </a:lnTo>
                  <a:lnTo>
                    <a:pt x="238" y="679"/>
                  </a:lnTo>
                  <a:lnTo>
                    <a:pt x="234" y="673"/>
                  </a:lnTo>
                  <a:lnTo>
                    <a:pt x="236" y="668"/>
                  </a:lnTo>
                  <a:lnTo>
                    <a:pt x="241" y="665"/>
                  </a:lnTo>
                  <a:lnTo>
                    <a:pt x="247" y="664"/>
                  </a:lnTo>
                  <a:lnTo>
                    <a:pt x="260" y="669"/>
                  </a:lnTo>
                  <a:lnTo>
                    <a:pt x="262" y="669"/>
                  </a:lnTo>
                  <a:lnTo>
                    <a:pt x="270" y="671"/>
                  </a:lnTo>
                  <a:lnTo>
                    <a:pt x="270" y="674"/>
                  </a:lnTo>
                  <a:lnTo>
                    <a:pt x="279" y="671"/>
                  </a:lnTo>
                  <a:lnTo>
                    <a:pt x="281" y="675"/>
                  </a:lnTo>
                  <a:lnTo>
                    <a:pt x="283" y="675"/>
                  </a:lnTo>
                  <a:lnTo>
                    <a:pt x="288" y="673"/>
                  </a:lnTo>
                  <a:lnTo>
                    <a:pt x="289" y="671"/>
                  </a:lnTo>
                  <a:lnTo>
                    <a:pt x="297" y="674"/>
                  </a:lnTo>
                  <a:lnTo>
                    <a:pt x="298" y="671"/>
                  </a:lnTo>
                  <a:lnTo>
                    <a:pt x="297" y="669"/>
                  </a:lnTo>
                  <a:lnTo>
                    <a:pt x="293" y="667"/>
                  </a:lnTo>
                  <a:lnTo>
                    <a:pt x="293" y="666"/>
                  </a:lnTo>
                  <a:lnTo>
                    <a:pt x="291" y="665"/>
                  </a:lnTo>
                  <a:lnTo>
                    <a:pt x="295" y="660"/>
                  </a:lnTo>
                  <a:lnTo>
                    <a:pt x="301" y="659"/>
                  </a:lnTo>
                  <a:lnTo>
                    <a:pt x="305" y="663"/>
                  </a:lnTo>
                  <a:lnTo>
                    <a:pt x="312" y="660"/>
                  </a:lnTo>
                  <a:lnTo>
                    <a:pt x="313" y="655"/>
                  </a:lnTo>
                  <a:lnTo>
                    <a:pt x="316" y="655"/>
                  </a:lnTo>
                  <a:lnTo>
                    <a:pt x="315" y="648"/>
                  </a:lnTo>
                  <a:lnTo>
                    <a:pt x="314" y="645"/>
                  </a:lnTo>
                  <a:lnTo>
                    <a:pt x="312" y="643"/>
                  </a:lnTo>
                  <a:lnTo>
                    <a:pt x="309" y="640"/>
                  </a:lnTo>
                  <a:lnTo>
                    <a:pt x="310" y="639"/>
                  </a:lnTo>
                  <a:lnTo>
                    <a:pt x="313" y="635"/>
                  </a:lnTo>
                  <a:lnTo>
                    <a:pt x="309" y="631"/>
                  </a:lnTo>
                  <a:lnTo>
                    <a:pt x="315" y="624"/>
                  </a:lnTo>
                  <a:lnTo>
                    <a:pt x="314" y="624"/>
                  </a:lnTo>
                  <a:lnTo>
                    <a:pt x="309" y="621"/>
                  </a:lnTo>
                  <a:lnTo>
                    <a:pt x="308" y="617"/>
                  </a:lnTo>
                  <a:lnTo>
                    <a:pt x="313" y="615"/>
                  </a:lnTo>
                  <a:lnTo>
                    <a:pt x="317" y="618"/>
                  </a:lnTo>
                  <a:lnTo>
                    <a:pt x="318" y="610"/>
                  </a:lnTo>
                  <a:lnTo>
                    <a:pt x="319" y="608"/>
                  </a:lnTo>
                  <a:lnTo>
                    <a:pt x="321" y="608"/>
                  </a:lnTo>
                  <a:lnTo>
                    <a:pt x="324" y="609"/>
                  </a:lnTo>
                  <a:lnTo>
                    <a:pt x="327" y="601"/>
                  </a:lnTo>
                  <a:lnTo>
                    <a:pt x="326" y="598"/>
                  </a:lnTo>
                  <a:lnTo>
                    <a:pt x="327" y="597"/>
                  </a:lnTo>
                  <a:lnTo>
                    <a:pt x="327" y="595"/>
                  </a:lnTo>
                  <a:lnTo>
                    <a:pt x="327" y="594"/>
                  </a:lnTo>
                  <a:lnTo>
                    <a:pt x="328" y="594"/>
                  </a:lnTo>
                  <a:lnTo>
                    <a:pt x="331" y="591"/>
                  </a:lnTo>
                  <a:lnTo>
                    <a:pt x="335" y="591"/>
                  </a:lnTo>
                  <a:lnTo>
                    <a:pt x="340" y="587"/>
                  </a:lnTo>
                  <a:lnTo>
                    <a:pt x="342" y="582"/>
                  </a:lnTo>
                  <a:lnTo>
                    <a:pt x="340" y="575"/>
                  </a:lnTo>
                  <a:lnTo>
                    <a:pt x="340" y="574"/>
                  </a:lnTo>
                  <a:lnTo>
                    <a:pt x="337" y="570"/>
                  </a:lnTo>
                  <a:lnTo>
                    <a:pt x="338" y="566"/>
                  </a:lnTo>
                  <a:lnTo>
                    <a:pt x="343" y="565"/>
                  </a:lnTo>
                  <a:lnTo>
                    <a:pt x="344" y="562"/>
                  </a:lnTo>
                  <a:lnTo>
                    <a:pt x="342" y="562"/>
                  </a:lnTo>
                  <a:lnTo>
                    <a:pt x="345" y="556"/>
                  </a:lnTo>
                  <a:lnTo>
                    <a:pt x="350" y="552"/>
                  </a:lnTo>
                  <a:lnTo>
                    <a:pt x="351" y="556"/>
                  </a:lnTo>
                  <a:lnTo>
                    <a:pt x="469" y="412"/>
                  </a:lnTo>
                  <a:lnTo>
                    <a:pt x="470" y="411"/>
                  </a:lnTo>
                  <a:lnTo>
                    <a:pt x="470" y="412"/>
                  </a:lnTo>
                  <a:lnTo>
                    <a:pt x="469" y="412"/>
                  </a:lnTo>
                  <a:lnTo>
                    <a:pt x="351" y="556"/>
                  </a:lnTo>
                  <a:lnTo>
                    <a:pt x="446" y="410"/>
                  </a:lnTo>
                  <a:lnTo>
                    <a:pt x="446" y="413"/>
                  </a:lnTo>
                  <a:lnTo>
                    <a:pt x="446" y="412"/>
                  </a:lnTo>
                  <a:lnTo>
                    <a:pt x="446" y="410"/>
                  </a:lnTo>
                  <a:lnTo>
                    <a:pt x="351" y="55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35" name="Freeform 135"/>
            <p:cNvSpPr>
              <a:spLocks/>
            </p:cNvSpPr>
            <p:nvPr/>
          </p:nvSpPr>
          <p:spPr bwMode="auto">
            <a:xfrm>
              <a:off x="3461" y="899"/>
              <a:ext cx="555" cy="686"/>
            </a:xfrm>
            <a:custGeom>
              <a:avLst/>
              <a:gdLst/>
              <a:ahLst/>
              <a:cxnLst>
                <a:cxn ang="0">
                  <a:pos x="375" y="568"/>
                </a:cxn>
                <a:cxn ang="0">
                  <a:pos x="412" y="558"/>
                </a:cxn>
                <a:cxn ang="0">
                  <a:pos x="428" y="537"/>
                </a:cxn>
                <a:cxn ang="0">
                  <a:pos x="456" y="552"/>
                </a:cxn>
                <a:cxn ang="0">
                  <a:pos x="480" y="542"/>
                </a:cxn>
                <a:cxn ang="0">
                  <a:pos x="491" y="516"/>
                </a:cxn>
                <a:cxn ang="0">
                  <a:pos x="526" y="525"/>
                </a:cxn>
                <a:cxn ang="0">
                  <a:pos x="554" y="506"/>
                </a:cxn>
                <a:cxn ang="0">
                  <a:pos x="529" y="470"/>
                </a:cxn>
                <a:cxn ang="0">
                  <a:pos x="509" y="442"/>
                </a:cxn>
                <a:cxn ang="0">
                  <a:pos x="489" y="413"/>
                </a:cxn>
                <a:cxn ang="0">
                  <a:pos x="475" y="405"/>
                </a:cxn>
                <a:cxn ang="0">
                  <a:pos x="462" y="413"/>
                </a:cxn>
                <a:cxn ang="0">
                  <a:pos x="434" y="400"/>
                </a:cxn>
                <a:cxn ang="0">
                  <a:pos x="422" y="381"/>
                </a:cxn>
                <a:cxn ang="0">
                  <a:pos x="409" y="362"/>
                </a:cxn>
                <a:cxn ang="0">
                  <a:pos x="408" y="345"/>
                </a:cxn>
                <a:cxn ang="0">
                  <a:pos x="408" y="321"/>
                </a:cxn>
                <a:cxn ang="0">
                  <a:pos x="436" y="328"/>
                </a:cxn>
                <a:cxn ang="0">
                  <a:pos x="459" y="316"/>
                </a:cxn>
                <a:cxn ang="0">
                  <a:pos x="477" y="305"/>
                </a:cxn>
                <a:cxn ang="0">
                  <a:pos x="463" y="279"/>
                </a:cxn>
                <a:cxn ang="0">
                  <a:pos x="445" y="254"/>
                </a:cxn>
                <a:cxn ang="0">
                  <a:pos x="442" y="225"/>
                </a:cxn>
                <a:cxn ang="0">
                  <a:pos x="414" y="190"/>
                </a:cxn>
                <a:cxn ang="0">
                  <a:pos x="441" y="137"/>
                </a:cxn>
                <a:cxn ang="0">
                  <a:pos x="434" y="98"/>
                </a:cxn>
                <a:cxn ang="0">
                  <a:pos x="390" y="61"/>
                </a:cxn>
                <a:cxn ang="0">
                  <a:pos x="395" y="7"/>
                </a:cxn>
                <a:cxn ang="0">
                  <a:pos x="352" y="32"/>
                </a:cxn>
                <a:cxn ang="0">
                  <a:pos x="329" y="84"/>
                </a:cxn>
                <a:cxn ang="0">
                  <a:pos x="297" y="128"/>
                </a:cxn>
                <a:cxn ang="0">
                  <a:pos x="268" y="182"/>
                </a:cxn>
                <a:cxn ang="0">
                  <a:pos x="275" y="220"/>
                </a:cxn>
                <a:cxn ang="0">
                  <a:pos x="273" y="248"/>
                </a:cxn>
                <a:cxn ang="0">
                  <a:pos x="229" y="259"/>
                </a:cxn>
                <a:cxn ang="0">
                  <a:pos x="172" y="263"/>
                </a:cxn>
                <a:cxn ang="0">
                  <a:pos x="112" y="281"/>
                </a:cxn>
                <a:cxn ang="0">
                  <a:pos x="109" y="317"/>
                </a:cxn>
                <a:cxn ang="0">
                  <a:pos x="92" y="353"/>
                </a:cxn>
                <a:cxn ang="0">
                  <a:pos x="56" y="373"/>
                </a:cxn>
                <a:cxn ang="0">
                  <a:pos x="4" y="384"/>
                </a:cxn>
                <a:cxn ang="0">
                  <a:pos x="27" y="419"/>
                </a:cxn>
                <a:cxn ang="0">
                  <a:pos x="54" y="460"/>
                </a:cxn>
                <a:cxn ang="0">
                  <a:pos x="95" y="500"/>
                </a:cxn>
                <a:cxn ang="0">
                  <a:pos x="67" y="539"/>
                </a:cxn>
                <a:cxn ang="0">
                  <a:pos x="63" y="582"/>
                </a:cxn>
                <a:cxn ang="0">
                  <a:pos x="80" y="623"/>
                </a:cxn>
                <a:cxn ang="0">
                  <a:pos x="129" y="655"/>
                </a:cxn>
                <a:cxn ang="0">
                  <a:pos x="180" y="667"/>
                </a:cxn>
                <a:cxn ang="0">
                  <a:pos x="226" y="662"/>
                </a:cxn>
                <a:cxn ang="0">
                  <a:pos x="241" y="665"/>
                </a:cxn>
                <a:cxn ang="0">
                  <a:pos x="289" y="671"/>
                </a:cxn>
                <a:cxn ang="0">
                  <a:pos x="312" y="660"/>
                </a:cxn>
                <a:cxn ang="0">
                  <a:pos x="315" y="624"/>
                </a:cxn>
                <a:cxn ang="0">
                  <a:pos x="327" y="601"/>
                </a:cxn>
                <a:cxn ang="0">
                  <a:pos x="340" y="575"/>
                </a:cxn>
              </a:cxnLst>
              <a:rect l="0" t="0" r="r" b="b"/>
              <a:pathLst>
                <a:path w="555" h="686">
                  <a:moveTo>
                    <a:pt x="351" y="556"/>
                  </a:moveTo>
                  <a:lnTo>
                    <a:pt x="354" y="559"/>
                  </a:lnTo>
                  <a:lnTo>
                    <a:pt x="362" y="561"/>
                  </a:lnTo>
                  <a:lnTo>
                    <a:pt x="363" y="562"/>
                  </a:lnTo>
                  <a:lnTo>
                    <a:pt x="364" y="564"/>
                  </a:lnTo>
                  <a:lnTo>
                    <a:pt x="367" y="564"/>
                  </a:lnTo>
                  <a:lnTo>
                    <a:pt x="371" y="566"/>
                  </a:lnTo>
                  <a:lnTo>
                    <a:pt x="373" y="570"/>
                  </a:lnTo>
                  <a:lnTo>
                    <a:pt x="374" y="570"/>
                  </a:lnTo>
                  <a:lnTo>
                    <a:pt x="375" y="568"/>
                  </a:lnTo>
                  <a:lnTo>
                    <a:pt x="379" y="568"/>
                  </a:lnTo>
                  <a:lnTo>
                    <a:pt x="380" y="563"/>
                  </a:lnTo>
                  <a:lnTo>
                    <a:pt x="383" y="558"/>
                  </a:lnTo>
                  <a:lnTo>
                    <a:pt x="385" y="558"/>
                  </a:lnTo>
                  <a:lnTo>
                    <a:pt x="388" y="560"/>
                  </a:lnTo>
                  <a:lnTo>
                    <a:pt x="390" y="561"/>
                  </a:lnTo>
                  <a:lnTo>
                    <a:pt x="391" y="562"/>
                  </a:lnTo>
                  <a:lnTo>
                    <a:pt x="396" y="554"/>
                  </a:lnTo>
                  <a:lnTo>
                    <a:pt x="398" y="558"/>
                  </a:lnTo>
                  <a:lnTo>
                    <a:pt x="412" y="558"/>
                  </a:lnTo>
                  <a:lnTo>
                    <a:pt x="415" y="560"/>
                  </a:lnTo>
                  <a:lnTo>
                    <a:pt x="419" y="559"/>
                  </a:lnTo>
                  <a:lnTo>
                    <a:pt x="418" y="554"/>
                  </a:lnTo>
                  <a:lnTo>
                    <a:pt x="421" y="552"/>
                  </a:lnTo>
                  <a:lnTo>
                    <a:pt x="425" y="550"/>
                  </a:lnTo>
                  <a:lnTo>
                    <a:pt x="425" y="546"/>
                  </a:lnTo>
                  <a:lnTo>
                    <a:pt x="424" y="542"/>
                  </a:lnTo>
                  <a:lnTo>
                    <a:pt x="426" y="540"/>
                  </a:lnTo>
                  <a:lnTo>
                    <a:pt x="426" y="539"/>
                  </a:lnTo>
                  <a:lnTo>
                    <a:pt x="428" y="537"/>
                  </a:lnTo>
                  <a:lnTo>
                    <a:pt x="428" y="536"/>
                  </a:lnTo>
                  <a:lnTo>
                    <a:pt x="430" y="537"/>
                  </a:lnTo>
                  <a:lnTo>
                    <a:pt x="437" y="537"/>
                  </a:lnTo>
                  <a:lnTo>
                    <a:pt x="443" y="538"/>
                  </a:lnTo>
                  <a:lnTo>
                    <a:pt x="443" y="537"/>
                  </a:lnTo>
                  <a:lnTo>
                    <a:pt x="450" y="540"/>
                  </a:lnTo>
                  <a:lnTo>
                    <a:pt x="451" y="540"/>
                  </a:lnTo>
                  <a:lnTo>
                    <a:pt x="454" y="546"/>
                  </a:lnTo>
                  <a:lnTo>
                    <a:pt x="456" y="548"/>
                  </a:lnTo>
                  <a:lnTo>
                    <a:pt x="456" y="552"/>
                  </a:lnTo>
                  <a:lnTo>
                    <a:pt x="456" y="553"/>
                  </a:lnTo>
                  <a:lnTo>
                    <a:pt x="459" y="553"/>
                  </a:lnTo>
                  <a:lnTo>
                    <a:pt x="460" y="561"/>
                  </a:lnTo>
                  <a:lnTo>
                    <a:pt x="461" y="562"/>
                  </a:lnTo>
                  <a:lnTo>
                    <a:pt x="465" y="562"/>
                  </a:lnTo>
                  <a:lnTo>
                    <a:pt x="467" y="560"/>
                  </a:lnTo>
                  <a:lnTo>
                    <a:pt x="467" y="552"/>
                  </a:lnTo>
                  <a:lnTo>
                    <a:pt x="472" y="549"/>
                  </a:lnTo>
                  <a:lnTo>
                    <a:pt x="472" y="544"/>
                  </a:lnTo>
                  <a:lnTo>
                    <a:pt x="480" y="542"/>
                  </a:lnTo>
                  <a:lnTo>
                    <a:pt x="485" y="547"/>
                  </a:lnTo>
                  <a:lnTo>
                    <a:pt x="485" y="546"/>
                  </a:lnTo>
                  <a:lnTo>
                    <a:pt x="491" y="545"/>
                  </a:lnTo>
                  <a:lnTo>
                    <a:pt x="493" y="541"/>
                  </a:lnTo>
                  <a:lnTo>
                    <a:pt x="492" y="539"/>
                  </a:lnTo>
                  <a:lnTo>
                    <a:pt x="489" y="527"/>
                  </a:lnTo>
                  <a:lnTo>
                    <a:pt x="486" y="525"/>
                  </a:lnTo>
                  <a:lnTo>
                    <a:pt x="484" y="521"/>
                  </a:lnTo>
                  <a:lnTo>
                    <a:pt x="485" y="521"/>
                  </a:lnTo>
                  <a:lnTo>
                    <a:pt x="491" y="516"/>
                  </a:lnTo>
                  <a:lnTo>
                    <a:pt x="494" y="510"/>
                  </a:lnTo>
                  <a:lnTo>
                    <a:pt x="503" y="512"/>
                  </a:lnTo>
                  <a:lnTo>
                    <a:pt x="505" y="514"/>
                  </a:lnTo>
                  <a:lnTo>
                    <a:pt x="507" y="514"/>
                  </a:lnTo>
                  <a:lnTo>
                    <a:pt x="512" y="513"/>
                  </a:lnTo>
                  <a:lnTo>
                    <a:pt x="517" y="518"/>
                  </a:lnTo>
                  <a:lnTo>
                    <a:pt x="516" y="519"/>
                  </a:lnTo>
                  <a:lnTo>
                    <a:pt x="519" y="525"/>
                  </a:lnTo>
                  <a:lnTo>
                    <a:pt x="519" y="528"/>
                  </a:lnTo>
                  <a:lnTo>
                    <a:pt x="526" y="525"/>
                  </a:lnTo>
                  <a:lnTo>
                    <a:pt x="531" y="529"/>
                  </a:lnTo>
                  <a:lnTo>
                    <a:pt x="533" y="537"/>
                  </a:lnTo>
                  <a:lnTo>
                    <a:pt x="542" y="539"/>
                  </a:lnTo>
                  <a:lnTo>
                    <a:pt x="552" y="534"/>
                  </a:lnTo>
                  <a:lnTo>
                    <a:pt x="553" y="534"/>
                  </a:lnTo>
                  <a:lnTo>
                    <a:pt x="553" y="528"/>
                  </a:lnTo>
                  <a:lnTo>
                    <a:pt x="552" y="518"/>
                  </a:lnTo>
                  <a:lnTo>
                    <a:pt x="554" y="512"/>
                  </a:lnTo>
                  <a:lnTo>
                    <a:pt x="553" y="506"/>
                  </a:lnTo>
                  <a:lnTo>
                    <a:pt x="554" y="506"/>
                  </a:lnTo>
                  <a:lnTo>
                    <a:pt x="554" y="499"/>
                  </a:lnTo>
                  <a:lnTo>
                    <a:pt x="555" y="488"/>
                  </a:lnTo>
                  <a:lnTo>
                    <a:pt x="549" y="483"/>
                  </a:lnTo>
                  <a:lnTo>
                    <a:pt x="548" y="477"/>
                  </a:lnTo>
                  <a:lnTo>
                    <a:pt x="545" y="475"/>
                  </a:lnTo>
                  <a:lnTo>
                    <a:pt x="543" y="470"/>
                  </a:lnTo>
                  <a:lnTo>
                    <a:pt x="543" y="471"/>
                  </a:lnTo>
                  <a:lnTo>
                    <a:pt x="533" y="474"/>
                  </a:lnTo>
                  <a:lnTo>
                    <a:pt x="530" y="469"/>
                  </a:lnTo>
                  <a:lnTo>
                    <a:pt x="529" y="470"/>
                  </a:lnTo>
                  <a:lnTo>
                    <a:pt x="525" y="470"/>
                  </a:lnTo>
                  <a:lnTo>
                    <a:pt x="524" y="466"/>
                  </a:lnTo>
                  <a:lnTo>
                    <a:pt x="520" y="460"/>
                  </a:lnTo>
                  <a:lnTo>
                    <a:pt x="525" y="456"/>
                  </a:lnTo>
                  <a:lnTo>
                    <a:pt x="522" y="452"/>
                  </a:lnTo>
                  <a:lnTo>
                    <a:pt x="520" y="451"/>
                  </a:lnTo>
                  <a:lnTo>
                    <a:pt x="516" y="450"/>
                  </a:lnTo>
                  <a:lnTo>
                    <a:pt x="515" y="447"/>
                  </a:lnTo>
                  <a:lnTo>
                    <a:pt x="514" y="446"/>
                  </a:lnTo>
                  <a:lnTo>
                    <a:pt x="509" y="442"/>
                  </a:lnTo>
                  <a:lnTo>
                    <a:pt x="508" y="437"/>
                  </a:lnTo>
                  <a:lnTo>
                    <a:pt x="503" y="434"/>
                  </a:lnTo>
                  <a:lnTo>
                    <a:pt x="505" y="431"/>
                  </a:lnTo>
                  <a:lnTo>
                    <a:pt x="505" y="430"/>
                  </a:lnTo>
                  <a:lnTo>
                    <a:pt x="505" y="428"/>
                  </a:lnTo>
                  <a:lnTo>
                    <a:pt x="502" y="421"/>
                  </a:lnTo>
                  <a:lnTo>
                    <a:pt x="497" y="422"/>
                  </a:lnTo>
                  <a:lnTo>
                    <a:pt x="493" y="422"/>
                  </a:lnTo>
                  <a:lnTo>
                    <a:pt x="492" y="421"/>
                  </a:lnTo>
                  <a:lnTo>
                    <a:pt x="489" y="413"/>
                  </a:lnTo>
                  <a:lnTo>
                    <a:pt x="489" y="407"/>
                  </a:lnTo>
                  <a:lnTo>
                    <a:pt x="488" y="406"/>
                  </a:lnTo>
                  <a:lnTo>
                    <a:pt x="489" y="405"/>
                  </a:lnTo>
                  <a:lnTo>
                    <a:pt x="486" y="404"/>
                  </a:lnTo>
                  <a:lnTo>
                    <a:pt x="485" y="404"/>
                  </a:lnTo>
                  <a:lnTo>
                    <a:pt x="485" y="400"/>
                  </a:lnTo>
                  <a:lnTo>
                    <a:pt x="482" y="403"/>
                  </a:lnTo>
                  <a:lnTo>
                    <a:pt x="481" y="405"/>
                  </a:lnTo>
                  <a:lnTo>
                    <a:pt x="480" y="403"/>
                  </a:lnTo>
                  <a:lnTo>
                    <a:pt x="475" y="405"/>
                  </a:lnTo>
                  <a:lnTo>
                    <a:pt x="472" y="406"/>
                  </a:lnTo>
                  <a:lnTo>
                    <a:pt x="471" y="406"/>
                  </a:lnTo>
                  <a:lnTo>
                    <a:pt x="470" y="408"/>
                  </a:lnTo>
                  <a:lnTo>
                    <a:pt x="469" y="408"/>
                  </a:lnTo>
                  <a:lnTo>
                    <a:pt x="469" y="409"/>
                  </a:lnTo>
                  <a:lnTo>
                    <a:pt x="466" y="408"/>
                  </a:lnTo>
                  <a:lnTo>
                    <a:pt x="467" y="410"/>
                  </a:lnTo>
                  <a:lnTo>
                    <a:pt x="467" y="411"/>
                  </a:lnTo>
                  <a:lnTo>
                    <a:pt x="462" y="411"/>
                  </a:lnTo>
                  <a:lnTo>
                    <a:pt x="462" y="413"/>
                  </a:lnTo>
                  <a:lnTo>
                    <a:pt x="459" y="415"/>
                  </a:lnTo>
                  <a:lnTo>
                    <a:pt x="456" y="415"/>
                  </a:lnTo>
                  <a:lnTo>
                    <a:pt x="456" y="412"/>
                  </a:lnTo>
                  <a:lnTo>
                    <a:pt x="451" y="411"/>
                  </a:lnTo>
                  <a:lnTo>
                    <a:pt x="447" y="407"/>
                  </a:lnTo>
                  <a:lnTo>
                    <a:pt x="446" y="410"/>
                  </a:lnTo>
                  <a:lnTo>
                    <a:pt x="444" y="411"/>
                  </a:lnTo>
                  <a:lnTo>
                    <a:pt x="436" y="408"/>
                  </a:lnTo>
                  <a:lnTo>
                    <a:pt x="433" y="405"/>
                  </a:lnTo>
                  <a:lnTo>
                    <a:pt x="434" y="400"/>
                  </a:lnTo>
                  <a:lnTo>
                    <a:pt x="433" y="400"/>
                  </a:lnTo>
                  <a:lnTo>
                    <a:pt x="432" y="398"/>
                  </a:lnTo>
                  <a:lnTo>
                    <a:pt x="433" y="397"/>
                  </a:lnTo>
                  <a:lnTo>
                    <a:pt x="432" y="394"/>
                  </a:lnTo>
                  <a:lnTo>
                    <a:pt x="428" y="392"/>
                  </a:lnTo>
                  <a:lnTo>
                    <a:pt x="428" y="390"/>
                  </a:lnTo>
                  <a:lnTo>
                    <a:pt x="427" y="388"/>
                  </a:lnTo>
                  <a:lnTo>
                    <a:pt x="425" y="387"/>
                  </a:lnTo>
                  <a:lnTo>
                    <a:pt x="426" y="383"/>
                  </a:lnTo>
                  <a:lnTo>
                    <a:pt x="422" y="381"/>
                  </a:lnTo>
                  <a:lnTo>
                    <a:pt x="421" y="376"/>
                  </a:lnTo>
                  <a:lnTo>
                    <a:pt x="413" y="373"/>
                  </a:lnTo>
                  <a:lnTo>
                    <a:pt x="414" y="371"/>
                  </a:lnTo>
                  <a:lnTo>
                    <a:pt x="413" y="370"/>
                  </a:lnTo>
                  <a:lnTo>
                    <a:pt x="412" y="365"/>
                  </a:lnTo>
                  <a:lnTo>
                    <a:pt x="420" y="360"/>
                  </a:lnTo>
                  <a:lnTo>
                    <a:pt x="420" y="359"/>
                  </a:lnTo>
                  <a:lnTo>
                    <a:pt x="414" y="359"/>
                  </a:lnTo>
                  <a:lnTo>
                    <a:pt x="413" y="362"/>
                  </a:lnTo>
                  <a:lnTo>
                    <a:pt x="409" y="362"/>
                  </a:lnTo>
                  <a:lnTo>
                    <a:pt x="408" y="361"/>
                  </a:lnTo>
                  <a:lnTo>
                    <a:pt x="408" y="360"/>
                  </a:lnTo>
                  <a:lnTo>
                    <a:pt x="412" y="359"/>
                  </a:lnTo>
                  <a:lnTo>
                    <a:pt x="408" y="353"/>
                  </a:lnTo>
                  <a:lnTo>
                    <a:pt x="411" y="352"/>
                  </a:lnTo>
                  <a:lnTo>
                    <a:pt x="409" y="350"/>
                  </a:lnTo>
                  <a:lnTo>
                    <a:pt x="409" y="349"/>
                  </a:lnTo>
                  <a:lnTo>
                    <a:pt x="414" y="348"/>
                  </a:lnTo>
                  <a:lnTo>
                    <a:pt x="408" y="348"/>
                  </a:lnTo>
                  <a:lnTo>
                    <a:pt x="408" y="345"/>
                  </a:lnTo>
                  <a:lnTo>
                    <a:pt x="410" y="347"/>
                  </a:lnTo>
                  <a:lnTo>
                    <a:pt x="411" y="346"/>
                  </a:lnTo>
                  <a:lnTo>
                    <a:pt x="410" y="342"/>
                  </a:lnTo>
                  <a:lnTo>
                    <a:pt x="410" y="338"/>
                  </a:lnTo>
                  <a:lnTo>
                    <a:pt x="406" y="339"/>
                  </a:lnTo>
                  <a:lnTo>
                    <a:pt x="407" y="336"/>
                  </a:lnTo>
                  <a:lnTo>
                    <a:pt x="402" y="334"/>
                  </a:lnTo>
                  <a:lnTo>
                    <a:pt x="406" y="328"/>
                  </a:lnTo>
                  <a:lnTo>
                    <a:pt x="411" y="327"/>
                  </a:lnTo>
                  <a:lnTo>
                    <a:pt x="408" y="321"/>
                  </a:lnTo>
                  <a:lnTo>
                    <a:pt x="414" y="316"/>
                  </a:lnTo>
                  <a:lnTo>
                    <a:pt x="414" y="315"/>
                  </a:lnTo>
                  <a:lnTo>
                    <a:pt x="418" y="318"/>
                  </a:lnTo>
                  <a:lnTo>
                    <a:pt x="422" y="318"/>
                  </a:lnTo>
                  <a:lnTo>
                    <a:pt x="427" y="316"/>
                  </a:lnTo>
                  <a:lnTo>
                    <a:pt x="430" y="316"/>
                  </a:lnTo>
                  <a:lnTo>
                    <a:pt x="431" y="319"/>
                  </a:lnTo>
                  <a:lnTo>
                    <a:pt x="431" y="322"/>
                  </a:lnTo>
                  <a:lnTo>
                    <a:pt x="436" y="325"/>
                  </a:lnTo>
                  <a:lnTo>
                    <a:pt x="436" y="328"/>
                  </a:lnTo>
                  <a:lnTo>
                    <a:pt x="436" y="330"/>
                  </a:lnTo>
                  <a:lnTo>
                    <a:pt x="437" y="334"/>
                  </a:lnTo>
                  <a:lnTo>
                    <a:pt x="444" y="335"/>
                  </a:lnTo>
                  <a:lnTo>
                    <a:pt x="447" y="331"/>
                  </a:lnTo>
                  <a:lnTo>
                    <a:pt x="447" y="333"/>
                  </a:lnTo>
                  <a:lnTo>
                    <a:pt x="448" y="331"/>
                  </a:lnTo>
                  <a:lnTo>
                    <a:pt x="451" y="323"/>
                  </a:lnTo>
                  <a:lnTo>
                    <a:pt x="455" y="323"/>
                  </a:lnTo>
                  <a:lnTo>
                    <a:pt x="459" y="318"/>
                  </a:lnTo>
                  <a:lnTo>
                    <a:pt x="459" y="316"/>
                  </a:lnTo>
                  <a:lnTo>
                    <a:pt x="454" y="315"/>
                  </a:lnTo>
                  <a:lnTo>
                    <a:pt x="450" y="311"/>
                  </a:lnTo>
                  <a:lnTo>
                    <a:pt x="450" y="310"/>
                  </a:lnTo>
                  <a:lnTo>
                    <a:pt x="453" y="311"/>
                  </a:lnTo>
                  <a:lnTo>
                    <a:pt x="459" y="311"/>
                  </a:lnTo>
                  <a:lnTo>
                    <a:pt x="460" y="307"/>
                  </a:lnTo>
                  <a:lnTo>
                    <a:pt x="468" y="310"/>
                  </a:lnTo>
                  <a:lnTo>
                    <a:pt x="472" y="305"/>
                  </a:lnTo>
                  <a:lnTo>
                    <a:pt x="473" y="307"/>
                  </a:lnTo>
                  <a:lnTo>
                    <a:pt x="477" y="305"/>
                  </a:lnTo>
                  <a:lnTo>
                    <a:pt x="475" y="304"/>
                  </a:lnTo>
                  <a:lnTo>
                    <a:pt x="472" y="299"/>
                  </a:lnTo>
                  <a:lnTo>
                    <a:pt x="472" y="295"/>
                  </a:lnTo>
                  <a:lnTo>
                    <a:pt x="471" y="294"/>
                  </a:lnTo>
                  <a:lnTo>
                    <a:pt x="469" y="295"/>
                  </a:lnTo>
                  <a:lnTo>
                    <a:pt x="467" y="288"/>
                  </a:lnTo>
                  <a:lnTo>
                    <a:pt x="466" y="287"/>
                  </a:lnTo>
                  <a:lnTo>
                    <a:pt x="465" y="286"/>
                  </a:lnTo>
                  <a:lnTo>
                    <a:pt x="465" y="280"/>
                  </a:lnTo>
                  <a:lnTo>
                    <a:pt x="463" y="279"/>
                  </a:lnTo>
                  <a:lnTo>
                    <a:pt x="462" y="280"/>
                  </a:lnTo>
                  <a:lnTo>
                    <a:pt x="458" y="276"/>
                  </a:lnTo>
                  <a:lnTo>
                    <a:pt x="450" y="274"/>
                  </a:lnTo>
                  <a:lnTo>
                    <a:pt x="448" y="269"/>
                  </a:lnTo>
                  <a:lnTo>
                    <a:pt x="449" y="266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8"/>
                  </a:lnTo>
                  <a:lnTo>
                    <a:pt x="447" y="257"/>
                  </a:lnTo>
                  <a:lnTo>
                    <a:pt x="445" y="254"/>
                  </a:lnTo>
                  <a:lnTo>
                    <a:pt x="447" y="248"/>
                  </a:lnTo>
                  <a:lnTo>
                    <a:pt x="444" y="244"/>
                  </a:lnTo>
                  <a:lnTo>
                    <a:pt x="443" y="242"/>
                  </a:lnTo>
                  <a:lnTo>
                    <a:pt x="437" y="240"/>
                  </a:lnTo>
                  <a:lnTo>
                    <a:pt x="437" y="236"/>
                  </a:lnTo>
                  <a:lnTo>
                    <a:pt x="438" y="234"/>
                  </a:lnTo>
                  <a:lnTo>
                    <a:pt x="443" y="237"/>
                  </a:lnTo>
                  <a:lnTo>
                    <a:pt x="443" y="236"/>
                  </a:lnTo>
                  <a:lnTo>
                    <a:pt x="441" y="231"/>
                  </a:lnTo>
                  <a:lnTo>
                    <a:pt x="442" y="225"/>
                  </a:lnTo>
                  <a:lnTo>
                    <a:pt x="435" y="225"/>
                  </a:lnTo>
                  <a:lnTo>
                    <a:pt x="432" y="222"/>
                  </a:lnTo>
                  <a:lnTo>
                    <a:pt x="433" y="221"/>
                  </a:lnTo>
                  <a:lnTo>
                    <a:pt x="435" y="215"/>
                  </a:lnTo>
                  <a:lnTo>
                    <a:pt x="432" y="211"/>
                  </a:lnTo>
                  <a:lnTo>
                    <a:pt x="422" y="209"/>
                  </a:lnTo>
                  <a:lnTo>
                    <a:pt x="420" y="204"/>
                  </a:lnTo>
                  <a:lnTo>
                    <a:pt x="414" y="196"/>
                  </a:lnTo>
                  <a:lnTo>
                    <a:pt x="413" y="193"/>
                  </a:lnTo>
                  <a:lnTo>
                    <a:pt x="414" y="190"/>
                  </a:lnTo>
                  <a:lnTo>
                    <a:pt x="420" y="186"/>
                  </a:lnTo>
                  <a:lnTo>
                    <a:pt x="423" y="180"/>
                  </a:lnTo>
                  <a:lnTo>
                    <a:pt x="423" y="178"/>
                  </a:lnTo>
                  <a:lnTo>
                    <a:pt x="423" y="176"/>
                  </a:lnTo>
                  <a:lnTo>
                    <a:pt x="422" y="174"/>
                  </a:lnTo>
                  <a:lnTo>
                    <a:pt x="421" y="172"/>
                  </a:lnTo>
                  <a:lnTo>
                    <a:pt x="418" y="162"/>
                  </a:lnTo>
                  <a:lnTo>
                    <a:pt x="425" y="152"/>
                  </a:lnTo>
                  <a:lnTo>
                    <a:pt x="436" y="141"/>
                  </a:lnTo>
                  <a:lnTo>
                    <a:pt x="441" y="137"/>
                  </a:lnTo>
                  <a:lnTo>
                    <a:pt x="444" y="134"/>
                  </a:lnTo>
                  <a:lnTo>
                    <a:pt x="446" y="133"/>
                  </a:lnTo>
                  <a:lnTo>
                    <a:pt x="448" y="130"/>
                  </a:lnTo>
                  <a:lnTo>
                    <a:pt x="451" y="124"/>
                  </a:lnTo>
                  <a:lnTo>
                    <a:pt x="451" y="123"/>
                  </a:lnTo>
                  <a:lnTo>
                    <a:pt x="450" y="122"/>
                  </a:lnTo>
                  <a:lnTo>
                    <a:pt x="448" y="113"/>
                  </a:lnTo>
                  <a:lnTo>
                    <a:pt x="448" y="105"/>
                  </a:lnTo>
                  <a:lnTo>
                    <a:pt x="438" y="101"/>
                  </a:lnTo>
                  <a:lnTo>
                    <a:pt x="434" y="98"/>
                  </a:lnTo>
                  <a:lnTo>
                    <a:pt x="431" y="98"/>
                  </a:lnTo>
                  <a:lnTo>
                    <a:pt x="426" y="98"/>
                  </a:lnTo>
                  <a:lnTo>
                    <a:pt x="423" y="92"/>
                  </a:lnTo>
                  <a:lnTo>
                    <a:pt x="424" y="89"/>
                  </a:lnTo>
                  <a:lnTo>
                    <a:pt x="418" y="83"/>
                  </a:lnTo>
                  <a:lnTo>
                    <a:pt x="412" y="76"/>
                  </a:lnTo>
                  <a:lnTo>
                    <a:pt x="410" y="71"/>
                  </a:lnTo>
                  <a:lnTo>
                    <a:pt x="395" y="66"/>
                  </a:lnTo>
                  <a:lnTo>
                    <a:pt x="395" y="64"/>
                  </a:lnTo>
                  <a:lnTo>
                    <a:pt x="390" y="61"/>
                  </a:lnTo>
                  <a:lnTo>
                    <a:pt x="392" y="57"/>
                  </a:lnTo>
                  <a:lnTo>
                    <a:pt x="387" y="47"/>
                  </a:lnTo>
                  <a:lnTo>
                    <a:pt x="390" y="41"/>
                  </a:lnTo>
                  <a:lnTo>
                    <a:pt x="394" y="39"/>
                  </a:lnTo>
                  <a:lnTo>
                    <a:pt x="395" y="30"/>
                  </a:lnTo>
                  <a:lnTo>
                    <a:pt x="395" y="22"/>
                  </a:lnTo>
                  <a:lnTo>
                    <a:pt x="397" y="19"/>
                  </a:lnTo>
                  <a:lnTo>
                    <a:pt x="396" y="16"/>
                  </a:lnTo>
                  <a:lnTo>
                    <a:pt x="394" y="12"/>
                  </a:lnTo>
                  <a:lnTo>
                    <a:pt x="395" y="7"/>
                  </a:lnTo>
                  <a:lnTo>
                    <a:pt x="391" y="0"/>
                  </a:lnTo>
                  <a:lnTo>
                    <a:pt x="376" y="4"/>
                  </a:lnTo>
                  <a:lnTo>
                    <a:pt x="368" y="8"/>
                  </a:lnTo>
                  <a:lnTo>
                    <a:pt x="362" y="11"/>
                  </a:lnTo>
                  <a:lnTo>
                    <a:pt x="357" y="16"/>
                  </a:lnTo>
                  <a:lnTo>
                    <a:pt x="362" y="17"/>
                  </a:lnTo>
                  <a:lnTo>
                    <a:pt x="364" y="22"/>
                  </a:lnTo>
                  <a:lnTo>
                    <a:pt x="359" y="26"/>
                  </a:lnTo>
                  <a:lnTo>
                    <a:pt x="353" y="29"/>
                  </a:lnTo>
                  <a:lnTo>
                    <a:pt x="352" y="32"/>
                  </a:lnTo>
                  <a:lnTo>
                    <a:pt x="345" y="35"/>
                  </a:lnTo>
                  <a:lnTo>
                    <a:pt x="338" y="46"/>
                  </a:lnTo>
                  <a:lnTo>
                    <a:pt x="328" y="47"/>
                  </a:lnTo>
                  <a:lnTo>
                    <a:pt x="324" y="47"/>
                  </a:lnTo>
                  <a:lnTo>
                    <a:pt x="313" y="58"/>
                  </a:lnTo>
                  <a:lnTo>
                    <a:pt x="319" y="63"/>
                  </a:lnTo>
                  <a:lnTo>
                    <a:pt x="321" y="67"/>
                  </a:lnTo>
                  <a:lnTo>
                    <a:pt x="325" y="68"/>
                  </a:lnTo>
                  <a:lnTo>
                    <a:pt x="330" y="82"/>
                  </a:lnTo>
                  <a:lnTo>
                    <a:pt x="329" y="84"/>
                  </a:lnTo>
                  <a:lnTo>
                    <a:pt x="328" y="89"/>
                  </a:lnTo>
                  <a:lnTo>
                    <a:pt x="326" y="93"/>
                  </a:lnTo>
                  <a:lnTo>
                    <a:pt x="322" y="93"/>
                  </a:lnTo>
                  <a:lnTo>
                    <a:pt x="318" y="100"/>
                  </a:lnTo>
                  <a:lnTo>
                    <a:pt x="303" y="104"/>
                  </a:lnTo>
                  <a:lnTo>
                    <a:pt x="301" y="111"/>
                  </a:lnTo>
                  <a:lnTo>
                    <a:pt x="302" y="118"/>
                  </a:lnTo>
                  <a:lnTo>
                    <a:pt x="300" y="122"/>
                  </a:lnTo>
                  <a:lnTo>
                    <a:pt x="297" y="129"/>
                  </a:lnTo>
                  <a:lnTo>
                    <a:pt x="297" y="128"/>
                  </a:lnTo>
                  <a:lnTo>
                    <a:pt x="293" y="134"/>
                  </a:lnTo>
                  <a:lnTo>
                    <a:pt x="274" y="134"/>
                  </a:lnTo>
                  <a:lnTo>
                    <a:pt x="269" y="139"/>
                  </a:lnTo>
                  <a:lnTo>
                    <a:pt x="267" y="147"/>
                  </a:lnTo>
                  <a:lnTo>
                    <a:pt x="269" y="153"/>
                  </a:lnTo>
                  <a:lnTo>
                    <a:pt x="266" y="155"/>
                  </a:lnTo>
                  <a:lnTo>
                    <a:pt x="267" y="170"/>
                  </a:lnTo>
                  <a:lnTo>
                    <a:pt x="268" y="174"/>
                  </a:lnTo>
                  <a:lnTo>
                    <a:pt x="266" y="178"/>
                  </a:lnTo>
                  <a:lnTo>
                    <a:pt x="268" y="182"/>
                  </a:lnTo>
                  <a:lnTo>
                    <a:pt x="266" y="184"/>
                  </a:lnTo>
                  <a:lnTo>
                    <a:pt x="267" y="194"/>
                  </a:lnTo>
                  <a:lnTo>
                    <a:pt x="273" y="204"/>
                  </a:lnTo>
                  <a:lnTo>
                    <a:pt x="280" y="206"/>
                  </a:lnTo>
                  <a:lnTo>
                    <a:pt x="280" y="208"/>
                  </a:lnTo>
                  <a:lnTo>
                    <a:pt x="281" y="210"/>
                  </a:lnTo>
                  <a:lnTo>
                    <a:pt x="280" y="215"/>
                  </a:lnTo>
                  <a:lnTo>
                    <a:pt x="279" y="216"/>
                  </a:lnTo>
                  <a:lnTo>
                    <a:pt x="279" y="217"/>
                  </a:lnTo>
                  <a:lnTo>
                    <a:pt x="275" y="220"/>
                  </a:lnTo>
                  <a:lnTo>
                    <a:pt x="275" y="222"/>
                  </a:lnTo>
                  <a:lnTo>
                    <a:pt x="277" y="225"/>
                  </a:lnTo>
                  <a:lnTo>
                    <a:pt x="279" y="228"/>
                  </a:lnTo>
                  <a:lnTo>
                    <a:pt x="278" y="230"/>
                  </a:lnTo>
                  <a:lnTo>
                    <a:pt x="282" y="234"/>
                  </a:lnTo>
                  <a:lnTo>
                    <a:pt x="281" y="236"/>
                  </a:lnTo>
                  <a:lnTo>
                    <a:pt x="279" y="236"/>
                  </a:lnTo>
                  <a:lnTo>
                    <a:pt x="272" y="244"/>
                  </a:lnTo>
                  <a:lnTo>
                    <a:pt x="273" y="245"/>
                  </a:lnTo>
                  <a:lnTo>
                    <a:pt x="273" y="248"/>
                  </a:lnTo>
                  <a:lnTo>
                    <a:pt x="271" y="247"/>
                  </a:lnTo>
                  <a:lnTo>
                    <a:pt x="266" y="247"/>
                  </a:lnTo>
                  <a:lnTo>
                    <a:pt x="262" y="246"/>
                  </a:lnTo>
                  <a:lnTo>
                    <a:pt x="251" y="252"/>
                  </a:lnTo>
                  <a:lnTo>
                    <a:pt x="239" y="260"/>
                  </a:lnTo>
                  <a:lnTo>
                    <a:pt x="237" y="260"/>
                  </a:lnTo>
                  <a:lnTo>
                    <a:pt x="237" y="262"/>
                  </a:lnTo>
                  <a:lnTo>
                    <a:pt x="236" y="259"/>
                  </a:lnTo>
                  <a:lnTo>
                    <a:pt x="231" y="259"/>
                  </a:lnTo>
                  <a:lnTo>
                    <a:pt x="229" y="259"/>
                  </a:lnTo>
                  <a:lnTo>
                    <a:pt x="226" y="260"/>
                  </a:lnTo>
                  <a:lnTo>
                    <a:pt x="216" y="255"/>
                  </a:lnTo>
                  <a:lnTo>
                    <a:pt x="211" y="257"/>
                  </a:lnTo>
                  <a:lnTo>
                    <a:pt x="211" y="255"/>
                  </a:lnTo>
                  <a:lnTo>
                    <a:pt x="202" y="248"/>
                  </a:lnTo>
                  <a:lnTo>
                    <a:pt x="195" y="253"/>
                  </a:lnTo>
                  <a:lnTo>
                    <a:pt x="189" y="252"/>
                  </a:lnTo>
                  <a:lnTo>
                    <a:pt x="180" y="253"/>
                  </a:lnTo>
                  <a:lnTo>
                    <a:pt x="176" y="259"/>
                  </a:lnTo>
                  <a:lnTo>
                    <a:pt x="172" y="263"/>
                  </a:lnTo>
                  <a:lnTo>
                    <a:pt x="169" y="265"/>
                  </a:lnTo>
                  <a:lnTo>
                    <a:pt x="161" y="270"/>
                  </a:lnTo>
                  <a:lnTo>
                    <a:pt x="159" y="268"/>
                  </a:lnTo>
                  <a:lnTo>
                    <a:pt x="150" y="271"/>
                  </a:lnTo>
                  <a:lnTo>
                    <a:pt x="139" y="271"/>
                  </a:lnTo>
                  <a:lnTo>
                    <a:pt x="138" y="275"/>
                  </a:lnTo>
                  <a:lnTo>
                    <a:pt x="128" y="283"/>
                  </a:lnTo>
                  <a:lnTo>
                    <a:pt x="124" y="281"/>
                  </a:lnTo>
                  <a:lnTo>
                    <a:pt x="115" y="279"/>
                  </a:lnTo>
                  <a:lnTo>
                    <a:pt x="112" y="281"/>
                  </a:lnTo>
                  <a:lnTo>
                    <a:pt x="110" y="270"/>
                  </a:lnTo>
                  <a:lnTo>
                    <a:pt x="107" y="272"/>
                  </a:lnTo>
                  <a:lnTo>
                    <a:pt x="105" y="282"/>
                  </a:lnTo>
                  <a:lnTo>
                    <a:pt x="102" y="284"/>
                  </a:lnTo>
                  <a:lnTo>
                    <a:pt x="105" y="294"/>
                  </a:lnTo>
                  <a:lnTo>
                    <a:pt x="112" y="296"/>
                  </a:lnTo>
                  <a:lnTo>
                    <a:pt x="120" y="302"/>
                  </a:lnTo>
                  <a:lnTo>
                    <a:pt x="116" y="309"/>
                  </a:lnTo>
                  <a:lnTo>
                    <a:pt x="116" y="314"/>
                  </a:lnTo>
                  <a:lnTo>
                    <a:pt x="109" y="317"/>
                  </a:lnTo>
                  <a:lnTo>
                    <a:pt x="109" y="323"/>
                  </a:lnTo>
                  <a:lnTo>
                    <a:pt x="106" y="324"/>
                  </a:lnTo>
                  <a:lnTo>
                    <a:pt x="104" y="327"/>
                  </a:lnTo>
                  <a:lnTo>
                    <a:pt x="109" y="338"/>
                  </a:lnTo>
                  <a:lnTo>
                    <a:pt x="109" y="343"/>
                  </a:lnTo>
                  <a:lnTo>
                    <a:pt x="108" y="348"/>
                  </a:lnTo>
                  <a:lnTo>
                    <a:pt x="105" y="348"/>
                  </a:lnTo>
                  <a:lnTo>
                    <a:pt x="98" y="354"/>
                  </a:lnTo>
                  <a:lnTo>
                    <a:pt x="95" y="358"/>
                  </a:lnTo>
                  <a:lnTo>
                    <a:pt x="92" y="353"/>
                  </a:lnTo>
                  <a:lnTo>
                    <a:pt x="88" y="356"/>
                  </a:lnTo>
                  <a:lnTo>
                    <a:pt x="82" y="356"/>
                  </a:lnTo>
                  <a:lnTo>
                    <a:pt x="80" y="356"/>
                  </a:lnTo>
                  <a:lnTo>
                    <a:pt x="73" y="360"/>
                  </a:lnTo>
                  <a:lnTo>
                    <a:pt x="74" y="361"/>
                  </a:lnTo>
                  <a:lnTo>
                    <a:pt x="71" y="365"/>
                  </a:lnTo>
                  <a:lnTo>
                    <a:pt x="69" y="368"/>
                  </a:lnTo>
                  <a:lnTo>
                    <a:pt x="69" y="370"/>
                  </a:lnTo>
                  <a:lnTo>
                    <a:pt x="59" y="370"/>
                  </a:lnTo>
                  <a:lnTo>
                    <a:pt x="56" y="373"/>
                  </a:lnTo>
                  <a:lnTo>
                    <a:pt x="59" y="377"/>
                  </a:lnTo>
                  <a:lnTo>
                    <a:pt x="49" y="382"/>
                  </a:lnTo>
                  <a:lnTo>
                    <a:pt x="48" y="380"/>
                  </a:lnTo>
                  <a:lnTo>
                    <a:pt x="44" y="377"/>
                  </a:lnTo>
                  <a:lnTo>
                    <a:pt x="31" y="372"/>
                  </a:lnTo>
                  <a:lnTo>
                    <a:pt x="25" y="378"/>
                  </a:lnTo>
                  <a:lnTo>
                    <a:pt x="19" y="376"/>
                  </a:lnTo>
                  <a:lnTo>
                    <a:pt x="12" y="377"/>
                  </a:lnTo>
                  <a:lnTo>
                    <a:pt x="11" y="382"/>
                  </a:lnTo>
                  <a:lnTo>
                    <a:pt x="4" y="384"/>
                  </a:lnTo>
                  <a:lnTo>
                    <a:pt x="0" y="387"/>
                  </a:lnTo>
                  <a:lnTo>
                    <a:pt x="4" y="395"/>
                  </a:lnTo>
                  <a:lnTo>
                    <a:pt x="7" y="397"/>
                  </a:lnTo>
                  <a:lnTo>
                    <a:pt x="8" y="399"/>
                  </a:lnTo>
                  <a:lnTo>
                    <a:pt x="10" y="406"/>
                  </a:lnTo>
                  <a:lnTo>
                    <a:pt x="10" y="411"/>
                  </a:lnTo>
                  <a:lnTo>
                    <a:pt x="18" y="411"/>
                  </a:lnTo>
                  <a:lnTo>
                    <a:pt x="26" y="413"/>
                  </a:lnTo>
                  <a:lnTo>
                    <a:pt x="26" y="416"/>
                  </a:lnTo>
                  <a:lnTo>
                    <a:pt x="27" y="419"/>
                  </a:lnTo>
                  <a:lnTo>
                    <a:pt x="24" y="420"/>
                  </a:lnTo>
                  <a:lnTo>
                    <a:pt x="30" y="425"/>
                  </a:lnTo>
                  <a:lnTo>
                    <a:pt x="29" y="433"/>
                  </a:lnTo>
                  <a:lnTo>
                    <a:pt x="26" y="436"/>
                  </a:lnTo>
                  <a:lnTo>
                    <a:pt x="27" y="443"/>
                  </a:lnTo>
                  <a:lnTo>
                    <a:pt x="30" y="446"/>
                  </a:lnTo>
                  <a:lnTo>
                    <a:pt x="34" y="448"/>
                  </a:lnTo>
                  <a:lnTo>
                    <a:pt x="38" y="450"/>
                  </a:lnTo>
                  <a:lnTo>
                    <a:pt x="41" y="454"/>
                  </a:lnTo>
                  <a:lnTo>
                    <a:pt x="54" y="460"/>
                  </a:lnTo>
                  <a:lnTo>
                    <a:pt x="62" y="462"/>
                  </a:lnTo>
                  <a:lnTo>
                    <a:pt x="67" y="457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3" y="468"/>
                  </a:lnTo>
                  <a:lnTo>
                    <a:pt x="85" y="468"/>
                  </a:lnTo>
                  <a:lnTo>
                    <a:pt x="81" y="478"/>
                  </a:lnTo>
                  <a:lnTo>
                    <a:pt x="84" y="481"/>
                  </a:lnTo>
                  <a:lnTo>
                    <a:pt x="88" y="495"/>
                  </a:lnTo>
                  <a:lnTo>
                    <a:pt x="95" y="500"/>
                  </a:lnTo>
                  <a:lnTo>
                    <a:pt x="97" y="509"/>
                  </a:lnTo>
                  <a:lnTo>
                    <a:pt x="96" y="509"/>
                  </a:lnTo>
                  <a:lnTo>
                    <a:pt x="89" y="506"/>
                  </a:lnTo>
                  <a:lnTo>
                    <a:pt x="81" y="506"/>
                  </a:lnTo>
                  <a:lnTo>
                    <a:pt x="73" y="510"/>
                  </a:lnTo>
                  <a:lnTo>
                    <a:pt x="70" y="516"/>
                  </a:lnTo>
                  <a:lnTo>
                    <a:pt x="73" y="526"/>
                  </a:lnTo>
                  <a:lnTo>
                    <a:pt x="71" y="526"/>
                  </a:lnTo>
                  <a:lnTo>
                    <a:pt x="68" y="530"/>
                  </a:lnTo>
                  <a:lnTo>
                    <a:pt x="67" y="539"/>
                  </a:lnTo>
                  <a:lnTo>
                    <a:pt x="63" y="541"/>
                  </a:lnTo>
                  <a:lnTo>
                    <a:pt x="62" y="544"/>
                  </a:lnTo>
                  <a:lnTo>
                    <a:pt x="56" y="546"/>
                  </a:lnTo>
                  <a:lnTo>
                    <a:pt x="51" y="550"/>
                  </a:lnTo>
                  <a:lnTo>
                    <a:pt x="50" y="557"/>
                  </a:lnTo>
                  <a:lnTo>
                    <a:pt x="54" y="565"/>
                  </a:lnTo>
                  <a:lnTo>
                    <a:pt x="58" y="569"/>
                  </a:lnTo>
                  <a:lnTo>
                    <a:pt x="61" y="572"/>
                  </a:lnTo>
                  <a:lnTo>
                    <a:pt x="69" y="581"/>
                  </a:lnTo>
                  <a:lnTo>
                    <a:pt x="63" y="582"/>
                  </a:lnTo>
                  <a:lnTo>
                    <a:pt x="58" y="584"/>
                  </a:lnTo>
                  <a:lnTo>
                    <a:pt x="58" y="598"/>
                  </a:lnTo>
                  <a:lnTo>
                    <a:pt x="58" y="600"/>
                  </a:lnTo>
                  <a:lnTo>
                    <a:pt x="63" y="604"/>
                  </a:lnTo>
                  <a:lnTo>
                    <a:pt x="68" y="610"/>
                  </a:lnTo>
                  <a:lnTo>
                    <a:pt x="70" y="612"/>
                  </a:lnTo>
                  <a:lnTo>
                    <a:pt x="71" y="617"/>
                  </a:lnTo>
                  <a:lnTo>
                    <a:pt x="73" y="619"/>
                  </a:lnTo>
                  <a:lnTo>
                    <a:pt x="76" y="622"/>
                  </a:lnTo>
                  <a:lnTo>
                    <a:pt x="80" y="623"/>
                  </a:lnTo>
                  <a:lnTo>
                    <a:pt x="82" y="635"/>
                  </a:lnTo>
                  <a:lnTo>
                    <a:pt x="90" y="639"/>
                  </a:lnTo>
                  <a:lnTo>
                    <a:pt x="97" y="638"/>
                  </a:lnTo>
                  <a:lnTo>
                    <a:pt x="102" y="641"/>
                  </a:lnTo>
                  <a:lnTo>
                    <a:pt x="109" y="645"/>
                  </a:lnTo>
                  <a:lnTo>
                    <a:pt x="114" y="645"/>
                  </a:lnTo>
                  <a:lnTo>
                    <a:pt x="116" y="645"/>
                  </a:lnTo>
                  <a:lnTo>
                    <a:pt x="120" y="646"/>
                  </a:lnTo>
                  <a:lnTo>
                    <a:pt x="121" y="646"/>
                  </a:lnTo>
                  <a:lnTo>
                    <a:pt x="129" y="655"/>
                  </a:lnTo>
                  <a:lnTo>
                    <a:pt x="132" y="654"/>
                  </a:lnTo>
                  <a:lnTo>
                    <a:pt x="137" y="662"/>
                  </a:lnTo>
                  <a:lnTo>
                    <a:pt x="142" y="663"/>
                  </a:lnTo>
                  <a:lnTo>
                    <a:pt x="148" y="662"/>
                  </a:lnTo>
                  <a:lnTo>
                    <a:pt x="154" y="663"/>
                  </a:lnTo>
                  <a:lnTo>
                    <a:pt x="157" y="670"/>
                  </a:lnTo>
                  <a:lnTo>
                    <a:pt x="165" y="668"/>
                  </a:lnTo>
                  <a:lnTo>
                    <a:pt x="172" y="670"/>
                  </a:lnTo>
                  <a:lnTo>
                    <a:pt x="173" y="666"/>
                  </a:lnTo>
                  <a:lnTo>
                    <a:pt x="180" y="667"/>
                  </a:lnTo>
                  <a:lnTo>
                    <a:pt x="189" y="663"/>
                  </a:lnTo>
                  <a:lnTo>
                    <a:pt x="194" y="664"/>
                  </a:lnTo>
                  <a:lnTo>
                    <a:pt x="196" y="662"/>
                  </a:lnTo>
                  <a:lnTo>
                    <a:pt x="204" y="659"/>
                  </a:lnTo>
                  <a:lnTo>
                    <a:pt x="213" y="660"/>
                  </a:lnTo>
                  <a:lnTo>
                    <a:pt x="216" y="654"/>
                  </a:lnTo>
                  <a:lnTo>
                    <a:pt x="225" y="653"/>
                  </a:lnTo>
                  <a:lnTo>
                    <a:pt x="227" y="654"/>
                  </a:lnTo>
                  <a:lnTo>
                    <a:pt x="225" y="657"/>
                  </a:lnTo>
                  <a:lnTo>
                    <a:pt x="226" y="662"/>
                  </a:lnTo>
                  <a:lnTo>
                    <a:pt x="224" y="666"/>
                  </a:lnTo>
                  <a:lnTo>
                    <a:pt x="234" y="679"/>
                  </a:lnTo>
                  <a:lnTo>
                    <a:pt x="234" y="686"/>
                  </a:lnTo>
                  <a:lnTo>
                    <a:pt x="237" y="685"/>
                  </a:lnTo>
                  <a:lnTo>
                    <a:pt x="241" y="681"/>
                  </a:lnTo>
                  <a:lnTo>
                    <a:pt x="243" y="679"/>
                  </a:lnTo>
                  <a:lnTo>
                    <a:pt x="238" y="679"/>
                  </a:lnTo>
                  <a:lnTo>
                    <a:pt x="234" y="673"/>
                  </a:lnTo>
                  <a:lnTo>
                    <a:pt x="236" y="668"/>
                  </a:lnTo>
                  <a:lnTo>
                    <a:pt x="241" y="665"/>
                  </a:lnTo>
                  <a:lnTo>
                    <a:pt x="247" y="664"/>
                  </a:lnTo>
                  <a:lnTo>
                    <a:pt x="260" y="669"/>
                  </a:lnTo>
                  <a:lnTo>
                    <a:pt x="262" y="669"/>
                  </a:lnTo>
                  <a:lnTo>
                    <a:pt x="270" y="671"/>
                  </a:lnTo>
                  <a:lnTo>
                    <a:pt x="270" y="674"/>
                  </a:lnTo>
                  <a:lnTo>
                    <a:pt x="279" y="671"/>
                  </a:lnTo>
                  <a:lnTo>
                    <a:pt x="281" y="675"/>
                  </a:lnTo>
                  <a:lnTo>
                    <a:pt x="283" y="675"/>
                  </a:lnTo>
                  <a:lnTo>
                    <a:pt x="288" y="673"/>
                  </a:lnTo>
                  <a:lnTo>
                    <a:pt x="289" y="671"/>
                  </a:lnTo>
                  <a:lnTo>
                    <a:pt x="297" y="674"/>
                  </a:lnTo>
                  <a:lnTo>
                    <a:pt x="298" y="671"/>
                  </a:lnTo>
                  <a:lnTo>
                    <a:pt x="297" y="669"/>
                  </a:lnTo>
                  <a:lnTo>
                    <a:pt x="293" y="667"/>
                  </a:lnTo>
                  <a:lnTo>
                    <a:pt x="293" y="666"/>
                  </a:lnTo>
                  <a:lnTo>
                    <a:pt x="291" y="665"/>
                  </a:lnTo>
                  <a:lnTo>
                    <a:pt x="295" y="660"/>
                  </a:lnTo>
                  <a:lnTo>
                    <a:pt x="301" y="659"/>
                  </a:lnTo>
                  <a:lnTo>
                    <a:pt x="305" y="663"/>
                  </a:lnTo>
                  <a:lnTo>
                    <a:pt x="312" y="660"/>
                  </a:lnTo>
                  <a:lnTo>
                    <a:pt x="313" y="655"/>
                  </a:lnTo>
                  <a:lnTo>
                    <a:pt x="316" y="655"/>
                  </a:lnTo>
                  <a:lnTo>
                    <a:pt x="315" y="648"/>
                  </a:lnTo>
                  <a:lnTo>
                    <a:pt x="314" y="645"/>
                  </a:lnTo>
                  <a:lnTo>
                    <a:pt x="312" y="643"/>
                  </a:lnTo>
                  <a:lnTo>
                    <a:pt x="309" y="640"/>
                  </a:lnTo>
                  <a:lnTo>
                    <a:pt x="310" y="639"/>
                  </a:lnTo>
                  <a:lnTo>
                    <a:pt x="313" y="635"/>
                  </a:lnTo>
                  <a:lnTo>
                    <a:pt x="309" y="631"/>
                  </a:lnTo>
                  <a:lnTo>
                    <a:pt x="315" y="624"/>
                  </a:lnTo>
                  <a:lnTo>
                    <a:pt x="314" y="624"/>
                  </a:lnTo>
                  <a:lnTo>
                    <a:pt x="309" y="621"/>
                  </a:lnTo>
                  <a:lnTo>
                    <a:pt x="308" y="617"/>
                  </a:lnTo>
                  <a:lnTo>
                    <a:pt x="313" y="615"/>
                  </a:lnTo>
                  <a:lnTo>
                    <a:pt x="317" y="618"/>
                  </a:lnTo>
                  <a:lnTo>
                    <a:pt x="318" y="610"/>
                  </a:lnTo>
                  <a:lnTo>
                    <a:pt x="319" y="608"/>
                  </a:lnTo>
                  <a:lnTo>
                    <a:pt x="321" y="608"/>
                  </a:lnTo>
                  <a:lnTo>
                    <a:pt x="324" y="609"/>
                  </a:lnTo>
                  <a:lnTo>
                    <a:pt x="327" y="601"/>
                  </a:lnTo>
                  <a:lnTo>
                    <a:pt x="326" y="598"/>
                  </a:lnTo>
                  <a:lnTo>
                    <a:pt x="327" y="597"/>
                  </a:lnTo>
                  <a:lnTo>
                    <a:pt x="327" y="595"/>
                  </a:lnTo>
                  <a:lnTo>
                    <a:pt x="327" y="594"/>
                  </a:lnTo>
                  <a:lnTo>
                    <a:pt x="328" y="594"/>
                  </a:lnTo>
                  <a:lnTo>
                    <a:pt x="331" y="591"/>
                  </a:lnTo>
                  <a:lnTo>
                    <a:pt x="335" y="591"/>
                  </a:lnTo>
                  <a:lnTo>
                    <a:pt x="340" y="587"/>
                  </a:lnTo>
                  <a:lnTo>
                    <a:pt x="342" y="582"/>
                  </a:lnTo>
                  <a:lnTo>
                    <a:pt x="340" y="575"/>
                  </a:lnTo>
                  <a:lnTo>
                    <a:pt x="340" y="574"/>
                  </a:lnTo>
                  <a:lnTo>
                    <a:pt x="337" y="570"/>
                  </a:lnTo>
                  <a:lnTo>
                    <a:pt x="338" y="566"/>
                  </a:lnTo>
                  <a:lnTo>
                    <a:pt x="343" y="565"/>
                  </a:lnTo>
                  <a:lnTo>
                    <a:pt x="344" y="562"/>
                  </a:lnTo>
                  <a:lnTo>
                    <a:pt x="342" y="562"/>
                  </a:lnTo>
                  <a:lnTo>
                    <a:pt x="345" y="556"/>
                  </a:lnTo>
                  <a:lnTo>
                    <a:pt x="350" y="552"/>
                  </a:lnTo>
                  <a:lnTo>
                    <a:pt x="351" y="55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36" name="Freeform 136"/>
            <p:cNvSpPr>
              <a:spLocks/>
            </p:cNvSpPr>
            <p:nvPr/>
          </p:nvSpPr>
          <p:spPr bwMode="auto">
            <a:xfrm>
              <a:off x="3930" y="131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37" name="Freeform 137"/>
            <p:cNvSpPr>
              <a:spLocks/>
            </p:cNvSpPr>
            <p:nvPr/>
          </p:nvSpPr>
          <p:spPr bwMode="auto">
            <a:xfrm>
              <a:off x="3907" y="1309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38" name="Freeform 138"/>
            <p:cNvSpPr>
              <a:spLocks/>
            </p:cNvSpPr>
            <p:nvPr/>
          </p:nvSpPr>
          <p:spPr bwMode="auto">
            <a:xfrm>
              <a:off x="4268" y="720"/>
              <a:ext cx="449" cy="404"/>
            </a:xfrm>
            <a:custGeom>
              <a:avLst/>
              <a:gdLst/>
              <a:ahLst/>
              <a:cxnLst>
                <a:cxn ang="0">
                  <a:pos x="19" y="169"/>
                </a:cxn>
                <a:cxn ang="0">
                  <a:pos x="12" y="128"/>
                </a:cxn>
                <a:cxn ang="0">
                  <a:pos x="6" y="105"/>
                </a:cxn>
                <a:cxn ang="0">
                  <a:pos x="8" y="83"/>
                </a:cxn>
                <a:cxn ang="0">
                  <a:pos x="36" y="71"/>
                </a:cxn>
                <a:cxn ang="0">
                  <a:pos x="71" y="71"/>
                </a:cxn>
                <a:cxn ang="0">
                  <a:pos x="86" y="85"/>
                </a:cxn>
                <a:cxn ang="0">
                  <a:pos x="133" y="92"/>
                </a:cxn>
                <a:cxn ang="0">
                  <a:pos x="147" y="67"/>
                </a:cxn>
                <a:cxn ang="0">
                  <a:pos x="165" y="44"/>
                </a:cxn>
                <a:cxn ang="0">
                  <a:pos x="183" y="34"/>
                </a:cxn>
                <a:cxn ang="0">
                  <a:pos x="209" y="28"/>
                </a:cxn>
                <a:cxn ang="0">
                  <a:pos x="232" y="27"/>
                </a:cxn>
                <a:cxn ang="0">
                  <a:pos x="267" y="22"/>
                </a:cxn>
                <a:cxn ang="0">
                  <a:pos x="297" y="32"/>
                </a:cxn>
                <a:cxn ang="0">
                  <a:pos x="320" y="22"/>
                </a:cxn>
                <a:cxn ang="0">
                  <a:pos x="358" y="9"/>
                </a:cxn>
                <a:cxn ang="0">
                  <a:pos x="388" y="0"/>
                </a:cxn>
                <a:cxn ang="0">
                  <a:pos x="380" y="19"/>
                </a:cxn>
                <a:cxn ang="0">
                  <a:pos x="382" y="44"/>
                </a:cxn>
                <a:cxn ang="0">
                  <a:pos x="404" y="58"/>
                </a:cxn>
                <a:cxn ang="0">
                  <a:pos x="406" y="85"/>
                </a:cxn>
                <a:cxn ang="0">
                  <a:pos x="444" y="115"/>
                </a:cxn>
                <a:cxn ang="0">
                  <a:pos x="428" y="128"/>
                </a:cxn>
                <a:cxn ang="0">
                  <a:pos x="411" y="134"/>
                </a:cxn>
                <a:cxn ang="0">
                  <a:pos x="388" y="139"/>
                </a:cxn>
                <a:cxn ang="0">
                  <a:pos x="377" y="130"/>
                </a:cxn>
                <a:cxn ang="0">
                  <a:pos x="360" y="130"/>
                </a:cxn>
                <a:cxn ang="0">
                  <a:pos x="343" y="156"/>
                </a:cxn>
                <a:cxn ang="0">
                  <a:pos x="307" y="168"/>
                </a:cxn>
                <a:cxn ang="0">
                  <a:pos x="313" y="188"/>
                </a:cxn>
                <a:cxn ang="0">
                  <a:pos x="307" y="204"/>
                </a:cxn>
                <a:cxn ang="0">
                  <a:pos x="312" y="224"/>
                </a:cxn>
                <a:cxn ang="0">
                  <a:pos x="323" y="239"/>
                </a:cxn>
                <a:cxn ang="0">
                  <a:pos x="338" y="256"/>
                </a:cxn>
                <a:cxn ang="0">
                  <a:pos x="326" y="273"/>
                </a:cxn>
                <a:cxn ang="0">
                  <a:pos x="298" y="281"/>
                </a:cxn>
                <a:cxn ang="0">
                  <a:pos x="278" y="286"/>
                </a:cxn>
                <a:cxn ang="0">
                  <a:pos x="278" y="304"/>
                </a:cxn>
                <a:cxn ang="0">
                  <a:pos x="266" y="322"/>
                </a:cxn>
                <a:cxn ang="0">
                  <a:pos x="241" y="308"/>
                </a:cxn>
                <a:cxn ang="0">
                  <a:pos x="214" y="326"/>
                </a:cxn>
                <a:cxn ang="0">
                  <a:pos x="207" y="337"/>
                </a:cxn>
                <a:cxn ang="0">
                  <a:pos x="196" y="330"/>
                </a:cxn>
                <a:cxn ang="0">
                  <a:pos x="185" y="340"/>
                </a:cxn>
                <a:cxn ang="0">
                  <a:pos x="179" y="354"/>
                </a:cxn>
                <a:cxn ang="0">
                  <a:pos x="176" y="373"/>
                </a:cxn>
                <a:cxn ang="0">
                  <a:pos x="161" y="398"/>
                </a:cxn>
                <a:cxn ang="0">
                  <a:pos x="141" y="396"/>
                </a:cxn>
                <a:cxn ang="0">
                  <a:pos x="125" y="402"/>
                </a:cxn>
                <a:cxn ang="0">
                  <a:pos x="113" y="400"/>
                </a:cxn>
                <a:cxn ang="0">
                  <a:pos x="108" y="375"/>
                </a:cxn>
                <a:cxn ang="0">
                  <a:pos x="95" y="357"/>
                </a:cxn>
                <a:cxn ang="0">
                  <a:pos x="72" y="357"/>
                </a:cxn>
                <a:cxn ang="0">
                  <a:pos x="54" y="368"/>
                </a:cxn>
                <a:cxn ang="0">
                  <a:pos x="32" y="373"/>
                </a:cxn>
                <a:cxn ang="0">
                  <a:pos x="25" y="347"/>
                </a:cxn>
                <a:cxn ang="0">
                  <a:pos x="23" y="330"/>
                </a:cxn>
                <a:cxn ang="0">
                  <a:pos x="18" y="305"/>
                </a:cxn>
                <a:cxn ang="0">
                  <a:pos x="37" y="269"/>
                </a:cxn>
                <a:cxn ang="0">
                  <a:pos x="42" y="243"/>
                </a:cxn>
                <a:cxn ang="0">
                  <a:pos x="28" y="213"/>
                </a:cxn>
                <a:cxn ang="0">
                  <a:pos x="48" y="202"/>
                </a:cxn>
              </a:cxnLst>
              <a:rect l="0" t="0" r="r" b="b"/>
              <a:pathLst>
                <a:path w="449" h="404">
                  <a:moveTo>
                    <a:pt x="51" y="184"/>
                  </a:moveTo>
                  <a:lnTo>
                    <a:pt x="47" y="178"/>
                  </a:lnTo>
                  <a:lnTo>
                    <a:pt x="37" y="173"/>
                  </a:lnTo>
                  <a:lnTo>
                    <a:pt x="30" y="171"/>
                  </a:lnTo>
                  <a:lnTo>
                    <a:pt x="19" y="169"/>
                  </a:lnTo>
                  <a:lnTo>
                    <a:pt x="15" y="165"/>
                  </a:lnTo>
                  <a:lnTo>
                    <a:pt x="14" y="160"/>
                  </a:lnTo>
                  <a:lnTo>
                    <a:pt x="19" y="154"/>
                  </a:lnTo>
                  <a:lnTo>
                    <a:pt x="23" y="136"/>
                  </a:lnTo>
                  <a:lnTo>
                    <a:pt x="12" y="128"/>
                  </a:lnTo>
                  <a:lnTo>
                    <a:pt x="4" y="129"/>
                  </a:lnTo>
                  <a:lnTo>
                    <a:pt x="2" y="120"/>
                  </a:lnTo>
                  <a:lnTo>
                    <a:pt x="0" y="115"/>
                  </a:lnTo>
                  <a:lnTo>
                    <a:pt x="5" y="109"/>
                  </a:lnTo>
                  <a:lnTo>
                    <a:pt x="6" y="105"/>
                  </a:lnTo>
                  <a:lnTo>
                    <a:pt x="4" y="101"/>
                  </a:lnTo>
                  <a:lnTo>
                    <a:pt x="11" y="95"/>
                  </a:lnTo>
                  <a:lnTo>
                    <a:pt x="12" y="96"/>
                  </a:lnTo>
                  <a:lnTo>
                    <a:pt x="9" y="86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8" y="67"/>
                  </a:lnTo>
                  <a:lnTo>
                    <a:pt x="29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51" y="63"/>
                  </a:lnTo>
                  <a:lnTo>
                    <a:pt x="59" y="62"/>
                  </a:lnTo>
                  <a:lnTo>
                    <a:pt x="65" y="66"/>
                  </a:lnTo>
                  <a:lnTo>
                    <a:pt x="67" y="69"/>
                  </a:lnTo>
                  <a:lnTo>
                    <a:pt x="71" y="71"/>
                  </a:lnTo>
                  <a:lnTo>
                    <a:pt x="80" y="75"/>
                  </a:lnTo>
                  <a:lnTo>
                    <a:pt x="73" y="83"/>
                  </a:lnTo>
                  <a:lnTo>
                    <a:pt x="73" y="85"/>
                  </a:lnTo>
                  <a:lnTo>
                    <a:pt x="82" y="86"/>
                  </a:lnTo>
                  <a:lnTo>
                    <a:pt x="86" y="85"/>
                  </a:lnTo>
                  <a:lnTo>
                    <a:pt x="94" y="91"/>
                  </a:lnTo>
                  <a:lnTo>
                    <a:pt x="98" y="89"/>
                  </a:lnTo>
                  <a:lnTo>
                    <a:pt x="108" y="94"/>
                  </a:lnTo>
                  <a:lnTo>
                    <a:pt x="119" y="91"/>
                  </a:lnTo>
                  <a:lnTo>
                    <a:pt x="133" y="92"/>
                  </a:lnTo>
                  <a:lnTo>
                    <a:pt x="135" y="91"/>
                  </a:lnTo>
                  <a:lnTo>
                    <a:pt x="136" y="93"/>
                  </a:lnTo>
                  <a:lnTo>
                    <a:pt x="142" y="81"/>
                  </a:lnTo>
                  <a:lnTo>
                    <a:pt x="149" y="77"/>
                  </a:lnTo>
                  <a:lnTo>
                    <a:pt x="147" y="67"/>
                  </a:lnTo>
                  <a:lnTo>
                    <a:pt x="153" y="56"/>
                  </a:lnTo>
                  <a:lnTo>
                    <a:pt x="154" y="49"/>
                  </a:lnTo>
                  <a:lnTo>
                    <a:pt x="156" y="46"/>
                  </a:lnTo>
                  <a:lnTo>
                    <a:pt x="158" y="45"/>
                  </a:lnTo>
                  <a:lnTo>
                    <a:pt x="165" y="44"/>
                  </a:lnTo>
                  <a:lnTo>
                    <a:pt x="168" y="40"/>
                  </a:lnTo>
                  <a:lnTo>
                    <a:pt x="168" y="35"/>
                  </a:lnTo>
                  <a:lnTo>
                    <a:pt x="176" y="34"/>
                  </a:lnTo>
                  <a:lnTo>
                    <a:pt x="178" y="35"/>
                  </a:lnTo>
                  <a:lnTo>
                    <a:pt x="183" y="34"/>
                  </a:lnTo>
                  <a:lnTo>
                    <a:pt x="194" y="30"/>
                  </a:lnTo>
                  <a:lnTo>
                    <a:pt x="199" y="30"/>
                  </a:lnTo>
                  <a:lnTo>
                    <a:pt x="202" y="27"/>
                  </a:lnTo>
                  <a:lnTo>
                    <a:pt x="205" y="28"/>
                  </a:lnTo>
                  <a:lnTo>
                    <a:pt x="209" y="28"/>
                  </a:lnTo>
                  <a:lnTo>
                    <a:pt x="215" y="34"/>
                  </a:lnTo>
                  <a:lnTo>
                    <a:pt x="221" y="35"/>
                  </a:lnTo>
                  <a:lnTo>
                    <a:pt x="227" y="31"/>
                  </a:lnTo>
                  <a:lnTo>
                    <a:pt x="230" y="27"/>
                  </a:lnTo>
                  <a:lnTo>
                    <a:pt x="232" y="27"/>
                  </a:lnTo>
                  <a:lnTo>
                    <a:pt x="236" y="23"/>
                  </a:lnTo>
                  <a:lnTo>
                    <a:pt x="243" y="26"/>
                  </a:lnTo>
                  <a:lnTo>
                    <a:pt x="247" y="31"/>
                  </a:lnTo>
                  <a:lnTo>
                    <a:pt x="258" y="25"/>
                  </a:lnTo>
                  <a:lnTo>
                    <a:pt x="267" y="22"/>
                  </a:lnTo>
                  <a:lnTo>
                    <a:pt x="275" y="28"/>
                  </a:lnTo>
                  <a:lnTo>
                    <a:pt x="286" y="30"/>
                  </a:lnTo>
                  <a:lnTo>
                    <a:pt x="290" y="34"/>
                  </a:lnTo>
                  <a:lnTo>
                    <a:pt x="292" y="35"/>
                  </a:lnTo>
                  <a:lnTo>
                    <a:pt x="297" y="32"/>
                  </a:lnTo>
                  <a:lnTo>
                    <a:pt x="301" y="28"/>
                  </a:lnTo>
                  <a:lnTo>
                    <a:pt x="306" y="28"/>
                  </a:lnTo>
                  <a:lnTo>
                    <a:pt x="315" y="25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33" y="14"/>
                  </a:lnTo>
                  <a:lnTo>
                    <a:pt x="341" y="13"/>
                  </a:lnTo>
                  <a:lnTo>
                    <a:pt x="346" y="12"/>
                  </a:lnTo>
                  <a:lnTo>
                    <a:pt x="353" y="11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2" y="9"/>
                  </a:lnTo>
                  <a:lnTo>
                    <a:pt x="367" y="3"/>
                  </a:lnTo>
                  <a:lnTo>
                    <a:pt x="373" y="3"/>
                  </a:lnTo>
                  <a:lnTo>
                    <a:pt x="388" y="0"/>
                  </a:lnTo>
                  <a:lnTo>
                    <a:pt x="395" y="3"/>
                  </a:lnTo>
                  <a:lnTo>
                    <a:pt x="397" y="7"/>
                  </a:lnTo>
                  <a:lnTo>
                    <a:pt x="392" y="10"/>
                  </a:lnTo>
                  <a:lnTo>
                    <a:pt x="391" y="17"/>
                  </a:lnTo>
                  <a:lnTo>
                    <a:pt x="380" y="19"/>
                  </a:lnTo>
                  <a:lnTo>
                    <a:pt x="373" y="22"/>
                  </a:lnTo>
                  <a:lnTo>
                    <a:pt x="372" y="24"/>
                  </a:lnTo>
                  <a:lnTo>
                    <a:pt x="376" y="32"/>
                  </a:lnTo>
                  <a:lnTo>
                    <a:pt x="377" y="38"/>
                  </a:lnTo>
                  <a:lnTo>
                    <a:pt x="382" y="44"/>
                  </a:lnTo>
                  <a:lnTo>
                    <a:pt x="378" y="50"/>
                  </a:lnTo>
                  <a:lnTo>
                    <a:pt x="389" y="55"/>
                  </a:lnTo>
                  <a:lnTo>
                    <a:pt x="393" y="62"/>
                  </a:lnTo>
                  <a:lnTo>
                    <a:pt x="397" y="58"/>
                  </a:lnTo>
                  <a:lnTo>
                    <a:pt x="404" y="58"/>
                  </a:lnTo>
                  <a:lnTo>
                    <a:pt x="408" y="66"/>
                  </a:lnTo>
                  <a:lnTo>
                    <a:pt x="412" y="71"/>
                  </a:lnTo>
                  <a:lnTo>
                    <a:pt x="409" y="75"/>
                  </a:lnTo>
                  <a:lnTo>
                    <a:pt x="408" y="81"/>
                  </a:lnTo>
                  <a:lnTo>
                    <a:pt x="406" y="85"/>
                  </a:lnTo>
                  <a:lnTo>
                    <a:pt x="409" y="87"/>
                  </a:lnTo>
                  <a:lnTo>
                    <a:pt x="417" y="89"/>
                  </a:lnTo>
                  <a:lnTo>
                    <a:pt x="423" y="92"/>
                  </a:lnTo>
                  <a:lnTo>
                    <a:pt x="429" y="106"/>
                  </a:lnTo>
                  <a:lnTo>
                    <a:pt x="444" y="115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43" y="119"/>
                  </a:lnTo>
                  <a:lnTo>
                    <a:pt x="433" y="127"/>
                  </a:lnTo>
                  <a:lnTo>
                    <a:pt x="428" y="128"/>
                  </a:lnTo>
                  <a:lnTo>
                    <a:pt x="429" y="132"/>
                  </a:lnTo>
                  <a:lnTo>
                    <a:pt x="424" y="134"/>
                  </a:lnTo>
                  <a:lnTo>
                    <a:pt x="419" y="131"/>
                  </a:lnTo>
                  <a:lnTo>
                    <a:pt x="414" y="131"/>
                  </a:lnTo>
                  <a:lnTo>
                    <a:pt x="411" y="134"/>
                  </a:lnTo>
                  <a:lnTo>
                    <a:pt x="401" y="132"/>
                  </a:lnTo>
                  <a:lnTo>
                    <a:pt x="397" y="136"/>
                  </a:lnTo>
                  <a:lnTo>
                    <a:pt x="394" y="137"/>
                  </a:lnTo>
                  <a:lnTo>
                    <a:pt x="388" y="142"/>
                  </a:lnTo>
                  <a:lnTo>
                    <a:pt x="388" y="139"/>
                  </a:lnTo>
                  <a:lnTo>
                    <a:pt x="388" y="137"/>
                  </a:lnTo>
                  <a:lnTo>
                    <a:pt x="386" y="134"/>
                  </a:lnTo>
                  <a:lnTo>
                    <a:pt x="382" y="130"/>
                  </a:lnTo>
                  <a:lnTo>
                    <a:pt x="377" y="131"/>
                  </a:lnTo>
                  <a:lnTo>
                    <a:pt x="377" y="130"/>
                  </a:lnTo>
                  <a:lnTo>
                    <a:pt x="376" y="129"/>
                  </a:lnTo>
                  <a:lnTo>
                    <a:pt x="360" y="118"/>
                  </a:lnTo>
                  <a:lnTo>
                    <a:pt x="360" y="122"/>
                  </a:lnTo>
                  <a:lnTo>
                    <a:pt x="361" y="128"/>
                  </a:lnTo>
                  <a:lnTo>
                    <a:pt x="360" y="130"/>
                  </a:lnTo>
                  <a:lnTo>
                    <a:pt x="356" y="138"/>
                  </a:lnTo>
                  <a:lnTo>
                    <a:pt x="356" y="141"/>
                  </a:lnTo>
                  <a:lnTo>
                    <a:pt x="349" y="154"/>
                  </a:lnTo>
                  <a:lnTo>
                    <a:pt x="345" y="158"/>
                  </a:lnTo>
                  <a:lnTo>
                    <a:pt x="343" y="156"/>
                  </a:lnTo>
                  <a:lnTo>
                    <a:pt x="338" y="156"/>
                  </a:lnTo>
                  <a:lnTo>
                    <a:pt x="335" y="160"/>
                  </a:lnTo>
                  <a:lnTo>
                    <a:pt x="329" y="160"/>
                  </a:lnTo>
                  <a:lnTo>
                    <a:pt x="309" y="166"/>
                  </a:lnTo>
                  <a:lnTo>
                    <a:pt x="307" y="168"/>
                  </a:lnTo>
                  <a:lnTo>
                    <a:pt x="306" y="175"/>
                  </a:lnTo>
                  <a:lnTo>
                    <a:pt x="314" y="176"/>
                  </a:lnTo>
                  <a:lnTo>
                    <a:pt x="322" y="179"/>
                  </a:lnTo>
                  <a:lnTo>
                    <a:pt x="319" y="184"/>
                  </a:lnTo>
                  <a:lnTo>
                    <a:pt x="313" y="188"/>
                  </a:lnTo>
                  <a:lnTo>
                    <a:pt x="311" y="193"/>
                  </a:lnTo>
                  <a:lnTo>
                    <a:pt x="312" y="193"/>
                  </a:lnTo>
                  <a:lnTo>
                    <a:pt x="311" y="205"/>
                  </a:lnTo>
                  <a:lnTo>
                    <a:pt x="308" y="203"/>
                  </a:lnTo>
                  <a:lnTo>
                    <a:pt x="307" y="204"/>
                  </a:lnTo>
                  <a:lnTo>
                    <a:pt x="303" y="207"/>
                  </a:lnTo>
                  <a:lnTo>
                    <a:pt x="297" y="209"/>
                  </a:lnTo>
                  <a:lnTo>
                    <a:pt x="303" y="215"/>
                  </a:lnTo>
                  <a:lnTo>
                    <a:pt x="310" y="220"/>
                  </a:lnTo>
                  <a:lnTo>
                    <a:pt x="312" y="224"/>
                  </a:lnTo>
                  <a:lnTo>
                    <a:pt x="310" y="231"/>
                  </a:lnTo>
                  <a:lnTo>
                    <a:pt x="312" y="234"/>
                  </a:lnTo>
                  <a:lnTo>
                    <a:pt x="318" y="234"/>
                  </a:lnTo>
                  <a:lnTo>
                    <a:pt x="322" y="232"/>
                  </a:lnTo>
                  <a:lnTo>
                    <a:pt x="323" y="239"/>
                  </a:lnTo>
                  <a:lnTo>
                    <a:pt x="329" y="239"/>
                  </a:lnTo>
                  <a:lnTo>
                    <a:pt x="331" y="240"/>
                  </a:lnTo>
                  <a:lnTo>
                    <a:pt x="327" y="248"/>
                  </a:lnTo>
                  <a:lnTo>
                    <a:pt x="334" y="255"/>
                  </a:lnTo>
                  <a:lnTo>
                    <a:pt x="338" y="256"/>
                  </a:lnTo>
                  <a:lnTo>
                    <a:pt x="336" y="263"/>
                  </a:lnTo>
                  <a:lnTo>
                    <a:pt x="331" y="261"/>
                  </a:lnTo>
                  <a:lnTo>
                    <a:pt x="329" y="268"/>
                  </a:lnTo>
                  <a:lnTo>
                    <a:pt x="325" y="272"/>
                  </a:lnTo>
                  <a:lnTo>
                    <a:pt x="326" y="273"/>
                  </a:lnTo>
                  <a:lnTo>
                    <a:pt x="323" y="277"/>
                  </a:lnTo>
                  <a:lnTo>
                    <a:pt x="312" y="280"/>
                  </a:lnTo>
                  <a:lnTo>
                    <a:pt x="309" y="281"/>
                  </a:lnTo>
                  <a:lnTo>
                    <a:pt x="307" y="282"/>
                  </a:lnTo>
                  <a:lnTo>
                    <a:pt x="298" y="281"/>
                  </a:lnTo>
                  <a:lnTo>
                    <a:pt x="295" y="284"/>
                  </a:lnTo>
                  <a:lnTo>
                    <a:pt x="292" y="281"/>
                  </a:lnTo>
                  <a:lnTo>
                    <a:pt x="290" y="281"/>
                  </a:lnTo>
                  <a:lnTo>
                    <a:pt x="282" y="285"/>
                  </a:lnTo>
                  <a:lnTo>
                    <a:pt x="278" y="286"/>
                  </a:lnTo>
                  <a:lnTo>
                    <a:pt x="282" y="294"/>
                  </a:lnTo>
                  <a:lnTo>
                    <a:pt x="284" y="298"/>
                  </a:lnTo>
                  <a:lnTo>
                    <a:pt x="280" y="298"/>
                  </a:lnTo>
                  <a:lnTo>
                    <a:pt x="275" y="301"/>
                  </a:lnTo>
                  <a:lnTo>
                    <a:pt x="278" y="304"/>
                  </a:lnTo>
                  <a:lnTo>
                    <a:pt x="275" y="306"/>
                  </a:lnTo>
                  <a:lnTo>
                    <a:pt x="279" y="315"/>
                  </a:lnTo>
                  <a:lnTo>
                    <a:pt x="278" y="316"/>
                  </a:lnTo>
                  <a:lnTo>
                    <a:pt x="278" y="320"/>
                  </a:lnTo>
                  <a:lnTo>
                    <a:pt x="266" y="322"/>
                  </a:lnTo>
                  <a:lnTo>
                    <a:pt x="267" y="320"/>
                  </a:lnTo>
                  <a:lnTo>
                    <a:pt x="258" y="320"/>
                  </a:lnTo>
                  <a:lnTo>
                    <a:pt x="255" y="309"/>
                  </a:lnTo>
                  <a:lnTo>
                    <a:pt x="249" y="308"/>
                  </a:lnTo>
                  <a:lnTo>
                    <a:pt x="241" y="308"/>
                  </a:lnTo>
                  <a:lnTo>
                    <a:pt x="238" y="308"/>
                  </a:lnTo>
                  <a:lnTo>
                    <a:pt x="233" y="312"/>
                  </a:lnTo>
                  <a:lnTo>
                    <a:pt x="228" y="317"/>
                  </a:lnTo>
                  <a:lnTo>
                    <a:pt x="213" y="316"/>
                  </a:lnTo>
                  <a:lnTo>
                    <a:pt x="214" y="326"/>
                  </a:lnTo>
                  <a:lnTo>
                    <a:pt x="214" y="327"/>
                  </a:lnTo>
                  <a:lnTo>
                    <a:pt x="208" y="328"/>
                  </a:lnTo>
                  <a:lnTo>
                    <a:pt x="208" y="331"/>
                  </a:lnTo>
                  <a:lnTo>
                    <a:pt x="206" y="332"/>
                  </a:lnTo>
                  <a:lnTo>
                    <a:pt x="207" y="337"/>
                  </a:lnTo>
                  <a:lnTo>
                    <a:pt x="205" y="337"/>
                  </a:lnTo>
                  <a:lnTo>
                    <a:pt x="202" y="336"/>
                  </a:lnTo>
                  <a:lnTo>
                    <a:pt x="199" y="331"/>
                  </a:lnTo>
                  <a:lnTo>
                    <a:pt x="197" y="332"/>
                  </a:lnTo>
                  <a:lnTo>
                    <a:pt x="196" y="330"/>
                  </a:lnTo>
                  <a:lnTo>
                    <a:pt x="196" y="334"/>
                  </a:lnTo>
                  <a:lnTo>
                    <a:pt x="189" y="336"/>
                  </a:lnTo>
                  <a:lnTo>
                    <a:pt x="188" y="334"/>
                  </a:lnTo>
                  <a:lnTo>
                    <a:pt x="188" y="336"/>
                  </a:lnTo>
                  <a:lnTo>
                    <a:pt x="185" y="340"/>
                  </a:lnTo>
                  <a:lnTo>
                    <a:pt x="186" y="343"/>
                  </a:lnTo>
                  <a:lnTo>
                    <a:pt x="182" y="345"/>
                  </a:lnTo>
                  <a:lnTo>
                    <a:pt x="184" y="347"/>
                  </a:lnTo>
                  <a:lnTo>
                    <a:pt x="183" y="351"/>
                  </a:lnTo>
                  <a:lnTo>
                    <a:pt x="179" y="354"/>
                  </a:lnTo>
                  <a:lnTo>
                    <a:pt x="179" y="360"/>
                  </a:lnTo>
                  <a:lnTo>
                    <a:pt x="174" y="362"/>
                  </a:lnTo>
                  <a:lnTo>
                    <a:pt x="173" y="364"/>
                  </a:lnTo>
                  <a:lnTo>
                    <a:pt x="173" y="369"/>
                  </a:lnTo>
                  <a:lnTo>
                    <a:pt x="176" y="373"/>
                  </a:lnTo>
                  <a:lnTo>
                    <a:pt x="169" y="372"/>
                  </a:lnTo>
                  <a:lnTo>
                    <a:pt x="170" y="376"/>
                  </a:lnTo>
                  <a:lnTo>
                    <a:pt x="169" y="388"/>
                  </a:lnTo>
                  <a:lnTo>
                    <a:pt x="164" y="392"/>
                  </a:lnTo>
                  <a:lnTo>
                    <a:pt x="161" y="398"/>
                  </a:lnTo>
                  <a:lnTo>
                    <a:pt x="158" y="399"/>
                  </a:lnTo>
                  <a:lnTo>
                    <a:pt x="155" y="399"/>
                  </a:lnTo>
                  <a:lnTo>
                    <a:pt x="153" y="399"/>
                  </a:lnTo>
                  <a:lnTo>
                    <a:pt x="144" y="392"/>
                  </a:lnTo>
                  <a:lnTo>
                    <a:pt x="141" y="396"/>
                  </a:lnTo>
                  <a:lnTo>
                    <a:pt x="135" y="395"/>
                  </a:lnTo>
                  <a:lnTo>
                    <a:pt x="136" y="391"/>
                  </a:lnTo>
                  <a:lnTo>
                    <a:pt x="132" y="395"/>
                  </a:lnTo>
                  <a:lnTo>
                    <a:pt x="132" y="397"/>
                  </a:lnTo>
                  <a:lnTo>
                    <a:pt x="125" y="402"/>
                  </a:lnTo>
                  <a:lnTo>
                    <a:pt x="126" y="397"/>
                  </a:lnTo>
                  <a:lnTo>
                    <a:pt x="124" y="401"/>
                  </a:lnTo>
                  <a:lnTo>
                    <a:pt x="123" y="401"/>
                  </a:lnTo>
                  <a:lnTo>
                    <a:pt x="119" y="404"/>
                  </a:lnTo>
                  <a:lnTo>
                    <a:pt x="113" y="400"/>
                  </a:lnTo>
                  <a:lnTo>
                    <a:pt x="115" y="397"/>
                  </a:lnTo>
                  <a:lnTo>
                    <a:pt x="105" y="392"/>
                  </a:lnTo>
                  <a:lnTo>
                    <a:pt x="99" y="391"/>
                  </a:lnTo>
                  <a:lnTo>
                    <a:pt x="103" y="381"/>
                  </a:lnTo>
                  <a:lnTo>
                    <a:pt x="108" y="375"/>
                  </a:lnTo>
                  <a:lnTo>
                    <a:pt x="105" y="369"/>
                  </a:lnTo>
                  <a:lnTo>
                    <a:pt x="107" y="366"/>
                  </a:lnTo>
                  <a:lnTo>
                    <a:pt x="108" y="365"/>
                  </a:lnTo>
                  <a:lnTo>
                    <a:pt x="98" y="360"/>
                  </a:lnTo>
                  <a:lnTo>
                    <a:pt x="95" y="357"/>
                  </a:lnTo>
                  <a:lnTo>
                    <a:pt x="88" y="359"/>
                  </a:lnTo>
                  <a:lnTo>
                    <a:pt x="83" y="356"/>
                  </a:lnTo>
                  <a:lnTo>
                    <a:pt x="79" y="360"/>
                  </a:lnTo>
                  <a:lnTo>
                    <a:pt x="77" y="357"/>
                  </a:lnTo>
                  <a:lnTo>
                    <a:pt x="72" y="357"/>
                  </a:lnTo>
                  <a:lnTo>
                    <a:pt x="67" y="356"/>
                  </a:lnTo>
                  <a:lnTo>
                    <a:pt x="65" y="357"/>
                  </a:lnTo>
                  <a:lnTo>
                    <a:pt x="60" y="360"/>
                  </a:lnTo>
                  <a:lnTo>
                    <a:pt x="58" y="361"/>
                  </a:lnTo>
                  <a:lnTo>
                    <a:pt x="54" y="368"/>
                  </a:lnTo>
                  <a:lnTo>
                    <a:pt x="53" y="366"/>
                  </a:lnTo>
                  <a:lnTo>
                    <a:pt x="46" y="368"/>
                  </a:lnTo>
                  <a:lnTo>
                    <a:pt x="42" y="372"/>
                  </a:lnTo>
                  <a:lnTo>
                    <a:pt x="33" y="373"/>
                  </a:lnTo>
                  <a:lnTo>
                    <a:pt x="32" y="373"/>
                  </a:lnTo>
                  <a:lnTo>
                    <a:pt x="30" y="366"/>
                  </a:lnTo>
                  <a:lnTo>
                    <a:pt x="33" y="364"/>
                  </a:lnTo>
                  <a:lnTo>
                    <a:pt x="29" y="362"/>
                  </a:lnTo>
                  <a:lnTo>
                    <a:pt x="25" y="361"/>
                  </a:lnTo>
                  <a:lnTo>
                    <a:pt x="25" y="347"/>
                  </a:lnTo>
                  <a:lnTo>
                    <a:pt x="23" y="343"/>
                  </a:lnTo>
                  <a:lnTo>
                    <a:pt x="25" y="341"/>
                  </a:lnTo>
                  <a:lnTo>
                    <a:pt x="26" y="339"/>
                  </a:lnTo>
                  <a:lnTo>
                    <a:pt x="25" y="333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1" y="320"/>
                  </a:lnTo>
                  <a:lnTo>
                    <a:pt x="14" y="318"/>
                  </a:lnTo>
                  <a:lnTo>
                    <a:pt x="15" y="313"/>
                  </a:lnTo>
                  <a:lnTo>
                    <a:pt x="18" y="305"/>
                  </a:lnTo>
                  <a:lnTo>
                    <a:pt x="21" y="304"/>
                  </a:lnTo>
                  <a:lnTo>
                    <a:pt x="21" y="295"/>
                  </a:lnTo>
                  <a:lnTo>
                    <a:pt x="27" y="290"/>
                  </a:lnTo>
                  <a:lnTo>
                    <a:pt x="33" y="284"/>
                  </a:lnTo>
                  <a:lnTo>
                    <a:pt x="37" y="269"/>
                  </a:lnTo>
                  <a:lnTo>
                    <a:pt x="38" y="266"/>
                  </a:lnTo>
                  <a:lnTo>
                    <a:pt x="33" y="258"/>
                  </a:lnTo>
                  <a:lnTo>
                    <a:pt x="40" y="247"/>
                  </a:lnTo>
                  <a:lnTo>
                    <a:pt x="40" y="246"/>
                  </a:lnTo>
                  <a:lnTo>
                    <a:pt x="42" y="243"/>
                  </a:lnTo>
                  <a:lnTo>
                    <a:pt x="41" y="235"/>
                  </a:lnTo>
                  <a:lnTo>
                    <a:pt x="38" y="231"/>
                  </a:lnTo>
                  <a:lnTo>
                    <a:pt x="41" y="226"/>
                  </a:lnTo>
                  <a:lnTo>
                    <a:pt x="38" y="219"/>
                  </a:lnTo>
                  <a:lnTo>
                    <a:pt x="28" y="213"/>
                  </a:lnTo>
                  <a:lnTo>
                    <a:pt x="30" y="210"/>
                  </a:lnTo>
                  <a:lnTo>
                    <a:pt x="33" y="209"/>
                  </a:lnTo>
                  <a:lnTo>
                    <a:pt x="35" y="207"/>
                  </a:lnTo>
                  <a:lnTo>
                    <a:pt x="40" y="204"/>
                  </a:lnTo>
                  <a:lnTo>
                    <a:pt x="48" y="202"/>
                  </a:lnTo>
                  <a:lnTo>
                    <a:pt x="52" y="196"/>
                  </a:lnTo>
                  <a:lnTo>
                    <a:pt x="50" y="190"/>
                  </a:lnTo>
                  <a:lnTo>
                    <a:pt x="51" y="18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39" name="Freeform 139"/>
            <p:cNvSpPr>
              <a:spLocks/>
            </p:cNvSpPr>
            <p:nvPr/>
          </p:nvSpPr>
          <p:spPr bwMode="auto">
            <a:xfrm>
              <a:off x="3500" y="1036"/>
              <a:ext cx="243" cy="147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9" y="6"/>
                </a:cxn>
                <a:cxn ang="0">
                  <a:pos x="140" y="14"/>
                </a:cxn>
                <a:cxn ang="0">
                  <a:pos x="126" y="24"/>
                </a:cxn>
                <a:cxn ang="0">
                  <a:pos x="113" y="21"/>
                </a:cxn>
                <a:cxn ang="0">
                  <a:pos x="94" y="26"/>
                </a:cxn>
                <a:cxn ang="0">
                  <a:pos x="82" y="36"/>
                </a:cxn>
                <a:cxn ang="0">
                  <a:pos x="69" y="34"/>
                </a:cxn>
                <a:cxn ang="0">
                  <a:pos x="52" y="18"/>
                </a:cxn>
                <a:cxn ang="0">
                  <a:pos x="41" y="32"/>
                </a:cxn>
                <a:cxn ang="0">
                  <a:pos x="19" y="40"/>
                </a:cxn>
                <a:cxn ang="0">
                  <a:pos x="8" y="40"/>
                </a:cxn>
                <a:cxn ang="0">
                  <a:pos x="0" y="55"/>
                </a:cxn>
                <a:cxn ang="0">
                  <a:pos x="3" y="70"/>
                </a:cxn>
                <a:cxn ang="0">
                  <a:pos x="16" y="86"/>
                </a:cxn>
                <a:cxn ang="0">
                  <a:pos x="22" y="92"/>
                </a:cxn>
                <a:cxn ang="0">
                  <a:pos x="30" y="95"/>
                </a:cxn>
                <a:cxn ang="0">
                  <a:pos x="41" y="100"/>
                </a:cxn>
                <a:cxn ang="0">
                  <a:pos x="41" y="119"/>
                </a:cxn>
                <a:cxn ang="0">
                  <a:pos x="43" y="138"/>
                </a:cxn>
                <a:cxn ang="0">
                  <a:pos x="52" y="145"/>
                </a:cxn>
                <a:cxn ang="0">
                  <a:pos x="68" y="135"/>
                </a:cxn>
                <a:cxn ang="0">
                  <a:pos x="76" y="142"/>
                </a:cxn>
                <a:cxn ang="0">
                  <a:pos x="99" y="138"/>
                </a:cxn>
                <a:cxn ang="0">
                  <a:pos x="120" y="131"/>
                </a:cxn>
                <a:cxn ang="0">
                  <a:pos x="133" y="126"/>
                </a:cxn>
                <a:cxn ang="0">
                  <a:pos x="150" y="115"/>
                </a:cxn>
                <a:cxn ang="0">
                  <a:pos x="172" y="118"/>
                </a:cxn>
                <a:cxn ang="0">
                  <a:pos x="187" y="123"/>
                </a:cxn>
                <a:cxn ang="0">
                  <a:pos x="197" y="122"/>
                </a:cxn>
                <a:cxn ang="0">
                  <a:pos x="200" y="123"/>
                </a:cxn>
                <a:cxn ang="0">
                  <a:pos x="227" y="110"/>
                </a:cxn>
                <a:cxn ang="0">
                  <a:pos x="234" y="108"/>
                </a:cxn>
                <a:cxn ang="0">
                  <a:pos x="242" y="99"/>
                </a:cxn>
                <a:cxn ang="0">
                  <a:pos x="240" y="91"/>
                </a:cxn>
                <a:cxn ang="0">
                  <a:pos x="236" y="83"/>
                </a:cxn>
                <a:cxn ang="0">
                  <a:pos x="241" y="78"/>
                </a:cxn>
                <a:cxn ang="0">
                  <a:pos x="241" y="69"/>
                </a:cxn>
                <a:cxn ang="0">
                  <a:pos x="227" y="47"/>
                </a:cxn>
                <a:cxn ang="0">
                  <a:pos x="229" y="37"/>
                </a:cxn>
                <a:cxn ang="0">
                  <a:pos x="220" y="16"/>
                </a:cxn>
                <a:cxn ang="0">
                  <a:pos x="199" y="17"/>
                </a:cxn>
                <a:cxn ang="0">
                  <a:pos x="190" y="8"/>
                </a:cxn>
              </a:cxnLst>
              <a:rect l="0" t="0" r="r" b="b"/>
              <a:pathLst>
                <a:path w="243" h="147">
                  <a:moveTo>
                    <a:pt x="172" y="4"/>
                  </a:moveTo>
                  <a:lnTo>
                    <a:pt x="168" y="3"/>
                  </a:lnTo>
                  <a:lnTo>
                    <a:pt x="165" y="0"/>
                  </a:lnTo>
                  <a:lnTo>
                    <a:pt x="159" y="0"/>
                  </a:lnTo>
                  <a:lnTo>
                    <a:pt x="158" y="8"/>
                  </a:lnTo>
                  <a:lnTo>
                    <a:pt x="149" y="6"/>
                  </a:lnTo>
                  <a:lnTo>
                    <a:pt x="143" y="11"/>
                  </a:lnTo>
                  <a:lnTo>
                    <a:pt x="144" y="13"/>
                  </a:lnTo>
                  <a:lnTo>
                    <a:pt x="140" y="14"/>
                  </a:lnTo>
                  <a:lnTo>
                    <a:pt x="133" y="20"/>
                  </a:lnTo>
                  <a:lnTo>
                    <a:pt x="127" y="21"/>
                  </a:lnTo>
                  <a:lnTo>
                    <a:pt x="126" y="24"/>
                  </a:lnTo>
                  <a:lnTo>
                    <a:pt x="122" y="24"/>
                  </a:lnTo>
                  <a:lnTo>
                    <a:pt x="117" y="21"/>
                  </a:lnTo>
                  <a:lnTo>
                    <a:pt x="113" y="21"/>
                  </a:lnTo>
                  <a:lnTo>
                    <a:pt x="105" y="17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89" y="27"/>
                  </a:lnTo>
                  <a:lnTo>
                    <a:pt x="84" y="36"/>
                  </a:lnTo>
                  <a:lnTo>
                    <a:pt x="82" y="36"/>
                  </a:lnTo>
                  <a:lnTo>
                    <a:pt x="79" y="34"/>
                  </a:lnTo>
                  <a:lnTo>
                    <a:pt x="76" y="31"/>
                  </a:lnTo>
                  <a:lnTo>
                    <a:pt x="69" y="34"/>
                  </a:lnTo>
                  <a:lnTo>
                    <a:pt x="64" y="36"/>
                  </a:lnTo>
                  <a:lnTo>
                    <a:pt x="56" y="24"/>
                  </a:lnTo>
                  <a:lnTo>
                    <a:pt x="52" y="18"/>
                  </a:lnTo>
                  <a:lnTo>
                    <a:pt x="46" y="20"/>
                  </a:lnTo>
                  <a:lnTo>
                    <a:pt x="42" y="26"/>
                  </a:lnTo>
                  <a:lnTo>
                    <a:pt x="41" y="32"/>
                  </a:lnTo>
                  <a:lnTo>
                    <a:pt x="31" y="35"/>
                  </a:lnTo>
                  <a:lnTo>
                    <a:pt x="27" y="39"/>
                  </a:lnTo>
                  <a:lnTo>
                    <a:pt x="19" y="40"/>
                  </a:lnTo>
                  <a:lnTo>
                    <a:pt x="15" y="39"/>
                  </a:lnTo>
                  <a:lnTo>
                    <a:pt x="11" y="44"/>
                  </a:lnTo>
                  <a:lnTo>
                    <a:pt x="8" y="40"/>
                  </a:lnTo>
                  <a:lnTo>
                    <a:pt x="3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3" y="70"/>
                  </a:lnTo>
                  <a:lnTo>
                    <a:pt x="2" y="74"/>
                  </a:lnTo>
                  <a:lnTo>
                    <a:pt x="5" y="81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1" y="87"/>
                  </a:lnTo>
                  <a:lnTo>
                    <a:pt x="22" y="92"/>
                  </a:lnTo>
                  <a:lnTo>
                    <a:pt x="23" y="93"/>
                  </a:lnTo>
                  <a:lnTo>
                    <a:pt x="24" y="95"/>
                  </a:lnTo>
                  <a:lnTo>
                    <a:pt x="30" y="95"/>
                  </a:lnTo>
                  <a:lnTo>
                    <a:pt x="35" y="94"/>
                  </a:lnTo>
                  <a:lnTo>
                    <a:pt x="41" y="97"/>
                  </a:lnTo>
                  <a:lnTo>
                    <a:pt x="41" y="100"/>
                  </a:lnTo>
                  <a:lnTo>
                    <a:pt x="39" y="104"/>
                  </a:lnTo>
                  <a:lnTo>
                    <a:pt x="38" y="115"/>
                  </a:lnTo>
                  <a:lnTo>
                    <a:pt x="41" y="119"/>
                  </a:lnTo>
                  <a:lnTo>
                    <a:pt x="40" y="130"/>
                  </a:lnTo>
                  <a:lnTo>
                    <a:pt x="42" y="135"/>
                  </a:lnTo>
                  <a:lnTo>
                    <a:pt x="43" y="138"/>
                  </a:lnTo>
                  <a:lnTo>
                    <a:pt x="52" y="139"/>
                  </a:lnTo>
                  <a:lnTo>
                    <a:pt x="54" y="141"/>
                  </a:lnTo>
                  <a:lnTo>
                    <a:pt x="52" y="145"/>
                  </a:lnTo>
                  <a:lnTo>
                    <a:pt x="63" y="147"/>
                  </a:lnTo>
                  <a:lnTo>
                    <a:pt x="66" y="145"/>
                  </a:lnTo>
                  <a:lnTo>
                    <a:pt x="68" y="135"/>
                  </a:lnTo>
                  <a:lnTo>
                    <a:pt x="71" y="133"/>
                  </a:lnTo>
                  <a:lnTo>
                    <a:pt x="73" y="144"/>
                  </a:lnTo>
                  <a:lnTo>
                    <a:pt x="76" y="142"/>
                  </a:lnTo>
                  <a:lnTo>
                    <a:pt x="85" y="144"/>
                  </a:lnTo>
                  <a:lnTo>
                    <a:pt x="89" y="146"/>
                  </a:lnTo>
                  <a:lnTo>
                    <a:pt x="99" y="138"/>
                  </a:lnTo>
                  <a:lnTo>
                    <a:pt x="100" y="134"/>
                  </a:lnTo>
                  <a:lnTo>
                    <a:pt x="111" y="134"/>
                  </a:lnTo>
                  <a:lnTo>
                    <a:pt x="120" y="131"/>
                  </a:lnTo>
                  <a:lnTo>
                    <a:pt x="122" y="133"/>
                  </a:lnTo>
                  <a:lnTo>
                    <a:pt x="130" y="128"/>
                  </a:lnTo>
                  <a:lnTo>
                    <a:pt x="133" y="126"/>
                  </a:lnTo>
                  <a:lnTo>
                    <a:pt x="137" y="122"/>
                  </a:lnTo>
                  <a:lnTo>
                    <a:pt x="141" y="116"/>
                  </a:lnTo>
                  <a:lnTo>
                    <a:pt x="150" y="115"/>
                  </a:lnTo>
                  <a:lnTo>
                    <a:pt x="156" y="116"/>
                  </a:lnTo>
                  <a:lnTo>
                    <a:pt x="163" y="111"/>
                  </a:lnTo>
                  <a:lnTo>
                    <a:pt x="172" y="118"/>
                  </a:lnTo>
                  <a:lnTo>
                    <a:pt x="172" y="120"/>
                  </a:lnTo>
                  <a:lnTo>
                    <a:pt x="177" y="118"/>
                  </a:lnTo>
                  <a:lnTo>
                    <a:pt x="187" y="123"/>
                  </a:lnTo>
                  <a:lnTo>
                    <a:pt x="190" y="122"/>
                  </a:lnTo>
                  <a:lnTo>
                    <a:pt x="192" y="122"/>
                  </a:lnTo>
                  <a:lnTo>
                    <a:pt x="197" y="122"/>
                  </a:lnTo>
                  <a:lnTo>
                    <a:pt x="198" y="125"/>
                  </a:lnTo>
                  <a:lnTo>
                    <a:pt x="198" y="123"/>
                  </a:lnTo>
                  <a:lnTo>
                    <a:pt x="200" y="123"/>
                  </a:lnTo>
                  <a:lnTo>
                    <a:pt x="212" y="115"/>
                  </a:lnTo>
                  <a:lnTo>
                    <a:pt x="223" y="109"/>
                  </a:lnTo>
                  <a:lnTo>
                    <a:pt x="227" y="110"/>
                  </a:lnTo>
                  <a:lnTo>
                    <a:pt x="232" y="110"/>
                  </a:lnTo>
                  <a:lnTo>
                    <a:pt x="234" y="111"/>
                  </a:lnTo>
                  <a:lnTo>
                    <a:pt x="234" y="108"/>
                  </a:lnTo>
                  <a:lnTo>
                    <a:pt x="233" y="107"/>
                  </a:lnTo>
                  <a:lnTo>
                    <a:pt x="240" y="99"/>
                  </a:lnTo>
                  <a:lnTo>
                    <a:pt x="242" y="99"/>
                  </a:lnTo>
                  <a:lnTo>
                    <a:pt x="243" y="97"/>
                  </a:lnTo>
                  <a:lnTo>
                    <a:pt x="239" y="93"/>
                  </a:lnTo>
                  <a:lnTo>
                    <a:pt x="240" y="91"/>
                  </a:lnTo>
                  <a:lnTo>
                    <a:pt x="238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40" y="80"/>
                  </a:lnTo>
                  <a:lnTo>
                    <a:pt x="240" y="79"/>
                  </a:lnTo>
                  <a:lnTo>
                    <a:pt x="241" y="78"/>
                  </a:lnTo>
                  <a:lnTo>
                    <a:pt x="242" y="73"/>
                  </a:lnTo>
                  <a:lnTo>
                    <a:pt x="241" y="71"/>
                  </a:lnTo>
                  <a:lnTo>
                    <a:pt x="241" y="69"/>
                  </a:lnTo>
                  <a:lnTo>
                    <a:pt x="234" y="67"/>
                  </a:lnTo>
                  <a:lnTo>
                    <a:pt x="228" y="57"/>
                  </a:lnTo>
                  <a:lnTo>
                    <a:pt x="227" y="47"/>
                  </a:lnTo>
                  <a:lnTo>
                    <a:pt x="229" y="45"/>
                  </a:lnTo>
                  <a:lnTo>
                    <a:pt x="227" y="41"/>
                  </a:lnTo>
                  <a:lnTo>
                    <a:pt x="229" y="37"/>
                  </a:lnTo>
                  <a:lnTo>
                    <a:pt x="228" y="33"/>
                  </a:lnTo>
                  <a:lnTo>
                    <a:pt x="227" y="18"/>
                  </a:lnTo>
                  <a:lnTo>
                    <a:pt x="220" y="16"/>
                  </a:lnTo>
                  <a:lnTo>
                    <a:pt x="214" y="18"/>
                  </a:lnTo>
                  <a:lnTo>
                    <a:pt x="203" y="13"/>
                  </a:lnTo>
                  <a:lnTo>
                    <a:pt x="199" y="17"/>
                  </a:lnTo>
                  <a:lnTo>
                    <a:pt x="194" y="15"/>
                  </a:lnTo>
                  <a:lnTo>
                    <a:pt x="194" y="10"/>
                  </a:lnTo>
                  <a:lnTo>
                    <a:pt x="190" y="8"/>
                  </a:lnTo>
                  <a:lnTo>
                    <a:pt x="184" y="2"/>
                  </a:lnTo>
                  <a:lnTo>
                    <a:pt x="172" y="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0" name="Freeform 140"/>
            <p:cNvSpPr>
              <a:spLocks/>
            </p:cNvSpPr>
            <p:nvPr/>
          </p:nvSpPr>
          <p:spPr bwMode="auto">
            <a:xfrm>
              <a:off x="3786" y="2386"/>
              <a:ext cx="362" cy="682"/>
            </a:xfrm>
            <a:custGeom>
              <a:avLst/>
              <a:gdLst/>
              <a:ahLst/>
              <a:cxnLst>
                <a:cxn ang="0">
                  <a:pos x="74" y="338"/>
                </a:cxn>
                <a:cxn ang="0">
                  <a:pos x="59" y="358"/>
                </a:cxn>
                <a:cxn ang="0">
                  <a:pos x="70" y="387"/>
                </a:cxn>
                <a:cxn ang="0">
                  <a:pos x="75" y="386"/>
                </a:cxn>
                <a:cxn ang="0">
                  <a:pos x="88" y="413"/>
                </a:cxn>
                <a:cxn ang="0">
                  <a:pos x="89" y="441"/>
                </a:cxn>
                <a:cxn ang="0">
                  <a:pos x="76" y="439"/>
                </a:cxn>
                <a:cxn ang="0">
                  <a:pos x="69" y="467"/>
                </a:cxn>
                <a:cxn ang="0">
                  <a:pos x="57" y="529"/>
                </a:cxn>
                <a:cxn ang="0">
                  <a:pos x="60" y="550"/>
                </a:cxn>
                <a:cxn ang="0">
                  <a:pos x="59" y="599"/>
                </a:cxn>
                <a:cxn ang="0">
                  <a:pos x="69" y="626"/>
                </a:cxn>
                <a:cxn ang="0">
                  <a:pos x="46" y="621"/>
                </a:cxn>
                <a:cxn ang="0">
                  <a:pos x="69" y="631"/>
                </a:cxn>
                <a:cxn ang="0">
                  <a:pos x="81" y="623"/>
                </a:cxn>
                <a:cxn ang="0">
                  <a:pos x="94" y="637"/>
                </a:cxn>
                <a:cxn ang="0">
                  <a:pos x="102" y="669"/>
                </a:cxn>
                <a:cxn ang="0">
                  <a:pos x="113" y="674"/>
                </a:cxn>
                <a:cxn ang="0">
                  <a:pos x="138" y="673"/>
                </a:cxn>
                <a:cxn ang="0">
                  <a:pos x="167" y="667"/>
                </a:cxn>
                <a:cxn ang="0">
                  <a:pos x="188" y="616"/>
                </a:cxn>
                <a:cxn ang="0">
                  <a:pos x="220" y="586"/>
                </a:cxn>
                <a:cxn ang="0">
                  <a:pos x="270" y="601"/>
                </a:cxn>
                <a:cxn ang="0">
                  <a:pos x="294" y="613"/>
                </a:cxn>
                <a:cxn ang="0">
                  <a:pos x="307" y="590"/>
                </a:cxn>
                <a:cxn ang="0">
                  <a:pos x="322" y="503"/>
                </a:cxn>
                <a:cxn ang="0">
                  <a:pos x="326" y="447"/>
                </a:cxn>
                <a:cxn ang="0">
                  <a:pos x="332" y="382"/>
                </a:cxn>
                <a:cxn ang="0">
                  <a:pos x="336" y="351"/>
                </a:cxn>
                <a:cxn ang="0">
                  <a:pos x="320" y="280"/>
                </a:cxn>
                <a:cxn ang="0">
                  <a:pos x="356" y="204"/>
                </a:cxn>
                <a:cxn ang="0">
                  <a:pos x="340" y="158"/>
                </a:cxn>
                <a:cxn ang="0">
                  <a:pos x="334" y="119"/>
                </a:cxn>
                <a:cxn ang="0">
                  <a:pos x="325" y="108"/>
                </a:cxn>
                <a:cxn ang="0">
                  <a:pos x="308" y="98"/>
                </a:cxn>
                <a:cxn ang="0">
                  <a:pos x="294" y="93"/>
                </a:cxn>
                <a:cxn ang="0">
                  <a:pos x="310" y="81"/>
                </a:cxn>
                <a:cxn ang="0">
                  <a:pos x="323" y="72"/>
                </a:cxn>
                <a:cxn ang="0">
                  <a:pos x="305" y="67"/>
                </a:cxn>
                <a:cxn ang="0">
                  <a:pos x="296" y="67"/>
                </a:cxn>
                <a:cxn ang="0">
                  <a:pos x="307" y="44"/>
                </a:cxn>
                <a:cxn ang="0">
                  <a:pos x="295" y="30"/>
                </a:cxn>
                <a:cxn ang="0">
                  <a:pos x="279" y="46"/>
                </a:cxn>
                <a:cxn ang="0">
                  <a:pos x="272" y="23"/>
                </a:cxn>
                <a:cxn ang="0">
                  <a:pos x="256" y="20"/>
                </a:cxn>
                <a:cxn ang="0">
                  <a:pos x="242" y="17"/>
                </a:cxn>
                <a:cxn ang="0">
                  <a:pos x="226" y="4"/>
                </a:cxn>
                <a:cxn ang="0">
                  <a:pos x="218" y="15"/>
                </a:cxn>
                <a:cxn ang="0">
                  <a:pos x="196" y="34"/>
                </a:cxn>
                <a:cxn ang="0">
                  <a:pos x="158" y="70"/>
                </a:cxn>
                <a:cxn ang="0">
                  <a:pos x="93" y="120"/>
                </a:cxn>
                <a:cxn ang="0">
                  <a:pos x="22" y="86"/>
                </a:cxn>
                <a:cxn ang="0">
                  <a:pos x="10" y="127"/>
                </a:cxn>
                <a:cxn ang="0">
                  <a:pos x="13" y="166"/>
                </a:cxn>
                <a:cxn ang="0">
                  <a:pos x="12" y="183"/>
                </a:cxn>
                <a:cxn ang="0">
                  <a:pos x="28" y="191"/>
                </a:cxn>
                <a:cxn ang="0">
                  <a:pos x="52" y="225"/>
                </a:cxn>
                <a:cxn ang="0">
                  <a:pos x="74" y="281"/>
                </a:cxn>
              </a:cxnLst>
              <a:rect l="0" t="0" r="r" b="b"/>
              <a:pathLst>
                <a:path w="362" h="682">
                  <a:moveTo>
                    <a:pt x="72" y="285"/>
                  </a:moveTo>
                  <a:lnTo>
                    <a:pt x="71" y="292"/>
                  </a:lnTo>
                  <a:lnTo>
                    <a:pt x="70" y="299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73" y="322"/>
                  </a:lnTo>
                  <a:lnTo>
                    <a:pt x="75" y="332"/>
                  </a:lnTo>
                  <a:lnTo>
                    <a:pt x="74" y="338"/>
                  </a:lnTo>
                  <a:lnTo>
                    <a:pt x="71" y="341"/>
                  </a:lnTo>
                  <a:lnTo>
                    <a:pt x="65" y="344"/>
                  </a:lnTo>
                  <a:lnTo>
                    <a:pt x="58" y="346"/>
                  </a:lnTo>
                  <a:lnTo>
                    <a:pt x="57" y="344"/>
                  </a:lnTo>
                  <a:lnTo>
                    <a:pt x="51" y="349"/>
                  </a:lnTo>
                  <a:lnTo>
                    <a:pt x="58" y="351"/>
                  </a:lnTo>
                  <a:lnTo>
                    <a:pt x="59" y="355"/>
                  </a:lnTo>
                  <a:lnTo>
                    <a:pt x="59" y="358"/>
                  </a:lnTo>
                  <a:lnTo>
                    <a:pt x="54" y="366"/>
                  </a:lnTo>
                  <a:lnTo>
                    <a:pt x="55" y="382"/>
                  </a:lnTo>
                  <a:lnTo>
                    <a:pt x="58" y="388"/>
                  </a:lnTo>
                  <a:lnTo>
                    <a:pt x="63" y="392"/>
                  </a:lnTo>
                  <a:lnTo>
                    <a:pt x="63" y="397"/>
                  </a:lnTo>
                  <a:lnTo>
                    <a:pt x="64" y="399"/>
                  </a:lnTo>
                  <a:lnTo>
                    <a:pt x="67" y="390"/>
                  </a:lnTo>
                  <a:lnTo>
                    <a:pt x="70" y="387"/>
                  </a:lnTo>
                  <a:lnTo>
                    <a:pt x="66" y="389"/>
                  </a:lnTo>
                  <a:lnTo>
                    <a:pt x="66" y="388"/>
                  </a:lnTo>
                  <a:lnTo>
                    <a:pt x="64" y="389"/>
                  </a:lnTo>
                  <a:lnTo>
                    <a:pt x="66" y="386"/>
                  </a:lnTo>
                  <a:lnTo>
                    <a:pt x="72" y="382"/>
                  </a:lnTo>
                  <a:lnTo>
                    <a:pt x="77" y="382"/>
                  </a:lnTo>
                  <a:lnTo>
                    <a:pt x="79" y="384"/>
                  </a:lnTo>
                  <a:lnTo>
                    <a:pt x="75" y="386"/>
                  </a:lnTo>
                  <a:lnTo>
                    <a:pt x="83" y="387"/>
                  </a:lnTo>
                  <a:lnTo>
                    <a:pt x="86" y="392"/>
                  </a:lnTo>
                  <a:lnTo>
                    <a:pt x="87" y="393"/>
                  </a:lnTo>
                  <a:lnTo>
                    <a:pt x="89" y="408"/>
                  </a:lnTo>
                  <a:lnTo>
                    <a:pt x="94" y="409"/>
                  </a:lnTo>
                  <a:lnTo>
                    <a:pt x="90" y="411"/>
                  </a:lnTo>
                  <a:lnTo>
                    <a:pt x="89" y="409"/>
                  </a:lnTo>
                  <a:lnTo>
                    <a:pt x="88" y="413"/>
                  </a:lnTo>
                  <a:lnTo>
                    <a:pt x="81" y="429"/>
                  </a:lnTo>
                  <a:lnTo>
                    <a:pt x="88" y="418"/>
                  </a:lnTo>
                  <a:lnTo>
                    <a:pt x="78" y="436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84" y="441"/>
                  </a:lnTo>
                  <a:lnTo>
                    <a:pt x="85" y="443"/>
                  </a:lnTo>
                  <a:lnTo>
                    <a:pt x="89" y="441"/>
                  </a:lnTo>
                  <a:lnTo>
                    <a:pt x="90" y="445"/>
                  </a:lnTo>
                  <a:lnTo>
                    <a:pt x="91" y="447"/>
                  </a:lnTo>
                  <a:lnTo>
                    <a:pt x="87" y="446"/>
                  </a:lnTo>
                  <a:lnTo>
                    <a:pt x="82" y="447"/>
                  </a:lnTo>
                  <a:lnTo>
                    <a:pt x="82" y="445"/>
                  </a:lnTo>
                  <a:lnTo>
                    <a:pt x="77" y="441"/>
                  </a:lnTo>
                  <a:lnTo>
                    <a:pt x="75" y="439"/>
                  </a:lnTo>
                  <a:lnTo>
                    <a:pt x="76" y="439"/>
                  </a:lnTo>
                  <a:lnTo>
                    <a:pt x="69" y="424"/>
                  </a:lnTo>
                  <a:lnTo>
                    <a:pt x="66" y="427"/>
                  </a:lnTo>
                  <a:lnTo>
                    <a:pt x="66" y="440"/>
                  </a:lnTo>
                  <a:lnTo>
                    <a:pt x="66" y="448"/>
                  </a:lnTo>
                  <a:lnTo>
                    <a:pt x="66" y="451"/>
                  </a:lnTo>
                  <a:lnTo>
                    <a:pt x="67" y="455"/>
                  </a:lnTo>
                  <a:lnTo>
                    <a:pt x="67" y="462"/>
                  </a:lnTo>
                  <a:lnTo>
                    <a:pt x="69" y="467"/>
                  </a:lnTo>
                  <a:lnTo>
                    <a:pt x="70" y="471"/>
                  </a:lnTo>
                  <a:lnTo>
                    <a:pt x="67" y="486"/>
                  </a:lnTo>
                  <a:lnTo>
                    <a:pt x="54" y="507"/>
                  </a:lnTo>
                  <a:lnTo>
                    <a:pt x="53" y="512"/>
                  </a:lnTo>
                  <a:lnTo>
                    <a:pt x="54" y="515"/>
                  </a:lnTo>
                  <a:lnTo>
                    <a:pt x="55" y="517"/>
                  </a:lnTo>
                  <a:lnTo>
                    <a:pt x="59" y="518"/>
                  </a:lnTo>
                  <a:lnTo>
                    <a:pt x="57" y="529"/>
                  </a:lnTo>
                  <a:lnTo>
                    <a:pt x="51" y="534"/>
                  </a:lnTo>
                  <a:lnTo>
                    <a:pt x="52" y="538"/>
                  </a:lnTo>
                  <a:lnTo>
                    <a:pt x="51" y="537"/>
                  </a:lnTo>
                  <a:lnTo>
                    <a:pt x="52" y="539"/>
                  </a:lnTo>
                  <a:lnTo>
                    <a:pt x="53" y="543"/>
                  </a:lnTo>
                  <a:lnTo>
                    <a:pt x="54" y="545"/>
                  </a:lnTo>
                  <a:lnTo>
                    <a:pt x="57" y="547"/>
                  </a:lnTo>
                  <a:lnTo>
                    <a:pt x="60" y="550"/>
                  </a:lnTo>
                  <a:lnTo>
                    <a:pt x="63" y="556"/>
                  </a:lnTo>
                  <a:lnTo>
                    <a:pt x="63" y="564"/>
                  </a:lnTo>
                  <a:lnTo>
                    <a:pt x="54" y="574"/>
                  </a:lnTo>
                  <a:lnTo>
                    <a:pt x="50" y="578"/>
                  </a:lnTo>
                  <a:lnTo>
                    <a:pt x="50" y="585"/>
                  </a:lnTo>
                  <a:lnTo>
                    <a:pt x="51" y="586"/>
                  </a:lnTo>
                  <a:lnTo>
                    <a:pt x="54" y="587"/>
                  </a:lnTo>
                  <a:lnTo>
                    <a:pt x="59" y="599"/>
                  </a:lnTo>
                  <a:lnTo>
                    <a:pt x="58" y="593"/>
                  </a:lnTo>
                  <a:lnTo>
                    <a:pt x="63" y="599"/>
                  </a:lnTo>
                  <a:lnTo>
                    <a:pt x="63" y="606"/>
                  </a:lnTo>
                  <a:lnTo>
                    <a:pt x="64" y="612"/>
                  </a:lnTo>
                  <a:lnTo>
                    <a:pt x="70" y="610"/>
                  </a:lnTo>
                  <a:lnTo>
                    <a:pt x="74" y="620"/>
                  </a:lnTo>
                  <a:lnTo>
                    <a:pt x="71" y="627"/>
                  </a:lnTo>
                  <a:lnTo>
                    <a:pt x="69" y="626"/>
                  </a:lnTo>
                  <a:lnTo>
                    <a:pt x="65" y="617"/>
                  </a:lnTo>
                  <a:lnTo>
                    <a:pt x="62" y="614"/>
                  </a:lnTo>
                  <a:lnTo>
                    <a:pt x="62" y="613"/>
                  </a:lnTo>
                  <a:lnTo>
                    <a:pt x="53" y="616"/>
                  </a:lnTo>
                  <a:lnTo>
                    <a:pt x="49" y="612"/>
                  </a:lnTo>
                  <a:lnTo>
                    <a:pt x="47" y="616"/>
                  </a:lnTo>
                  <a:lnTo>
                    <a:pt x="47" y="619"/>
                  </a:lnTo>
                  <a:lnTo>
                    <a:pt x="46" y="621"/>
                  </a:lnTo>
                  <a:lnTo>
                    <a:pt x="50" y="638"/>
                  </a:lnTo>
                  <a:lnTo>
                    <a:pt x="52" y="640"/>
                  </a:lnTo>
                  <a:lnTo>
                    <a:pt x="58" y="656"/>
                  </a:lnTo>
                  <a:lnTo>
                    <a:pt x="62" y="656"/>
                  </a:lnTo>
                  <a:lnTo>
                    <a:pt x="65" y="652"/>
                  </a:lnTo>
                  <a:lnTo>
                    <a:pt x="67" y="646"/>
                  </a:lnTo>
                  <a:lnTo>
                    <a:pt x="70" y="632"/>
                  </a:lnTo>
                  <a:lnTo>
                    <a:pt x="69" y="631"/>
                  </a:lnTo>
                  <a:lnTo>
                    <a:pt x="75" y="626"/>
                  </a:lnTo>
                  <a:lnTo>
                    <a:pt x="73" y="626"/>
                  </a:lnTo>
                  <a:lnTo>
                    <a:pt x="73" y="624"/>
                  </a:lnTo>
                  <a:lnTo>
                    <a:pt x="75" y="620"/>
                  </a:lnTo>
                  <a:lnTo>
                    <a:pt x="77" y="620"/>
                  </a:lnTo>
                  <a:lnTo>
                    <a:pt x="79" y="620"/>
                  </a:lnTo>
                  <a:lnTo>
                    <a:pt x="81" y="621"/>
                  </a:lnTo>
                  <a:lnTo>
                    <a:pt x="81" y="623"/>
                  </a:lnTo>
                  <a:lnTo>
                    <a:pt x="79" y="625"/>
                  </a:lnTo>
                  <a:lnTo>
                    <a:pt x="81" y="626"/>
                  </a:lnTo>
                  <a:lnTo>
                    <a:pt x="83" y="626"/>
                  </a:lnTo>
                  <a:lnTo>
                    <a:pt x="82" y="624"/>
                  </a:lnTo>
                  <a:lnTo>
                    <a:pt x="88" y="632"/>
                  </a:lnTo>
                  <a:lnTo>
                    <a:pt x="88" y="629"/>
                  </a:lnTo>
                  <a:lnTo>
                    <a:pt x="90" y="631"/>
                  </a:lnTo>
                  <a:lnTo>
                    <a:pt x="94" y="637"/>
                  </a:lnTo>
                  <a:lnTo>
                    <a:pt x="91" y="643"/>
                  </a:lnTo>
                  <a:lnTo>
                    <a:pt x="95" y="651"/>
                  </a:lnTo>
                  <a:lnTo>
                    <a:pt x="97" y="657"/>
                  </a:lnTo>
                  <a:lnTo>
                    <a:pt x="100" y="656"/>
                  </a:lnTo>
                  <a:lnTo>
                    <a:pt x="101" y="656"/>
                  </a:lnTo>
                  <a:lnTo>
                    <a:pt x="102" y="658"/>
                  </a:lnTo>
                  <a:lnTo>
                    <a:pt x="103" y="666"/>
                  </a:lnTo>
                  <a:lnTo>
                    <a:pt x="102" y="669"/>
                  </a:lnTo>
                  <a:lnTo>
                    <a:pt x="100" y="675"/>
                  </a:lnTo>
                  <a:lnTo>
                    <a:pt x="108" y="674"/>
                  </a:lnTo>
                  <a:lnTo>
                    <a:pt x="108" y="680"/>
                  </a:lnTo>
                  <a:lnTo>
                    <a:pt x="107" y="682"/>
                  </a:lnTo>
                  <a:lnTo>
                    <a:pt x="110" y="682"/>
                  </a:lnTo>
                  <a:lnTo>
                    <a:pt x="111" y="678"/>
                  </a:lnTo>
                  <a:lnTo>
                    <a:pt x="110" y="674"/>
                  </a:lnTo>
                  <a:lnTo>
                    <a:pt x="113" y="674"/>
                  </a:lnTo>
                  <a:lnTo>
                    <a:pt x="113" y="671"/>
                  </a:lnTo>
                  <a:lnTo>
                    <a:pt x="113" y="670"/>
                  </a:lnTo>
                  <a:lnTo>
                    <a:pt x="120" y="668"/>
                  </a:lnTo>
                  <a:lnTo>
                    <a:pt x="123" y="666"/>
                  </a:lnTo>
                  <a:lnTo>
                    <a:pt x="125" y="663"/>
                  </a:lnTo>
                  <a:lnTo>
                    <a:pt x="126" y="662"/>
                  </a:lnTo>
                  <a:lnTo>
                    <a:pt x="136" y="669"/>
                  </a:lnTo>
                  <a:lnTo>
                    <a:pt x="138" y="673"/>
                  </a:lnTo>
                  <a:lnTo>
                    <a:pt x="143" y="676"/>
                  </a:lnTo>
                  <a:lnTo>
                    <a:pt x="143" y="673"/>
                  </a:lnTo>
                  <a:lnTo>
                    <a:pt x="144" y="674"/>
                  </a:lnTo>
                  <a:lnTo>
                    <a:pt x="147" y="678"/>
                  </a:lnTo>
                  <a:lnTo>
                    <a:pt x="149" y="679"/>
                  </a:lnTo>
                  <a:lnTo>
                    <a:pt x="155" y="679"/>
                  </a:lnTo>
                  <a:lnTo>
                    <a:pt x="166" y="669"/>
                  </a:lnTo>
                  <a:lnTo>
                    <a:pt x="167" y="667"/>
                  </a:lnTo>
                  <a:lnTo>
                    <a:pt x="184" y="650"/>
                  </a:lnTo>
                  <a:lnTo>
                    <a:pt x="185" y="648"/>
                  </a:lnTo>
                  <a:lnTo>
                    <a:pt x="187" y="647"/>
                  </a:lnTo>
                  <a:lnTo>
                    <a:pt x="189" y="648"/>
                  </a:lnTo>
                  <a:lnTo>
                    <a:pt x="190" y="645"/>
                  </a:lnTo>
                  <a:lnTo>
                    <a:pt x="190" y="638"/>
                  </a:lnTo>
                  <a:lnTo>
                    <a:pt x="194" y="627"/>
                  </a:lnTo>
                  <a:lnTo>
                    <a:pt x="188" y="616"/>
                  </a:lnTo>
                  <a:lnTo>
                    <a:pt x="187" y="610"/>
                  </a:lnTo>
                  <a:lnTo>
                    <a:pt x="191" y="599"/>
                  </a:lnTo>
                  <a:lnTo>
                    <a:pt x="199" y="588"/>
                  </a:lnTo>
                  <a:lnTo>
                    <a:pt x="207" y="584"/>
                  </a:lnTo>
                  <a:lnTo>
                    <a:pt x="217" y="591"/>
                  </a:lnTo>
                  <a:lnTo>
                    <a:pt x="220" y="591"/>
                  </a:lnTo>
                  <a:lnTo>
                    <a:pt x="220" y="590"/>
                  </a:lnTo>
                  <a:lnTo>
                    <a:pt x="220" y="586"/>
                  </a:lnTo>
                  <a:lnTo>
                    <a:pt x="223" y="584"/>
                  </a:lnTo>
                  <a:lnTo>
                    <a:pt x="235" y="579"/>
                  </a:lnTo>
                  <a:lnTo>
                    <a:pt x="240" y="582"/>
                  </a:lnTo>
                  <a:lnTo>
                    <a:pt x="249" y="585"/>
                  </a:lnTo>
                  <a:lnTo>
                    <a:pt x="254" y="587"/>
                  </a:lnTo>
                  <a:lnTo>
                    <a:pt x="259" y="591"/>
                  </a:lnTo>
                  <a:lnTo>
                    <a:pt x="267" y="598"/>
                  </a:lnTo>
                  <a:lnTo>
                    <a:pt x="270" y="601"/>
                  </a:lnTo>
                  <a:lnTo>
                    <a:pt x="272" y="603"/>
                  </a:lnTo>
                  <a:lnTo>
                    <a:pt x="272" y="602"/>
                  </a:lnTo>
                  <a:lnTo>
                    <a:pt x="276" y="605"/>
                  </a:lnTo>
                  <a:lnTo>
                    <a:pt x="279" y="608"/>
                  </a:lnTo>
                  <a:lnTo>
                    <a:pt x="286" y="606"/>
                  </a:lnTo>
                  <a:lnTo>
                    <a:pt x="291" y="606"/>
                  </a:lnTo>
                  <a:lnTo>
                    <a:pt x="294" y="611"/>
                  </a:lnTo>
                  <a:lnTo>
                    <a:pt x="294" y="613"/>
                  </a:lnTo>
                  <a:lnTo>
                    <a:pt x="297" y="616"/>
                  </a:lnTo>
                  <a:lnTo>
                    <a:pt x="298" y="610"/>
                  </a:lnTo>
                  <a:lnTo>
                    <a:pt x="302" y="606"/>
                  </a:lnTo>
                  <a:lnTo>
                    <a:pt x="305" y="605"/>
                  </a:lnTo>
                  <a:lnTo>
                    <a:pt x="307" y="601"/>
                  </a:lnTo>
                  <a:lnTo>
                    <a:pt x="307" y="599"/>
                  </a:lnTo>
                  <a:lnTo>
                    <a:pt x="309" y="593"/>
                  </a:lnTo>
                  <a:lnTo>
                    <a:pt x="307" y="590"/>
                  </a:lnTo>
                  <a:lnTo>
                    <a:pt x="307" y="576"/>
                  </a:lnTo>
                  <a:lnTo>
                    <a:pt x="316" y="559"/>
                  </a:lnTo>
                  <a:lnTo>
                    <a:pt x="321" y="558"/>
                  </a:lnTo>
                  <a:lnTo>
                    <a:pt x="313" y="552"/>
                  </a:lnTo>
                  <a:lnTo>
                    <a:pt x="316" y="532"/>
                  </a:lnTo>
                  <a:lnTo>
                    <a:pt x="318" y="526"/>
                  </a:lnTo>
                  <a:lnTo>
                    <a:pt x="323" y="511"/>
                  </a:lnTo>
                  <a:lnTo>
                    <a:pt x="322" y="503"/>
                  </a:lnTo>
                  <a:lnTo>
                    <a:pt x="321" y="495"/>
                  </a:lnTo>
                  <a:lnTo>
                    <a:pt x="323" y="488"/>
                  </a:lnTo>
                  <a:lnTo>
                    <a:pt x="324" y="487"/>
                  </a:lnTo>
                  <a:lnTo>
                    <a:pt x="325" y="469"/>
                  </a:lnTo>
                  <a:lnTo>
                    <a:pt x="324" y="463"/>
                  </a:lnTo>
                  <a:lnTo>
                    <a:pt x="323" y="459"/>
                  </a:lnTo>
                  <a:lnTo>
                    <a:pt x="325" y="453"/>
                  </a:lnTo>
                  <a:lnTo>
                    <a:pt x="326" y="447"/>
                  </a:lnTo>
                  <a:lnTo>
                    <a:pt x="329" y="444"/>
                  </a:lnTo>
                  <a:lnTo>
                    <a:pt x="330" y="439"/>
                  </a:lnTo>
                  <a:lnTo>
                    <a:pt x="330" y="437"/>
                  </a:lnTo>
                  <a:lnTo>
                    <a:pt x="329" y="417"/>
                  </a:lnTo>
                  <a:lnTo>
                    <a:pt x="330" y="414"/>
                  </a:lnTo>
                  <a:lnTo>
                    <a:pt x="334" y="401"/>
                  </a:lnTo>
                  <a:lnTo>
                    <a:pt x="332" y="397"/>
                  </a:lnTo>
                  <a:lnTo>
                    <a:pt x="332" y="382"/>
                  </a:lnTo>
                  <a:lnTo>
                    <a:pt x="336" y="380"/>
                  </a:lnTo>
                  <a:lnTo>
                    <a:pt x="338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2" y="374"/>
                  </a:lnTo>
                  <a:lnTo>
                    <a:pt x="333" y="363"/>
                  </a:lnTo>
                  <a:lnTo>
                    <a:pt x="334" y="361"/>
                  </a:lnTo>
                  <a:lnTo>
                    <a:pt x="336" y="351"/>
                  </a:lnTo>
                  <a:lnTo>
                    <a:pt x="340" y="344"/>
                  </a:lnTo>
                  <a:lnTo>
                    <a:pt x="342" y="334"/>
                  </a:lnTo>
                  <a:lnTo>
                    <a:pt x="336" y="330"/>
                  </a:lnTo>
                  <a:lnTo>
                    <a:pt x="330" y="323"/>
                  </a:lnTo>
                  <a:lnTo>
                    <a:pt x="325" y="316"/>
                  </a:lnTo>
                  <a:lnTo>
                    <a:pt x="321" y="308"/>
                  </a:lnTo>
                  <a:lnTo>
                    <a:pt x="319" y="295"/>
                  </a:lnTo>
                  <a:lnTo>
                    <a:pt x="320" y="280"/>
                  </a:lnTo>
                  <a:lnTo>
                    <a:pt x="330" y="264"/>
                  </a:lnTo>
                  <a:lnTo>
                    <a:pt x="343" y="250"/>
                  </a:lnTo>
                  <a:lnTo>
                    <a:pt x="348" y="248"/>
                  </a:lnTo>
                  <a:lnTo>
                    <a:pt x="353" y="233"/>
                  </a:lnTo>
                  <a:lnTo>
                    <a:pt x="355" y="232"/>
                  </a:lnTo>
                  <a:lnTo>
                    <a:pt x="358" y="223"/>
                  </a:lnTo>
                  <a:lnTo>
                    <a:pt x="362" y="209"/>
                  </a:lnTo>
                  <a:lnTo>
                    <a:pt x="356" y="204"/>
                  </a:lnTo>
                  <a:lnTo>
                    <a:pt x="355" y="195"/>
                  </a:lnTo>
                  <a:lnTo>
                    <a:pt x="348" y="191"/>
                  </a:lnTo>
                  <a:lnTo>
                    <a:pt x="346" y="185"/>
                  </a:lnTo>
                  <a:lnTo>
                    <a:pt x="344" y="174"/>
                  </a:lnTo>
                  <a:lnTo>
                    <a:pt x="345" y="170"/>
                  </a:lnTo>
                  <a:lnTo>
                    <a:pt x="345" y="169"/>
                  </a:lnTo>
                  <a:lnTo>
                    <a:pt x="345" y="163"/>
                  </a:lnTo>
                  <a:lnTo>
                    <a:pt x="340" y="158"/>
                  </a:lnTo>
                  <a:lnTo>
                    <a:pt x="337" y="152"/>
                  </a:lnTo>
                  <a:lnTo>
                    <a:pt x="337" y="143"/>
                  </a:lnTo>
                  <a:lnTo>
                    <a:pt x="333" y="141"/>
                  </a:lnTo>
                  <a:lnTo>
                    <a:pt x="329" y="133"/>
                  </a:lnTo>
                  <a:lnTo>
                    <a:pt x="331" y="128"/>
                  </a:lnTo>
                  <a:lnTo>
                    <a:pt x="333" y="127"/>
                  </a:lnTo>
                  <a:lnTo>
                    <a:pt x="331" y="122"/>
                  </a:lnTo>
                  <a:lnTo>
                    <a:pt x="334" y="119"/>
                  </a:lnTo>
                  <a:lnTo>
                    <a:pt x="338" y="120"/>
                  </a:lnTo>
                  <a:lnTo>
                    <a:pt x="340" y="118"/>
                  </a:lnTo>
                  <a:lnTo>
                    <a:pt x="335" y="117"/>
                  </a:lnTo>
                  <a:lnTo>
                    <a:pt x="332" y="114"/>
                  </a:lnTo>
                  <a:lnTo>
                    <a:pt x="329" y="114"/>
                  </a:lnTo>
                  <a:lnTo>
                    <a:pt x="326" y="115"/>
                  </a:lnTo>
                  <a:lnTo>
                    <a:pt x="325" y="111"/>
                  </a:lnTo>
                  <a:lnTo>
                    <a:pt x="325" y="108"/>
                  </a:lnTo>
                  <a:lnTo>
                    <a:pt x="323" y="108"/>
                  </a:lnTo>
                  <a:lnTo>
                    <a:pt x="321" y="107"/>
                  </a:lnTo>
                  <a:lnTo>
                    <a:pt x="321" y="106"/>
                  </a:lnTo>
                  <a:lnTo>
                    <a:pt x="317" y="103"/>
                  </a:lnTo>
                  <a:lnTo>
                    <a:pt x="323" y="97"/>
                  </a:lnTo>
                  <a:lnTo>
                    <a:pt x="317" y="96"/>
                  </a:lnTo>
                  <a:lnTo>
                    <a:pt x="310" y="101"/>
                  </a:lnTo>
                  <a:lnTo>
                    <a:pt x="308" y="98"/>
                  </a:lnTo>
                  <a:lnTo>
                    <a:pt x="308" y="97"/>
                  </a:lnTo>
                  <a:lnTo>
                    <a:pt x="306" y="96"/>
                  </a:lnTo>
                  <a:lnTo>
                    <a:pt x="302" y="97"/>
                  </a:lnTo>
                  <a:lnTo>
                    <a:pt x="302" y="96"/>
                  </a:lnTo>
                  <a:lnTo>
                    <a:pt x="293" y="97"/>
                  </a:lnTo>
                  <a:lnTo>
                    <a:pt x="291" y="96"/>
                  </a:lnTo>
                  <a:lnTo>
                    <a:pt x="297" y="95"/>
                  </a:lnTo>
                  <a:lnTo>
                    <a:pt x="294" y="93"/>
                  </a:lnTo>
                  <a:lnTo>
                    <a:pt x="299" y="92"/>
                  </a:lnTo>
                  <a:lnTo>
                    <a:pt x="302" y="94"/>
                  </a:lnTo>
                  <a:lnTo>
                    <a:pt x="308" y="94"/>
                  </a:lnTo>
                  <a:lnTo>
                    <a:pt x="308" y="89"/>
                  </a:lnTo>
                  <a:lnTo>
                    <a:pt x="309" y="88"/>
                  </a:lnTo>
                  <a:lnTo>
                    <a:pt x="309" y="86"/>
                  </a:lnTo>
                  <a:lnTo>
                    <a:pt x="311" y="83"/>
                  </a:lnTo>
                  <a:lnTo>
                    <a:pt x="310" y="81"/>
                  </a:lnTo>
                  <a:lnTo>
                    <a:pt x="311" y="76"/>
                  </a:lnTo>
                  <a:lnTo>
                    <a:pt x="313" y="75"/>
                  </a:lnTo>
                  <a:lnTo>
                    <a:pt x="317" y="72"/>
                  </a:lnTo>
                  <a:lnTo>
                    <a:pt x="319" y="74"/>
                  </a:lnTo>
                  <a:lnTo>
                    <a:pt x="323" y="76"/>
                  </a:lnTo>
                  <a:lnTo>
                    <a:pt x="325" y="76"/>
                  </a:lnTo>
                  <a:lnTo>
                    <a:pt x="326" y="73"/>
                  </a:lnTo>
                  <a:lnTo>
                    <a:pt x="323" y="72"/>
                  </a:lnTo>
                  <a:lnTo>
                    <a:pt x="318" y="71"/>
                  </a:lnTo>
                  <a:lnTo>
                    <a:pt x="312" y="67"/>
                  </a:lnTo>
                  <a:lnTo>
                    <a:pt x="310" y="69"/>
                  </a:lnTo>
                  <a:lnTo>
                    <a:pt x="309" y="70"/>
                  </a:lnTo>
                  <a:lnTo>
                    <a:pt x="308" y="72"/>
                  </a:lnTo>
                  <a:lnTo>
                    <a:pt x="306" y="71"/>
                  </a:lnTo>
                  <a:lnTo>
                    <a:pt x="305" y="72"/>
                  </a:lnTo>
                  <a:lnTo>
                    <a:pt x="305" y="67"/>
                  </a:lnTo>
                  <a:lnTo>
                    <a:pt x="306" y="64"/>
                  </a:lnTo>
                  <a:lnTo>
                    <a:pt x="305" y="62"/>
                  </a:lnTo>
                  <a:lnTo>
                    <a:pt x="301" y="64"/>
                  </a:lnTo>
                  <a:lnTo>
                    <a:pt x="298" y="65"/>
                  </a:lnTo>
                  <a:lnTo>
                    <a:pt x="298" y="67"/>
                  </a:lnTo>
                  <a:lnTo>
                    <a:pt x="296" y="70"/>
                  </a:lnTo>
                  <a:lnTo>
                    <a:pt x="294" y="70"/>
                  </a:lnTo>
                  <a:lnTo>
                    <a:pt x="296" y="67"/>
                  </a:lnTo>
                  <a:lnTo>
                    <a:pt x="298" y="58"/>
                  </a:lnTo>
                  <a:lnTo>
                    <a:pt x="299" y="57"/>
                  </a:lnTo>
                  <a:lnTo>
                    <a:pt x="300" y="54"/>
                  </a:lnTo>
                  <a:lnTo>
                    <a:pt x="298" y="52"/>
                  </a:lnTo>
                  <a:lnTo>
                    <a:pt x="301" y="48"/>
                  </a:lnTo>
                  <a:lnTo>
                    <a:pt x="303" y="50"/>
                  </a:lnTo>
                  <a:lnTo>
                    <a:pt x="307" y="46"/>
                  </a:lnTo>
                  <a:lnTo>
                    <a:pt x="307" y="44"/>
                  </a:lnTo>
                  <a:lnTo>
                    <a:pt x="305" y="39"/>
                  </a:lnTo>
                  <a:lnTo>
                    <a:pt x="300" y="40"/>
                  </a:lnTo>
                  <a:lnTo>
                    <a:pt x="301" y="35"/>
                  </a:lnTo>
                  <a:lnTo>
                    <a:pt x="298" y="34"/>
                  </a:lnTo>
                  <a:lnTo>
                    <a:pt x="300" y="33"/>
                  </a:lnTo>
                  <a:lnTo>
                    <a:pt x="299" y="30"/>
                  </a:lnTo>
                  <a:lnTo>
                    <a:pt x="296" y="28"/>
                  </a:lnTo>
                  <a:lnTo>
                    <a:pt x="295" y="30"/>
                  </a:lnTo>
                  <a:lnTo>
                    <a:pt x="296" y="33"/>
                  </a:lnTo>
                  <a:lnTo>
                    <a:pt x="291" y="33"/>
                  </a:lnTo>
                  <a:lnTo>
                    <a:pt x="288" y="33"/>
                  </a:lnTo>
                  <a:lnTo>
                    <a:pt x="285" y="34"/>
                  </a:lnTo>
                  <a:lnTo>
                    <a:pt x="286" y="36"/>
                  </a:lnTo>
                  <a:lnTo>
                    <a:pt x="285" y="37"/>
                  </a:lnTo>
                  <a:lnTo>
                    <a:pt x="282" y="45"/>
                  </a:lnTo>
                  <a:lnTo>
                    <a:pt x="279" y="46"/>
                  </a:lnTo>
                  <a:lnTo>
                    <a:pt x="278" y="35"/>
                  </a:lnTo>
                  <a:lnTo>
                    <a:pt x="279" y="35"/>
                  </a:lnTo>
                  <a:lnTo>
                    <a:pt x="277" y="30"/>
                  </a:lnTo>
                  <a:lnTo>
                    <a:pt x="275" y="28"/>
                  </a:lnTo>
                  <a:lnTo>
                    <a:pt x="272" y="28"/>
                  </a:lnTo>
                  <a:lnTo>
                    <a:pt x="273" y="26"/>
                  </a:lnTo>
                  <a:lnTo>
                    <a:pt x="275" y="23"/>
                  </a:lnTo>
                  <a:lnTo>
                    <a:pt x="272" y="23"/>
                  </a:lnTo>
                  <a:lnTo>
                    <a:pt x="269" y="22"/>
                  </a:lnTo>
                  <a:lnTo>
                    <a:pt x="267" y="21"/>
                  </a:lnTo>
                  <a:lnTo>
                    <a:pt x="265" y="21"/>
                  </a:lnTo>
                  <a:lnTo>
                    <a:pt x="263" y="15"/>
                  </a:lnTo>
                  <a:lnTo>
                    <a:pt x="260" y="14"/>
                  </a:lnTo>
                  <a:lnTo>
                    <a:pt x="256" y="16"/>
                  </a:lnTo>
                  <a:lnTo>
                    <a:pt x="258" y="18"/>
                  </a:lnTo>
                  <a:lnTo>
                    <a:pt x="256" y="20"/>
                  </a:lnTo>
                  <a:lnTo>
                    <a:pt x="252" y="16"/>
                  </a:lnTo>
                  <a:lnTo>
                    <a:pt x="251" y="18"/>
                  </a:lnTo>
                  <a:lnTo>
                    <a:pt x="247" y="18"/>
                  </a:lnTo>
                  <a:lnTo>
                    <a:pt x="248" y="16"/>
                  </a:lnTo>
                  <a:lnTo>
                    <a:pt x="247" y="12"/>
                  </a:lnTo>
                  <a:lnTo>
                    <a:pt x="244" y="15"/>
                  </a:lnTo>
                  <a:lnTo>
                    <a:pt x="247" y="20"/>
                  </a:lnTo>
                  <a:lnTo>
                    <a:pt x="242" y="17"/>
                  </a:lnTo>
                  <a:lnTo>
                    <a:pt x="244" y="12"/>
                  </a:lnTo>
                  <a:lnTo>
                    <a:pt x="243" y="6"/>
                  </a:lnTo>
                  <a:lnTo>
                    <a:pt x="237" y="2"/>
                  </a:lnTo>
                  <a:lnTo>
                    <a:pt x="235" y="0"/>
                  </a:lnTo>
                  <a:lnTo>
                    <a:pt x="230" y="1"/>
                  </a:lnTo>
                  <a:lnTo>
                    <a:pt x="229" y="2"/>
                  </a:lnTo>
                  <a:lnTo>
                    <a:pt x="227" y="5"/>
                  </a:lnTo>
                  <a:lnTo>
                    <a:pt x="226" y="4"/>
                  </a:lnTo>
                  <a:lnTo>
                    <a:pt x="225" y="2"/>
                  </a:lnTo>
                  <a:lnTo>
                    <a:pt x="220" y="4"/>
                  </a:lnTo>
                  <a:lnTo>
                    <a:pt x="218" y="4"/>
                  </a:lnTo>
                  <a:lnTo>
                    <a:pt x="216" y="3"/>
                  </a:lnTo>
                  <a:lnTo>
                    <a:pt x="214" y="5"/>
                  </a:lnTo>
                  <a:lnTo>
                    <a:pt x="217" y="6"/>
                  </a:lnTo>
                  <a:lnTo>
                    <a:pt x="220" y="7"/>
                  </a:lnTo>
                  <a:lnTo>
                    <a:pt x="218" y="15"/>
                  </a:lnTo>
                  <a:lnTo>
                    <a:pt x="219" y="20"/>
                  </a:lnTo>
                  <a:lnTo>
                    <a:pt x="222" y="23"/>
                  </a:lnTo>
                  <a:lnTo>
                    <a:pt x="219" y="27"/>
                  </a:lnTo>
                  <a:lnTo>
                    <a:pt x="212" y="29"/>
                  </a:lnTo>
                  <a:lnTo>
                    <a:pt x="211" y="30"/>
                  </a:lnTo>
                  <a:lnTo>
                    <a:pt x="209" y="34"/>
                  </a:lnTo>
                  <a:lnTo>
                    <a:pt x="199" y="37"/>
                  </a:lnTo>
                  <a:lnTo>
                    <a:pt x="196" y="34"/>
                  </a:lnTo>
                  <a:lnTo>
                    <a:pt x="190" y="37"/>
                  </a:lnTo>
                  <a:lnTo>
                    <a:pt x="184" y="44"/>
                  </a:lnTo>
                  <a:lnTo>
                    <a:pt x="180" y="48"/>
                  </a:lnTo>
                  <a:lnTo>
                    <a:pt x="171" y="59"/>
                  </a:lnTo>
                  <a:lnTo>
                    <a:pt x="167" y="63"/>
                  </a:lnTo>
                  <a:lnTo>
                    <a:pt x="160" y="65"/>
                  </a:lnTo>
                  <a:lnTo>
                    <a:pt x="160" y="68"/>
                  </a:lnTo>
                  <a:lnTo>
                    <a:pt x="158" y="70"/>
                  </a:lnTo>
                  <a:lnTo>
                    <a:pt x="156" y="76"/>
                  </a:lnTo>
                  <a:lnTo>
                    <a:pt x="143" y="93"/>
                  </a:lnTo>
                  <a:lnTo>
                    <a:pt x="136" y="97"/>
                  </a:lnTo>
                  <a:lnTo>
                    <a:pt x="123" y="97"/>
                  </a:lnTo>
                  <a:lnTo>
                    <a:pt x="122" y="97"/>
                  </a:lnTo>
                  <a:lnTo>
                    <a:pt x="106" y="108"/>
                  </a:lnTo>
                  <a:lnTo>
                    <a:pt x="105" y="111"/>
                  </a:lnTo>
                  <a:lnTo>
                    <a:pt x="93" y="120"/>
                  </a:lnTo>
                  <a:lnTo>
                    <a:pt x="71" y="124"/>
                  </a:lnTo>
                  <a:lnTo>
                    <a:pt x="70" y="124"/>
                  </a:lnTo>
                  <a:lnTo>
                    <a:pt x="61" y="119"/>
                  </a:lnTo>
                  <a:lnTo>
                    <a:pt x="55" y="119"/>
                  </a:lnTo>
                  <a:lnTo>
                    <a:pt x="38" y="117"/>
                  </a:lnTo>
                  <a:lnTo>
                    <a:pt x="22" y="100"/>
                  </a:lnTo>
                  <a:lnTo>
                    <a:pt x="19" y="91"/>
                  </a:lnTo>
                  <a:lnTo>
                    <a:pt x="22" y="86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8" y="93"/>
                  </a:lnTo>
                  <a:lnTo>
                    <a:pt x="11" y="96"/>
                  </a:lnTo>
                  <a:lnTo>
                    <a:pt x="17" y="103"/>
                  </a:lnTo>
                  <a:lnTo>
                    <a:pt x="17" y="107"/>
                  </a:lnTo>
                  <a:lnTo>
                    <a:pt x="12" y="120"/>
                  </a:lnTo>
                  <a:lnTo>
                    <a:pt x="10" y="127"/>
                  </a:lnTo>
                  <a:lnTo>
                    <a:pt x="8" y="129"/>
                  </a:lnTo>
                  <a:lnTo>
                    <a:pt x="5" y="133"/>
                  </a:lnTo>
                  <a:lnTo>
                    <a:pt x="5" y="142"/>
                  </a:lnTo>
                  <a:lnTo>
                    <a:pt x="2" y="146"/>
                  </a:lnTo>
                  <a:lnTo>
                    <a:pt x="0" y="150"/>
                  </a:lnTo>
                  <a:lnTo>
                    <a:pt x="7" y="159"/>
                  </a:lnTo>
                  <a:lnTo>
                    <a:pt x="14" y="164"/>
                  </a:lnTo>
                  <a:lnTo>
                    <a:pt x="13" y="166"/>
                  </a:lnTo>
                  <a:lnTo>
                    <a:pt x="10" y="177"/>
                  </a:lnTo>
                  <a:lnTo>
                    <a:pt x="5" y="178"/>
                  </a:lnTo>
                  <a:lnTo>
                    <a:pt x="1" y="181"/>
                  </a:lnTo>
                  <a:lnTo>
                    <a:pt x="4" y="194"/>
                  </a:lnTo>
                  <a:lnTo>
                    <a:pt x="5" y="198"/>
                  </a:lnTo>
                  <a:lnTo>
                    <a:pt x="6" y="192"/>
                  </a:lnTo>
                  <a:lnTo>
                    <a:pt x="7" y="189"/>
                  </a:lnTo>
                  <a:lnTo>
                    <a:pt x="12" y="183"/>
                  </a:lnTo>
                  <a:lnTo>
                    <a:pt x="13" y="181"/>
                  </a:lnTo>
                  <a:lnTo>
                    <a:pt x="17" y="187"/>
                  </a:lnTo>
                  <a:lnTo>
                    <a:pt x="16" y="189"/>
                  </a:lnTo>
                  <a:lnTo>
                    <a:pt x="15" y="190"/>
                  </a:lnTo>
                  <a:lnTo>
                    <a:pt x="14" y="195"/>
                  </a:lnTo>
                  <a:lnTo>
                    <a:pt x="23" y="194"/>
                  </a:lnTo>
                  <a:lnTo>
                    <a:pt x="25" y="191"/>
                  </a:lnTo>
                  <a:lnTo>
                    <a:pt x="28" y="191"/>
                  </a:lnTo>
                  <a:lnTo>
                    <a:pt x="30" y="190"/>
                  </a:lnTo>
                  <a:lnTo>
                    <a:pt x="36" y="191"/>
                  </a:lnTo>
                  <a:lnTo>
                    <a:pt x="37" y="198"/>
                  </a:lnTo>
                  <a:lnTo>
                    <a:pt x="38" y="201"/>
                  </a:lnTo>
                  <a:lnTo>
                    <a:pt x="43" y="216"/>
                  </a:lnTo>
                  <a:lnTo>
                    <a:pt x="47" y="216"/>
                  </a:lnTo>
                  <a:lnTo>
                    <a:pt x="50" y="217"/>
                  </a:lnTo>
                  <a:lnTo>
                    <a:pt x="52" y="225"/>
                  </a:lnTo>
                  <a:lnTo>
                    <a:pt x="57" y="242"/>
                  </a:lnTo>
                  <a:lnTo>
                    <a:pt x="52" y="257"/>
                  </a:lnTo>
                  <a:lnTo>
                    <a:pt x="52" y="261"/>
                  </a:lnTo>
                  <a:lnTo>
                    <a:pt x="61" y="262"/>
                  </a:lnTo>
                  <a:lnTo>
                    <a:pt x="64" y="265"/>
                  </a:lnTo>
                  <a:lnTo>
                    <a:pt x="67" y="267"/>
                  </a:lnTo>
                  <a:lnTo>
                    <a:pt x="72" y="276"/>
                  </a:lnTo>
                  <a:lnTo>
                    <a:pt x="74" y="281"/>
                  </a:lnTo>
                  <a:lnTo>
                    <a:pt x="72" y="28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1" name="Freeform 141"/>
            <p:cNvSpPr>
              <a:spLocks/>
            </p:cNvSpPr>
            <p:nvPr/>
          </p:nvSpPr>
          <p:spPr bwMode="auto">
            <a:xfrm>
              <a:off x="3802" y="2425"/>
              <a:ext cx="30" cy="37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3" y="0"/>
                </a:cxn>
                <a:cxn ang="0">
                  <a:pos x="24" y="3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26" y="12"/>
                </a:cxn>
                <a:cxn ang="0">
                  <a:pos x="26" y="17"/>
                </a:cxn>
                <a:cxn ang="0">
                  <a:pos x="25" y="20"/>
                </a:cxn>
                <a:cxn ang="0">
                  <a:pos x="14" y="15"/>
                </a:cxn>
                <a:cxn ang="0">
                  <a:pos x="11" y="18"/>
                </a:cxn>
                <a:cxn ang="0">
                  <a:pos x="10" y="20"/>
                </a:cxn>
                <a:cxn ang="0">
                  <a:pos x="11" y="21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9" y="31"/>
                </a:cxn>
                <a:cxn ang="0">
                  <a:pos x="11" y="36"/>
                </a:cxn>
                <a:cxn ang="0">
                  <a:pos x="7" y="37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2" y="21"/>
                </a:cxn>
                <a:cxn ang="0">
                  <a:pos x="9" y="19"/>
                </a:cxn>
                <a:cxn ang="0">
                  <a:pos x="13" y="13"/>
                </a:cxn>
                <a:cxn ang="0">
                  <a:pos x="15" y="11"/>
                </a:cxn>
                <a:cxn ang="0">
                  <a:pos x="13" y="5"/>
                </a:cxn>
                <a:cxn ang="0">
                  <a:pos x="21" y="2"/>
                </a:cxn>
              </a:cxnLst>
              <a:rect l="0" t="0" r="r" b="b"/>
              <a:pathLst>
                <a:path w="30" h="37">
                  <a:moveTo>
                    <a:pt x="21" y="2"/>
                  </a:moveTo>
                  <a:lnTo>
                    <a:pt x="23" y="0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5" y="20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9" y="31"/>
                  </a:lnTo>
                  <a:lnTo>
                    <a:pt x="11" y="36"/>
                  </a:lnTo>
                  <a:lnTo>
                    <a:pt x="7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2" y="21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3" y="5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2" name="Freeform 142"/>
            <p:cNvSpPr>
              <a:spLocks/>
            </p:cNvSpPr>
            <p:nvPr/>
          </p:nvSpPr>
          <p:spPr bwMode="auto">
            <a:xfrm>
              <a:off x="3804" y="2977"/>
              <a:ext cx="19" cy="2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7" y="24"/>
                </a:cxn>
                <a:cxn ang="0">
                  <a:pos x="14" y="26"/>
                </a:cxn>
                <a:cxn ang="0">
                  <a:pos x="11" y="25"/>
                </a:cxn>
                <a:cxn ang="0">
                  <a:pos x="6" y="21"/>
                </a:cxn>
                <a:cxn ang="0">
                  <a:pos x="7" y="19"/>
                </a:cxn>
                <a:cxn ang="0">
                  <a:pos x="6" y="18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7"/>
                </a:cxn>
              </a:cxnLst>
              <a:rect l="0" t="0" r="r" b="b"/>
              <a:pathLst>
                <a:path w="19" h="26">
                  <a:moveTo>
                    <a:pt x="2" y="7"/>
                  </a:moveTo>
                  <a:lnTo>
                    <a:pt x="6" y="6"/>
                  </a:lnTo>
                  <a:lnTo>
                    <a:pt x="9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3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3" name="Freeform 143"/>
            <p:cNvSpPr>
              <a:spLocks/>
            </p:cNvSpPr>
            <p:nvPr/>
          </p:nvSpPr>
          <p:spPr bwMode="auto">
            <a:xfrm>
              <a:off x="4051" y="2383"/>
              <a:ext cx="24" cy="27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3" y="21"/>
                </a:cxn>
                <a:cxn ang="0">
                  <a:pos x="16" y="19"/>
                </a:cxn>
                <a:cxn ang="0">
                  <a:pos x="18" y="18"/>
                </a:cxn>
                <a:cxn ang="0">
                  <a:pos x="14" y="15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3" y="12"/>
                </a:cxn>
                <a:cxn ang="0">
                  <a:pos x="16" y="9"/>
                </a:cxn>
                <a:cxn ang="0">
                  <a:pos x="14" y="14"/>
                </a:cxn>
                <a:cxn ang="0">
                  <a:pos x="17" y="13"/>
                </a:cxn>
                <a:cxn ang="0">
                  <a:pos x="18" y="13"/>
                </a:cxn>
                <a:cxn ang="0">
                  <a:pos x="20" y="6"/>
                </a:cxn>
                <a:cxn ang="0">
                  <a:pos x="23" y="8"/>
                </a:cxn>
                <a:cxn ang="0">
                  <a:pos x="24" y="13"/>
                </a:cxn>
                <a:cxn ang="0">
                  <a:pos x="22" y="17"/>
                </a:cxn>
                <a:cxn ang="0">
                  <a:pos x="21" y="24"/>
                </a:cxn>
                <a:cxn ang="0">
                  <a:pos x="23" y="24"/>
                </a:cxn>
                <a:cxn ang="0">
                  <a:pos x="21" y="27"/>
                </a:cxn>
                <a:cxn ang="0">
                  <a:pos x="19" y="24"/>
                </a:cxn>
                <a:cxn ang="0">
                  <a:pos x="18" y="23"/>
                </a:cxn>
                <a:cxn ang="0">
                  <a:pos x="17" y="21"/>
                </a:cxn>
                <a:cxn ang="0">
                  <a:pos x="13" y="24"/>
                </a:cxn>
              </a:cxnLst>
              <a:rect l="0" t="0" r="r" b="b"/>
              <a:pathLst>
                <a:path w="24" h="27">
                  <a:moveTo>
                    <a:pt x="13" y="24"/>
                  </a:moveTo>
                  <a:lnTo>
                    <a:pt x="13" y="21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20" y="6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2" y="17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19" y="24"/>
                  </a:lnTo>
                  <a:lnTo>
                    <a:pt x="18" y="23"/>
                  </a:lnTo>
                  <a:lnTo>
                    <a:pt x="17" y="21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4" name="Freeform 144"/>
            <p:cNvSpPr>
              <a:spLocks/>
            </p:cNvSpPr>
            <p:nvPr/>
          </p:nvSpPr>
          <p:spPr bwMode="auto">
            <a:xfrm>
              <a:off x="4116" y="2480"/>
              <a:ext cx="14" cy="1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3" y="11"/>
                </a:cxn>
              </a:cxnLst>
              <a:rect l="0" t="0" r="r" b="b"/>
              <a:pathLst>
                <a:path w="14" h="11">
                  <a:moveTo>
                    <a:pt x="3" y="11"/>
                  </a:moveTo>
                  <a:lnTo>
                    <a:pt x="14" y="3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5" name="Freeform 145"/>
            <p:cNvSpPr>
              <a:spLocks/>
            </p:cNvSpPr>
            <p:nvPr/>
          </p:nvSpPr>
          <p:spPr bwMode="auto">
            <a:xfrm>
              <a:off x="4042" y="2387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4" y="6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2"/>
                  </a:lnTo>
                  <a:lnTo>
                    <a:pt x="4" y="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6" name="Freeform 146"/>
            <p:cNvSpPr>
              <a:spLocks/>
            </p:cNvSpPr>
            <p:nvPr/>
          </p:nvSpPr>
          <p:spPr bwMode="auto">
            <a:xfrm>
              <a:off x="4123" y="2495"/>
              <a:ext cx="7" cy="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6" y="5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0" y="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7" name="Freeform 147"/>
            <p:cNvSpPr>
              <a:spLocks/>
            </p:cNvSpPr>
            <p:nvPr/>
          </p:nvSpPr>
          <p:spPr bwMode="auto">
            <a:xfrm>
              <a:off x="4056" y="2400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8" name="Freeform 148"/>
            <p:cNvSpPr>
              <a:spLocks/>
            </p:cNvSpPr>
            <p:nvPr/>
          </p:nvSpPr>
          <p:spPr bwMode="auto">
            <a:xfrm>
              <a:off x="4048" y="2372"/>
              <a:ext cx="4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49" name="Freeform 149"/>
            <p:cNvSpPr>
              <a:spLocks/>
            </p:cNvSpPr>
            <p:nvPr/>
          </p:nvSpPr>
          <p:spPr bwMode="auto">
            <a:xfrm>
              <a:off x="4042" y="2372"/>
              <a:ext cx="5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0" name="Freeform 150"/>
            <p:cNvSpPr>
              <a:spLocks/>
            </p:cNvSpPr>
            <p:nvPr/>
          </p:nvSpPr>
          <p:spPr bwMode="auto">
            <a:xfrm>
              <a:off x="3856" y="2770"/>
              <a:ext cx="6" cy="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3" y="1"/>
                </a:cxn>
              </a:cxnLst>
              <a:rect l="0" t="0" r="r" b="b"/>
              <a:pathLst>
                <a:path w="6" h="2">
                  <a:moveTo>
                    <a:pt x="3" y="1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0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1" name="Freeform 151"/>
            <p:cNvSpPr>
              <a:spLocks/>
            </p:cNvSpPr>
            <p:nvPr/>
          </p:nvSpPr>
          <p:spPr bwMode="auto">
            <a:xfrm>
              <a:off x="4044" y="2377"/>
              <a:ext cx="3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0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2" name="Freeform 152"/>
            <p:cNvSpPr>
              <a:spLocks/>
            </p:cNvSpPr>
            <p:nvPr/>
          </p:nvSpPr>
          <p:spPr bwMode="auto">
            <a:xfrm>
              <a:off x="3821" y="2745"/>
              <a:ext cx="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3" name="Freeform 153"/>
            <p:cNvSpPr>
              <a:spLocks/>
            </p:cNvSpPr>
            <p:nvPr/>
          </p:nvSpPr>
          <p:spPr bwMode="auto">
            <a:xfrm>
              <a:off x="4084" y="300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4" name="Freeform 154"/>
            <p:cNvSpPr>
              <a:spLocks/>
            </p:cNvSpPr>
            <p:nvPr/>
          </p:nvSpPr>
          <p:spPr bwMode="auto">
            <a:xfrm>
              <a:off x="3862" y="300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5" name="Freeform 155"/>
            <p:cNvSpPr>
              <a:spLocks/>
            </p:cNvSpPr>
            <p:nvPr/>
          </p:nvSpPr>
          <p:spPr bwMode="auto">
            <a:xfrm>
              <a:off x="4100" y="2989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6" name="Freeform 156"/>
            <p:cNvSpPr>
              <a:spLocks/>
            </p:cNvSpPr>
            <p:nvPr/>
          </p:nvSpPr>
          <p:spPr bwMode="auto">
            <a:xfrm>
              <a:off x="3803" y="2463"/>
              <a:ext cx="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7" name="Freeform 157"/>
            <p:cNvSpPr>
              <a:spLocks/>
            </p:cNvSpPr>
            <p:nvPr/>
          </p:nvSpPr>
          <p:spPr bwMode="auto">
            <a:xfrm>
              <a:off x="4093" y="2439"/>
              <a:ext cx="2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8" name="Freeform 158"/>
            <p:cNvSpPr>
              <a:spLocks/>
            </p:cNvSpPr>
            <p:nvPr/>
          </p:nvSpPr>
          <p:spPr bwMode="auto">
            <a:xfrm>
              <a:off x="4100" y="243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59" name="Freeform 159"/>
            <p:cNvSpPr>
              <a:spLocks/>
            </p:cNvSpPr>
            <p:nvPr/>
          </p:nvSpPr>
          <p:spPr bwMode="auto">
            <a:xfrm>
              <a:off x="3861" y="301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0" name="Freeform 160"/>
            <p:cNvSpPr>
              <a:spLocks/>
            </p:cNvSpPr>
            <p:nvPr/>
          </p:nvSpPr>
          <p:spPr bwMode="auto">
            <a:xfrm>
              <a:off x="3860" y="3010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1" name="Freeform 161"/>
            <p:cNvSpPr>
              <a:spLocks/>
            </p:cNvSpPr>
            <p:nvPr/>
          </p:nvSpPr>
          <p:spPr bwMode="auto">
            <a:xfrm>
              <a:off x="3864" y="300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2" name="Freeform 162"/>
            <p:cNvSpPr>
              <a:spLocks/>
            </p:cNvSpPr>
            <p:nvPr/>
          </p:nvSpPr>
          <p:spPr bwMode="auto">
            <a:xfrm>
              <a:off x="3863" y="3012"/>
              <a:ext cx="2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3" name="Freeform 163"/>
            <p:cNvSpPr>
              <a:spLocks/>
            </p:cNvSpPr>
            <p:nvPr/>
          </p:nvSpPr>
          <p:spPr bwMode="auto">
            <a:xfrm>
              <a:off x="4496" y="1934"/>
              <a:ext cx="553" cy="466"/>
            </a:xfrm>
            <a:custGeom>
              <a:avLst/>
              <a:gdLst/>
              <a:ahLst/>
              <a:cxnLst>
                <a:cxn ang="0">
                  <a:pos x="518" y="408"/>
                </a:cxn>
                <a:cxn ang="0">
                  <a:pos x="542" y="393"/>
                </a:cxn>
                <a:cxn ang="0">
                  <a:pos x="549" y="371"/>
                </a:cxn>
                <a:cxn ang="0">
                  <a:pos x="546" y="347"/>
                </a:cxn>
                <a:cxn ang="0">
                  <a:pos x="527" y="320"/>
                </a:cxn>
                <a:cxn ang="0">
                  <a:pos x="507" y="310"/>
                </a:cxn>
                <a:cxn ang="0">
                  <a:pos x="484" y="300"/>
                </a:cxn>
                <a:cxn ang="0">
                  <a:pos x="456" y="310"/>
                </a:cxn>
                <a:cxn ang="0">
                  <a:pos x="429" y="290"/>
                </a:cxn>
                <a:cxn ang="0">
                  <a:pos x="411" y="278"/>
                </a:cxn>
                <a:cxn ang="0">
                  <a:pos x="397" y="253"/>
                </a:cxn>
                <a:cxn ang="0">
                  <a:pos x="352" y="238"/>
                </a:cxn>
                <a:cxn ang="0">
                  <a:pos x="338" y="214"/>
                </a:cxn>
                <a:cxn ang="0">
                  <a:pos x="352" y="188"/>
                </a:cxn>
                <a:cxn ang="0">
                  <a:pos x="391" y="200"/>
                </a:cxn>
                <a:cxn ang="0">
                  <a:pos x="414" y="188"/>
                </a:cxn>
                <a:cxn ang="0">
                  <a:pos x="385" y="162"/>
                </a:cxn>
                <a:cxn ang="0">
                  <a:pos x="373" y="132"/>
                </a:cxn>
                <a:cxn ang="0">
                  <a:pos x="372" y="103"/>
                </a:cxn>
                <a:cxn ang="0">
                  <a:pos x="370" y="83"/>
                </a:cxn>
                <a:cxn ang="0">
                  <a:pos x="397" y="77"/>
                </a:cxn>
                <a:cxn ang="0">
                  <a:pos x="414" y="54"/>
                </a:cxn>
                <a:cxn ang="0">
                  <a:pos x="395" y="28"/>
                </a:cxn>
                <a:cxn ang="0">
                  <a:pos x="367" y="52"/>
                </a:cxn>
                <a:cxn ang="0">
                  <a:pos x="340" y="58"/>
                </a:cxn>
                <a:cxn ang="0">
                  <a:pos x="309" y="79"/>
                </a:cxn>
                <a:cxn ang="0">
                  <a:pos x="279" y="94"/>
                </a:cxn>
                <a:cxn ang="0">
                  <a:pos x="260" y="114"/>
                </a:cxn>
                <a:cxn ang="0">
                  <a:pos x="248" y="124"/>
                </a:cxn>
                <a:cxn ang="0">
                  <a:pos x="228" y="124"/>
                </a:cxn>
                <a:cxn ang="0">
                  <a:pos x="219" y="117"/>
                </a:cxn>
                <a:cxn ang="0">
                  <a:pos x="209" y="101"/>
                </a:cxn>
                <a:cxn ang="0">
                  <a:pos x="184" y="100"/>
                </a:cxn>
                <a:cxn ang="0">
                  <a:pos x="180" y="92"/>
                </a:cxn>
                <a:cxn ang="0">
                  <a:pos x="169" y="73"/>
                </a:cxn>
                <a:cxn ang="0">
                  <a:pos x="164" y="53"/>
                </a:cxn>
                <a:cxn ang="0">
                  <a:pos x="139" y="51"/>
                </a:cxn>
                <a:cxn ang="0">
                  <a:pos x="102" y="38"/>
                </a:cxn>
                <a:cxn ang="0">
                  <a:pos x="98" y="3"/>
                </a:cxn>
                <a:cxn ang="0">
                  <a:pos x="69" y="6"/>
                </a:cxn>
                <a:cxn ang="0">
                  <a:pos x="75" y="36"/>
                </a:cxn>
                <a:cxn ang="0">
                  <a:pos x="66" y="57"/>
                </a:cxn>
                <a:cxn ang="0">
                  <a:pos x="43" y="77"/>
                </a:cxn>
                <a:cxn ang="0">
                  <a:pos x="24" y="91"/>
                </a:cxn>
                <a:cxn ang="0">
                  <a:pos x="9" y="114"/>
                </a:cxn>
                <a:cxn ang="0">
                  <a:pos x="57" y="182"/>
                </a:cxn>
                <a:cxn ang="0">
                  <a:pos x="101" y="229"/>
                </a:cxn>
                <a:cxn ang="0">
                  <a:pos x="145" y="261"/>
                </a:cxn>
                <a:cxn ang="0">
                  <a:pos x="167" y="312"/>
                </a:cxn>
                <a:cxn ang="0">
                  <a:pos x="208" y="338"/>
                </a:cxn>
                <a:cxn ang="0">
                  <a:pos x="282" y="408"/>
                </a:cxn>
                <a:cxn ang="0">
                  <a:pos x="352" y="462"/>
                </a:cxn>
                <a:cxn ang="0">
                  <a:pos x="434" y="457"/>
                </a:cxn>
                <a:cxn ang="0">
                  <a:pos x="459" y="466"/>
                </a:cxn>
                <a:cxn ang="0">
                  <a:pos x="499" y="456"/>
                </a:cxn>
                <a:cxn ang="0">
                  <a:pos x="510" y="444"/>
                </a:cxn>
                <a:cxn ang="0">
                  <a:pos x="213" y="268"/>
                </a:cxn>
                <a:cxn ang="0">
                  <a:pos x="260" y="316"/>
                </a:cxn>
                <a:cxn ang="0">
                  <a:pos x="258" y="313"/>
                </a:cxn>
              </a:cxnLst>
              <a:rect l="0" t="0" r="r" b="b"/>
              <a:pathLst>
                <a:path w="553" h="466">
                  <a:moveTo>
                    <a:pt x="521" y="428"/>
                  </a:moveTo>
                  <a:lnTo>
                    <a:pt x="520" y="422"/>
                  </a:lnTo>
                  <a:lnTo>
                    <a:pt x="520" y="418"/>
                  </a:lnTo>
                  <a:lnTo>
                    <a:pt x="522" y="415"/>
                  </a:lnTo>
                  <a:lnTo>
                    <a:pt x="520" y="411"/>
                  </a:lnTo>
                  <a:lnTo>
                    <a:pt x="519" y="410"/>
                  </a:lnTo>
                  <a:lnTo>
                    <a:pt x="518" y="408"/>
                  </a:lnTo>
                  <a:lnTo>
                    <a:pt x="518" y="406"/>
                  </a:lnTo>
                  <a:lnTo>
                    <a:pt x="523" y="403"/>
                  </a:lnTo>
                  <a:lnTo>
                    <a:pt x="527" y="403"/>
                  </a:lnTo>
                  <a:lnTo>
                    <a:pt x="528" y="403"/>
                  </a:lnTo>
                  <a:lnTo>
                    <a:pt x="532" y="399"/>
                  </a:lnTo>
                  <a:lnTo>
                    <a:pt x="540" y="393"/>
                  </a:lnTo>
                  <a:lnTo>
                    <a:pt x="542" y="393"/>
                  </a:lnTo>
                  <a:lnTo>
                    <a:pt x="545" y="387"/>
                  </a:lnTo>
                  <a:lnTo>
                    <a:pt x="541" y="384"/>
                  </a:lnTo>
                  <a:lnTo>
                    <a:pt x="542" y="383"/>
                  </a:lnTo>
                  <a:lnTo>
                    <a:pt x="546" y="379"/>
                  </a:lnTo>
                  <a:lnTo>
                    <a:pt x="551" y="376"/>
                  </a:lnTo>
                  <a:lnTo>
                    <a:pt x="553" y="375"/>
                  </a:lnTo>
                  <a:lnTo>
                    <a:pt x="549" y="371"/>
                  </a:lnTo>
                  <a:lnTo>
                    <a:pt x="552" y="370"/>
                  </a:lnTo>
                  <a:lnTo>
                    <a:pt x="553" y="367"/>
                  </a:lnTo>
                  <a:lnTo>
                    <a:pt x="548" y="362"/>
                  </a:lnTo>
                  <a:lnTo>
                    <a:pt x="546" y="360"/>
                  </a:lnTo>
                  <a:lnTo>
                    <a:pt x="550" y="357"/>
                  </a:lnTo>
                  <a:lnTo>
                    <a:pt x="548" y="349"/>
                  </a:lnTo>
                  <a:lnTo>
                    <a:pt x="546" y="347"/>
                  </a:lnTo>
                  <a:lnTo>
                    <a:pt x="546" y="343"/>
                  </a:lnTo>
                  <a:lnTo>
                    <a:pt x="544" y="338"/>
                  </a:lnTo>
                  <a:lnTo>
                    <a:pt x="542" y="335"/>
                  </a:lnTo>
                  <a:lnTo>
                    <a:pt x="534" y="328"/>
                  </a:lnTo>
                  <a:lnTo>
                    <a:pt x="531" y="324"/>
                  </a:lnTo>
                  <a:lnTo>
                    <a:pt x="530" y="321"/>
                  </a:lnTo>
                  <a:lnTo>
                    <a:pt x="527" y="320"/>
                  </a:lnTo>
                  <a:lnTo>
                    <a:pt x="526" y="317"/>
                  </a:lnTo>
                  <a:lnTo>
                    <a:pt x="526" y="315"/>
                  </a:lnTo>
                  <a:lnTo>
                    <a:pt x="525" y="315"/>
                  </a:lnTo>
                  <a:lnTo>
                    <a:pt x="523" y="316"/>
                  </a:lnTo>
                  <a:lnTo>
                    <a:pt x="517" y="316"/>
                  </a:lnTo>
                  <a:lnTo>
                    <a:pt x="509" y="313"/>
                  </a:lnTo>
                  <a:lnTo>
                    <a:pt x="507" y="310"/>
                  </a:lnTo>
                  <a:lnTo>
                    <a:pt x="503" y="313"/>
                  </a:lnTo>
                  <a:lnTo>
                    <a:pt x="498" y="311"/>
                  </a:lnTo>
                  <a:lnTo>
                    <a:pt x="496" y="309"/>
                  </a:lnTo>
                  <a:lnTo>
                    <a:pt x="494" y="308"/>
                  </a:lnTo>
                  <a:lnTo>
                    <a:pt x="493" y="303"/>
                  </a:lnTo>
                  <a:lnTo>
                    <a:pt x="490" y="297"/>
                  </a:lnTo>
                  <a:lnTo>
                    <a:pt x="484" y="300"/>
                  </a:lnTo>
                  <a:lnTo>
                    <a:pt x="481" y="298"/>
                  </a:lnTo>
                  <a:lnTo>
                    <a:pt x="475" y="293"/>
                  </a:lnTo>
                  <a:lnTo>
                    <a:pt x="469" y="296"/>
                  </a:lnTo>
                  <a:lnTo>
                    <a:pt x="471" y="299"/>
                  </a:lnTo>
                  <a:lnTo>
                    <a:pt x="464" y="303"/>
                  </a:lnTo>
                  <a:lnTo>
                    <a:pt x="459" y="306"/>
                  </a:lnTo>
                  <a:lnTo>
                    <a:pt x="456" y="310"/>
                  </a:lnTo>
                  <a:lnTo>
                    <a:pt x="445" y="304"/>
                  </a:lnTo>
                  <a:lnTo>
                    <a:pt x="445" y="302"/>
                  </a:lnTo>
                  <a:lnTo>
                    <a:pt x="442" y="297"/>
                  </a:lnTo>
                  <a:lnTo>
                    <a:pt x="438" y="296"/>
                  </a:lnTo>
                  <a:lnTo>
                    <a:pt x="437" y="296"/>
                  </a:lnTo>
                  <a:lnTo>
                    <a:pt x="436" y="296"/>
                  </a:lnTo>
                  <a:lnTo>
                    <a:pt x="429" y="290"/>
                  </a:lnTo>
                  <a:lnTo>
                    <a:pt x="422" y="287"/>
                  </a:lnTo>
                  <a:lnTo>
                    <a:pt x="417" y="287"/>
                  </a:lnTo>
                  <a:lnTo>
                    <a:pt x="416" y="291"/>
                  </a:lnTo>
                  <a:lnTo>
                    <a:pt x="414" y="292"/>
                  </a:lnTo>
                  <a:lnTo>
                    <a:pt x="412" y="289"/>
                  </a:lnTo>
                  <a:lnTo>
                    <a:pt x="412" y="285"/>
                  </a:lnTo>
                  <a:lnTo>
                    <a:pt x="411" y="278"/>
                  </a:lnTo>
                  <a:lnTo>
                    <a:pt x="410" y="277"/>
                  </a:lnTo>
                  <a:lnTo>
                    <a:pt x="415" y="267"/>
                  </a:lnTo>
                  <a:lnTo>
                    <a:pt x="414" y="265"/>
                  </a:lnTo>
                  <a:lnTo>
                    <a:pt x="409" y="261"/>
                  </a:lnTo>
                  <a:lnTo>
                    <a:pt x="408" y="262"/>
                  </a:lnTo>
                  <a:lnTo>
                    <a:pt x="402" y="256"/>
                  </a:lnTo>
                  <a:lnTo>
                    <a:pt x="397" y="253"/>
                  </a:lnTo>
                  <a:lnTo>
                    <a:pt x="396" y="254"/>
                  </a:lnTo>
                  <a:lnTo>
                    <a:pt x="393" y="253"/>
                  </a:lnTo>
                  <a:lnTo>
                    <a:pt x="384" y="246"/>
                  </a:lnTo>
                  <a:lnTo>
                    <a:pt x="376" y="243"/>
                  </a:lnTo>
                  <a:lnTo>
                    <a:pt x="355" y="232"/>
                  </a:lnTo>
                  <a:lnTo>
                    <a:pt x="354" y="237"/>
                  </a:lnTo>
                  <a:lnTo>
                    <a:pt x="352" y="238"/>
                  </a:lnTo>
                  <a:lnTo>
                    <a:pt x="350" y="238"/>
                  </a:lnTo>
                  <a:lnTo>
                    <a:pt x="343" y="233"/>
                  </a:lnTo>
                  <a:lnTo>
                    <a:pt x="343" y="231"/>
                  </a:lnTo>
                  <a:lnTo>
                    <a:pt x="339" y="226"/>
                  </a:lnTo>
                  <a:lnTo>
                    <a:pt x="338" y="221"/>
                  </a:lnTo>
                  <a:lnTo>
                    <a:pt x="337" y="217"/>
                  </a:lnTo>
                  <a:lnTo>
                    <a:pt x="338" y="214"/>
                  </a:lnTo>
                  <a:lnTo>
                    <a:pt x="339" y="212"/>
                  </a:lnTo>
                  <a:lnTo>
                    <a:pt x="340" y="207"/>
                  </a:lnTo>
                  <a:lnTo>
                    <a:pt x="340" y="205"/>
                  </a:lnTo>
                  <a:lnTo>
                    <a:pt x="342" y="206"/>
                  </a:lnTo>
                  <a:lnTo>
                    <a:pt x="350" y="200"/>
                  </a:lnTo>
                  <a:lnTo>
                    <a:pt x="353" y="193"/>
                  </a:lnTo>
                  <a:lnTo>
                    <a:pt x="352" y="188"/>
                  </a:lnTo>
                  <a:lnTo>
                    <a:pt x="361" y="191"/>
                  </a:lnTo>
                  <a:lnTo>
                    <a:pt x="369" y="197"/>
                  </a:lnTo>
                  <a:lnTo>
                    <a:pt x="372" y="195"/>
                  </a:lnTo>
                  <a:lnTo>
                    <a:pt x="381" y="200"/>
                  </a:lnTo>
                  <a:lnTo>
                    <a:pt x="384" y="203"/>
                  </a:lnTo>
                  <a:lnTo>
                    <a:pt x="386" y="204"/>
                  </a:lnTo>
                  <a:lnTo>
                    <a:pt x="391" y="200"/>
                  </a:lnTo>
                  <a:lnTo>
                    <a:pt x="395" y="204"/>
                  </a:lnTo>
                  <a:lnTo>
                    <a:pt x="398" y="203"/>
                  </a:lnTo>
                  <a:lnTo>
                    <a:pt x="402" y="195"/>
                  </a:lnTo>
                  <a:lnTo>
                    <a:pt x="402" y="194"/>
                  </a:lnTo>
                  <a:lnTo>
                    <a:pt x="409" y="193"/>
                  </a:lnTo>
                  <a:lnTo>
                    <a:pt x="405" y="190"/>
                  </a:lnTo>
                  <a:lnTo>
                    <a:pt x="414" y="188"/>
                  </a:lnTo>
                  <a:lnTo>
                    <a:pt x="411" y="186"/>
                  </a:lnTo>
                  <a:lnTo>
                    <a:pt x="403" y="180"/>
                  </a:lnTo>
                  <a:lnTo>
                    <a:pt x="405" y="177"/>
                  </a:lnTo>
                  <a:lnTo>
                    <a:pt x="404" y="176"/>
                  </a:lnTo>
                  <a:lnTo>
                    <a:pt x="398" y="174"/>
                  </a:lnTo>
                  <a:lnTo>
                    <a:pt x="392" y="169"/>
                  </a:lnTo>
                  <a:lnTo>
                    <a:pt x="385" y="162"/>
                  </a:lnTo>
                  <a:lnTo>
                    <a:pt x="384" y="160"/>
                  </a:lnTo>
                  <a:lnTo>
                    <a:pt x="381" y="148"/>
                  </a:lnTo>
                  <a:lnTo>
                    <a:pt x="375" y="145"/>
                  </a:lnTo>
                  <a:lnTo>
                    <a:pt x="372" y="141"/>
                  </a:lnTo>
                  <a:lnTo>
                    <a:pt x="369" y="140"/>
                  </a:lnTo>
                  <a:lnTo>
                    <a:pt x="366" y="137"/>
                  </a:lnTo>
                  <a:lnTo>
                    <a:pt x="373" y="132"/>
                  </a:lnTo>
                  <a:lnTo>
                    <a:pt x="374" y="127"/>
                  </a:lnTo>
                  <a:lnTo>
                    <a:pt x="373" y="125"/>
                  </a:lnTo>
                  <a:lnTo>
                    <a:pt x="369" y="123"/>
                  </a:lnTo>
                  <a:lnTo>
                    <a:pt x="357" y="113"/>
                  </a:lnTo>
                  <a:lnTo>
                    <a:pt x="363" y="108"/>
                  </a:lnTo>
                  <a:lnTo>
                    <a:pt x="366" y="108"/>
                  </a:lnTo>
                  <a:lnTo>
                    <a:pt x="372" y="103"/>
                  </a:lnTo>
                  <a:lnTo>
                    <a:pt x="369" y="101"/>
                  </a:lnTo>
                  <a:lnTo>
                    <a:pt x="370" y="94"/>
                  </a:lnTo>
                  <a:lnTo>
                    <a:pt x="368" y="93"/>
                  </a:lnTo>
                  <a:lnTo>
                    <a:pt x="367" y="89"/>
                  </a:lnTo>
                  <a:lnTo>
                    <a:pt x="366" y="86"/>
                  </a:lnTo>
                  <a:lnTo>
                    <a:pt x="368" y="86"/>
                  </a:lnTo>
                  <a:lnTo>
                    <a:pt x="370" y="83"/>
                  </a:lnTo>
                  <a:lnTo>
                    <a:pt x="370" y="78"/>
                  </a:lnTo>
                  <a:lnTo>
                    <a:pt x="375" y="75"/>
                  </a:lnTo>
                  <a:lnTo>
                    <a:pt x="374" y="71"/>
                  </a:lnTo>
                  <a:lnTo>
                    <a:pt x="383" y="75"/>
                  </a:lnTo>
                  <a:lnTo>
                    <a:pt x="387" y="75"/>
                  </a:lnTo>
                  <a:lnTo>
                    <a:pt x="392" y="73"/>
                  </a:lnTo>
                  <a:lnTo>
                    <a:pt x="397" y="77"/>
                  </a:lnTo>
                  <a:lnTo>
                    <a:pt x="404" y="74"/>
                  </a:lnTo>
                  <a:lnTo>
                    <a:pt x="409" y="75"/>
                  </a:lnTo>
                  <a:lnTo>
                    <a:pt x="416" y="71"/>
                  </a:lnTo>
                  <a:lnTo>
                    <a:pt x="417" y="70"/>
                  </a:lnTo>
                  <a:lnTo>
                    <a:pt x="417" y="62"/>
                  </a:lnTo>
                  <a:lnTo>
                    <a:pt x="421" y="56"/>
                  </a:lnTo>
                  <a:lnTo>
                    <a:pt x="414" y="54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408" y="44"/>
                  </a:lnTo>
                  <a:lnTo>
                    <a:pt x="409" y="41"/>
                  </a:lnTo>
                  <a:lnTo>
                    <a:pt x="404" y="38"/>
                  </a:lnTo>
                  <a:lnTo>
                    <a:pt x="397" y="31"/>
                  </a:lnTo>
                  <a:lnTo>
                    <a:pt x="395" y="28"/>
                  </a:lnTo>
                  <a:lnTo>
                    <a:pt x="391" y="29"/>
                  </a:lnTo>
                  <a:lnTo>
                    <a:pt x="387" y="33"/>
                  </a:lnTo>
                  <a:lnTo>
                    <a:pt x="374" y="30"/>
                  </a:lnTo>
                  <a:lnTo>
                    <a:pt x="374" y="36"/>
                  </a:lnTo>
                  <a:lnTo>
                    <a:pt x="370" y="43"/>
                  </a:lnTo>
                  <a:lnTo>
                    <a:pt x="372" y="45"/>
                  </a:lnTo>
                  <a:lnTo>
                    <a:pt x="367" y="52"/>
                  </a:lnTo>
                  <a:lnTo>
                    <a:pt x="367" y="53"/>
                  </a:lnTo>
                  <a:lnTo>
                    <a:pt x="364" y="54"/>
                  </a:lnTo>
                  <a:lnTo>
                    <a:pt x="361" y="51"/>
                  </a:lnTo>
                  <a:lnTo>
                    <a:pt x="355" y="57"/>
                  </a:lnTo>
                  <a:lnTo>
                    <a:pt x="346" y="62"/>
                  </a:lnTo>
                  <a:lnTo>
                    <a:pt x="341" y="61"/>
                  </a:lnTo>
                  <a:lnTo>
                    <a:pt x="340" y="58"/>
                  </a:lnTo>
                  <a:lnTo>
                    <a:pt x="337" y="58"/>
                  </a:lnTo>
                  <a:lnTo>
                    <a:pt x="336" y="63"/>
                  </a:lnTo>
                  <a:lnTo>
                    <a:pt x="322" y="63"/>
                  </a:lnTo>
                  <a:lnTo>
                    <a:pt x="317" y="67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09" y="79"/>
                  </a:lnTo>
                  <a:lnTo>
                    <a:pt x="305" y="79"/>
                  </a:lnTo>
                  <a:lnTo>
                    <a:pt x="303" y="80"/>
                  </a:lnTo>
                  <a:lnTo>
                    <a:pt x="294" y="88"/>
                  </a:lnTo>
                  <a:lnTo>
                    <a:pt x="286" y="87"/>
                  </a:lnTo>
                  <a:lnTo>
                    <a:pt x="284" y="88"/>
                  </a:lnTo>
                  <a:lnTo>
                    <a:pt x="284" y="93"/>
                  </a:lnTo>
                  <a:lnTo>
                    <a:pt x="279" y="94"/>
                  </a:lnTo>
                  <a:lnTo>
                    <a:pt x="278" y="94"/>
                  </a:lnTo>
                  <a:lnTo>
                    <a:pt x="271" y="97"/>
                  </a:lnTo>
                  <a:lnTo>
                    <a:pt x="278" y="105"/>
                  </a:lnTo>
                  <a:lnTo>
                    <a:pt x="274" y="108"/>
                  </a:lnTo>
                  <a:lnTo>
                    <a:pt x="271" y="108"/>
                  </a:lnTo>
                  <a:lnTo>
                    <a:pt x="269" y="109"/>
                  </a:lnTo>
                  <a:lnTo>
                    <a:pt x="260" y="114"/>
                  </a:lnTo>
                  <a:lnTo>
                    <a:pt x="258" y="112"/>
                  </a:lnTo>
                  <a:lnTo>
                    <a:pt x="256" y="105"/>
                  </a:lnTo>
                  <a:lnTo>
                    <a:pt x="250" y="108"/>
                  </a:lnTo>
                  <a:lnTo>
                    <a:pt x="251" y="111"/>
                  </a:lnTo>
                  <a:lnTo>
                    <a:pt x="249" y="117"/>
                  </a:lnTo>
                  <a:lnTo>
                    <a:pt x="250" y="122"/>
                  </a:lnTo>
                  <a:lnTo>
                    <a:pt x="248" y="124"/>
                  </a:lnTo>
                  <a:lnTo>
                    <a:pt x="248" y="125"/>
                  </a:lnTo>
                  <a:lnTo>
                    <a:pt x="243" y="128"/>
                  </a:lnTo>
                  <a:lnTo>
                    <a:pt x="236" y="130"/>
                  </a:lnTo>
                  <a:lnTo>
                    <a:pt x="231" y="136"/>
                  </a:lnTo>
                  <a:lnTo>
                    <a:pt x="230" y="135"/>
                  </a:lnTo>
                  <a:lnTo>
                    <a:pt x="228" y="128"/>
                  </a:lnTo>
                  <a:lnTo>
                    <a:pt x="228" y="124"/>
                  </a:lnTo>
                  <a:lnTo>
                    <a:pt x="223" y="126"/>
                  </a:lnTo>
                  <a:lnTo>
                    <a:pt x="222" y="124"/>
                  </a:lnTo>
                  <a:lnTo>
                    <a:pt x="219" y="127"/>
                  </a:lnTo>
                  <a:lnTo>
                    <a:pt x="217" y="126"/>
                  </a:lnTo>
                  <a:lnTo>
                    <a:pt x="213" y="126"/>
                  </a:lnTo>
                  <a:lnTo>
                    <a:pt x="216" y="123"/>
                  </a:lnTo>
                  <a:lnTo>
                    <a:pt x="219" y="117"/>
                  </a:lnTo>
                  <a:lnTo>
                    <a:pt x="216" y="117"/>
                  </a:lnTo>
                  <a:lnTo>
                    <a:pt x="208" y="118"/>
                  </a:lnTo>
                  <a:lnTo>
                    <a:pt x="207" y="110"/>
                  </a:lnTo>
                  <a:lnTo>
                    <a:pt x="210" y="109"/>
                  </a:lnTo>
                  <a:lnTo>
                    <a:pt x="209" y="106"/>
                  </a:lnTo>
                  <a:lnTo>
                    <a:pt x="207" y="104"/>
                  </a:lnTo>
                  <a:lnTo>
                    <a:pt x="209" y="101"/>
                  </a:lnTo>
                  <a:lnTo>
                    <a:pt x="208" y="99"/>
                  </a:lnTo>
                  <a:lnTo>
                    <a:pt x="201" y="98"/>
                  </a:lnTo>
                  <a:lnTo>
                    <a:pt x="201" y="99"/>
                  </a:lnTo>
                  <a:lnTo>
                    <a:pt x="195" y="104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80" y="99"/>
                  </a:lnTo>
                  <a:lnTo>
                    <a:pt x="184" y="98"/>
                  </a:lnTo>
                  <a:lnTo>
                    <a:pt x="183" y="97"/>
                  </a:lnTo>
                  <a:lnTo>
                    <a:pt x="179" y="94"/>
                  </a:lnTo>
                  <a:lnTo>
                    <a:pt x="177" y="93"/>
                  </a:lnTo>
                  <a:lnTo>
                    <a:pt x="180" y="92"/>
                  </a:lnTo>
                  <a:lnTo>
                    <a:pt x="177" y="90"/>
                  </a:lnTo>
                  <a:lnTo>
                    <a:pt x="175" y="87"/>
                  </a:lnTo>
                  <a:lnTo>
                    <a:pt x="178" y="85"/>
                  </a:lnTo>
                  <a:lnTo>
                    <a:pt x="177" y="80"/>
                  </a:lnTo>
                  <a:lnTo>
                    <a:pt x="175" y="80"/>
                  </a:lnTo>
                  <a:lnTo>
                    <a:pt x="170" y="77"/>
                  </a:lnTo>
                  <a:lnTo>
                    <a:pt x="169" y="73"/>
                  </a:lnTo>
                  <a:lnTo>
                    <a:pt x="172" y="68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9" y="62"/>
                  </a:lnTo>
                  <a:lnTo>
                    <a:pt x="170" y="59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1" y="50"/>
                  </a:lnTo>
                  <a:lnTo>
                    <a:pt x="153" y="46"/>
                  </a:lnTo>
                  <a:lnTo>
                    <a:pt x="149" y="52"/>
                  </a:lnTo>
                  <a:lnTo>
                    <a:pt x="146" y="51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9" y="51"/>
                  </a:lnTo>
                  <a:lnTo>
                    <a:pt x="134" y="52"/>
                  </a:lnTo>
                  <a:lnTo>
                    <a:pt x="129" y="54"/>
                  </a:lnTo>
                  <a:lnTo>
                    <a:pt x="125" y="55"/>
                  </a:lnTo>
                  <a:lnTo>
                    <a:pt x="120" y="50"/>
                  </a:lnTo>
                  <a:lnTo>
                    <a:pt x="106" y="44"/>
                  </a:lnTo>
                  <a:lnTo>
                    <a:pt x="107" y="41"/>
                  </a:lnTo>
                  <a:lnTo>
                    <a:pt x="102" y="38"/>
                  </a:lnTo>
                  <a:lnTo>
                    <a:pt x="107" y="32"/>
                  </a:lnTo>
                  <a:lnTo>
                    <a:pt x="109" y="32"/>
                  </a:lnTo>
                  <a:lnTo>
                    <a:pt x="111" y="29"/>
                  </a:lnTo>
                  <a:lnTo>
                    <a:pt x="114" y="23"/>
                  </a:lnTo>
                  <a:lnTo>
                    <a:pt x="114" y="21"/>
                  </a:lnTo>
                  <a:lnTo>
                    <a:pt x="104" y="18"/>
                  </a:lnTo>
                  <a:lnTo>
                    <a:pt x="98" y="3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80" y="4"/>
                  </a:lnTo>
                  <a:lnTo>
                    <a:pt x="78" y="9"/>
                  </a:lnTo>
                  <a:lnTo>
                    <a:pt x="77" y="12"/>
                  </a:lnTo>
                  <a:lnTo>
                    <a:pt x="70" y="5"/>
                  </a:lnTo>
                  <a:lnTo>
                    <a:pt x="69" y="6"/>
                  </a:lnTo>
                  <a:lnTo>
                    <a:pt x="63" y="15"/>
                  </a:lnTo>
                  <a:lnTo>
                    <a:pt x="68" y="18"/>
                  </a:lnTo>
                  <a:lnTo>
                    <a:pt x="71" y="21"/>
                  </a:lnTo>
                  <a:lnTo>
                    <a:pt x="72" y="23"/>
                  </a:lnTo>
                  <a:lnTo>
                    <a:pt x="80" y="27"/>
                  </a:lnTo>
                  <a:lnTo>
                    <a:pt x="78" y="30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72" y="46"/>
                  </a:lnTo>
                  <a:lnTo>
                    <a:pt x="75" y="48"/>
                  </a:lnTo>
                  <a:lnTo>
                    <a:pt x="77" y="55"/>
                  </a:lnTo>
                  <a:lnTo>
                    <a:pt x="74" y="56"/>
                  </a:lnTo>
                  <a:lnTo>
                    <a:pt x="71" y="58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2" y="66"/>
                  </a:lnTo>
                  <a:lnTo>
                    <a:pt x="57" y="66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46" y="75"/>
                  </a:lnTo>
                  <a:lnTo>
                    <a:pt x="43" y="77"/>
                  </a:lnTo>
                  <a:lnTo>
                    <a:pt x="39" y="77"/>
                  </a:lnTo>
                  <a:lnTo>
                    <a:pt x="36" y="80"/>
                  </a:lnTo>
                  <a:lnTo>
                    <a:pt x="33" y="77"/>
                  </a:lnTo>
                  <a:lnTo>
                    <a:pt x="27" y="78"/>
                  </a:lnTo>
                  <a:lnTo>
                    <a:pt x="28" y="82"/>
                  </a:lnTo>
                  <a:lnTo>
                    <a:pt x="30" y="85"/>
                  </a:lnTo>
                  <a:lnTo>
                    <a:pt x="24" y="91"/>
                  </a:lnTo>
                  <a:lnTo>
                    <a:pt x="26" y="93"/>
                  </a:lnTo>
                  <a:lnTo>
                    <a:pt x="30" y="98"/>
                  </a:lnTo>
                  <a:lnTo>
                    <a:pt x="36" y="100"/>
                  </a:lnTo>
                  <a:lnTo>
                    <a:pt x="36" y="115"/>
                  </a:lnTo>
                  <a:lnTo>
                    <a:pt x="22" y="114"/>
                  </a:lnTo>
                  <a:lnTo>
                    <a:pt x="15" y="115"/>
                  </a:lnTo>
                  <a:lnTo>
                    <a:pt x="9" y="114"/>
                  </a:lnTo>
                  <a:lnTo>
                    <a:pt x="7" y="118"/>
                  </a:lnTo>
                  <a:lnTo>
                    <a:pt x="2" y="125"/>
                  </a:lnTo>
                  <a:lnTo>
                    <a:pt x="0" y="132"/>
                  </a:lnTo>
                  <a:lnTo>
                    <a:pt x="27" y="146"/>
                  </a:lnTo>
                  <a:lnTo>
                    <a:pt x="39" y="156"/>
                  </a:lnTo>
                  <a:lnTo>
                    <a:pt x="52" y="171"/>
                  </a:lnTo>
                  <a:lnTo>
                    <a:pt x="57" y="182"/>
                  </a:lnTo>
                  <a:lnTo>
                    <a:pt x="62" y="191"/>
                  </a:lnTo>
                  <a:lnTo>
                    <a:pt x="61" y="195"/>
                  </a:lnTo>
                  <a:lnTo>
                    <a:pt x="71" y="209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84" y="231"/>
                  </a:lnTo>
                  <a:lnTo>
                    <a:pt x="101" y="229"/>
                  </a:lnTo>
                  <a:lnTo>
                    <a:pt x="111" y="237"/>
                  </a:lnTo>
                  <a:lnTo>
                    <a:pt x="115" y="241"/>
                  </a:lnTo>
                  <a:lnTo>
                    <a:pt x="120" y="242"/>
                  </a:lnTo>
                  <a:lnTo>
                    <a:pt x="126" y="247"/>
                  </a:lnTo>
                  <a:lnTo>
                    <a:pt x="129" y="252"/>
                  </a:lnTo>
                  <a:lnTo>
                    <a:pt x="131" y="253"/>
                  </a:lnTo>
                  <a:lnTo>
                    <a:pt x="145" y="261"/>
                  </a:lnTo>
                  <a:lnTo>
                    <a:pt x="149" y="264"/>
                  </a:lnTo>
                  <a:lnTo>
                    <a:pt x="153" y="269"/>
                  </a:lnTo>
                  <a:lnTo>
                    <a:pt x="156" y="276"/>
                  </a:lnTo>
                  <a:lnTo>
                    <a:pt x="163" y="290"/>
                  </a:lnTo>
                  <a:lnTo>
                    <a:pt x="166" y="301"/>
                  </a:lnTo>
                  <a:lnTo>
                    <a:pt x="165" y="304"/>
                  </a:lnTo>
                  <a:lnTo>
                    <a:pt x="167" y="312"/>
                  </a:lnTo>
                  <a:lnTo>
                    <a:pt x="166" y="312"/>
                  </a:lnTo>
                  <a:lnTo>
                    <a:pt x="168" y="314"/>
                  </a:lnTo>
                  <a:lnTo>
                    <a:pt x="170" y="314"/>
                  </a:lnTo>
                  <a:lnTo>
                    <a:pt x="179" y="318"/>
                  </a:lnTo>
                  <a:lnTo>
                    <a:pt x="188" y="323"/>
                  </a:lnTo>
                  <a:lnTo>
                    <a:pt x="197" y="328"/>
                  </a:lnTo>
                  <a:lnTo>
                    <a:pt x="208" y="338"/>
                  </a:lnTo>
                  <a:lnTo>
                    <a:pt x="222" y="355"/>
                  </a:lnTo>
                  <a:lnTo>
                    <a:pt x="237" y="373"/>
                  </a:lnTo>
                  <a:lnTo>
                    <a:pt x="252" y="398"/>
                  </a:lnTo>
                  <a:lnTo>
                    <a:pt x="254" y="398"/>
                  </a:lnTo>
                  <a:lnTo>
                    <a:pt x="255" y="396"/>
                  </a:lnTo>
                  <a:lnTo>
                    <a:pt x="263" y="395"/>
                  </a:lnTo>
                  <a:lnTo>
                    <a:pt x="282" y="408"/>
                  </a:lnTo>
                  <a:lnTo>
                    <a:pt x="284" y="406"/>
                  </a:lnTo>
                  <a:lnTo>
                    <a:pt x="302" y="407"/>
                  </a:lnTo>
                  <a:lnTo>
                    <a:pt x="315" y="416"/>
                  </a:lnTo>
                  <a:lnTo>
                    <a:pt x="329" y="430"/>
                  </a:lnTo>
                  <a:lnTo>
                    <a:pt x="340" y="455"/>
                  </a:lnTo>
                  <a:lnTo>
                    <a:pt x="343" y="461"/>
                  </a:lnTo>
                  <a:lnTo>
                    <a:pt x="352" y="462"/>
                  </a:lnTo>
                  <a:lnTo>
                    <a:pt x="362" y="452"/>
                  </a:lnTo>
                  <a:lnTo>
                    <a:pt x="376" y="444"/>
                  </a:lnTo>
                  <a:lnTo>
                    <a:pt x="388" y="443"/>
                  </a:lnTo>
                  <a:lnTo>
                    <a:pt x="393" y="440"/>
                  </a:lnTo>
                  <a:lnTo>
                    <a:pt x="413" y="444"/>
                  </a:lnTo>
                  <a:lnTo>
                    <a:pt x="420" y="447"/>
                  </a:lnTo>
                  <a:lnTo>
                    <a:pt x="434" y="457"/>
                  </a:lnTo>
                  <a:lnTo>
                    <a:pt x="435" y="456"/>
                  </a:lnTo>
                  <a:lnTo>
                    <a:pt x="437" y="457"/>
                  </a:lnTo>
                  <a:lnTo>
                    <a:pt x="440" y="461"/>
                  </a:lnTo>
                  <a:lnTo>
                    <a:pt x="443" y="462"/>
                  </a:lnTo>
                  <a:lnTo>
                    <a:pt x="449" y="464"/>
                  </a:lnTo>
                  <a:lnTo>
                    <a:pt x="456" y="466"/>
                  </a:lnTo>
                  <a:lnTo>
                    <a:pt x="459" y="466"/>
                  </a:lnTo>
                  <a:lnTo>
                    <a:pt x="455" y="461"/>
                  </a:lnTo>
                  <a:lnTo>
                    <a:pt x="457" y="455"/>
                  </a:lnTo>
                  <a:lnTo>
                    <a:pt x="468" y="451"/>
                  </a:lnTo>
                  <a:lnTo>
                    <a:pt x="481" y="454"/>
                  </a:lnTo>
                  <a:lnTo>
                    <a:pt x="484" y="453"/>
                  </a:lnTo>
                  <a:lnTo>
                    <a:pt x="496" y="462"/>
                  </a:lnTo>
                  <a:lnTo>
                    <a:pt x="499" y="456"/>
                  </a:lnTo>
                  <a:lnTo>
                    <a:pt x="505" y="454"/>
                  </a:lnTo>
                  <a:lnTo>
                    <a:pt x="508" y="455"/>
                  </a:lnTo>
                  <a:lnTo>
                    <a:pt x="511" y="452"/>
                  </a:lnTo>
                  <a:lnTo>
                    <a:pt x="511" y="450"/>
                  </a:lnTo>
                  <a:lnTo>
                    <a:pt x="514" y="450"/>
                  </a:lnTo>
                  <a:lnTo>
                    <a:pt x="510" y="449"/>
                  </a:lnTo>
                  <a:lnTo>
                    <a:pt x="510" y="444"/>
                  </a:lnTo>
                  <a:lnTo>
                    <a:pt x="516" y="442"/>
                  </a:lnTo>
                  <a:lnTo>
                    <a:pt x="518" y="442"/>
                  </a:lnTo>
                  <a:lnTo>
                    <a:pt x="523" y="440"/>
                  </a:lnTo>
                  <a:lnTo>
                    <a:pt x="523" y="434"/>
                  </a:lnTo>
                  <a:lnTo>
                    <a:pt x="521" y="428"/>
                  </a:lnTo>
                  <a:lnTo>
                    <a:pt x="216" y="269"/>
                  </a:lnTo>
                  <a:lnTo>
                    <a:pt x="213" y="268"/>
                  </a:lnTo>
                  <a:lnTo>
                    <a:pt x="215" y="267"/>
                  </a:lnTo>
                  <a:lnTo>
                    <a:pt x="216" y="267"/>
                  </a:lnTo>
                  <a:lnTo>
                    <a:pt x="216" y="269"/>
                  </a:lnTo>
                  <a:lnTo>
                    <a:pt x="521" y="428"/>
                  </a:lnTo>
                  <a:lnTo>
                    <a:pt x="259" y="315"/>
                  </a:lnTo>
                  <a:lnTo>
                    <a:pt x="259" y="316"/>
                  </a:lnTo>
                  <a:lnTo>
                    <a:pt x="260" y="316"/>
                  </a:lnTo>
                  <a:lnTo>
                    <a:pt x="260" y="315"/>
                  </a:lnTo>
                  <a:lnTo>
                    <a:pt x="259" y="314"/>
                  </a:lnTo>
                  <a:lnTo>
                    <a:pt x="259" y="313"/>
                  </a:lnTo>
                  <a:lnTo>
                    <a:pt x="258" y="312"/>
                  </a:lnTo>
                  <a:lnTo>
                    <a:pt x="258" y="311"/>
                  </a:lnTo>
                  <a:lnTo>
                    <a:pt x="258" y="312"/>
                  </a:lnTo>
                  <a:lnTo>
                    <a:pt x="258" y="313"/>
                  </a:lnTo>
                  <a:lnTo>
                    <a:pt x="259" y="314"/>
                  </a:lnTo>
                  <a:lnTo>
                    <a:pt x="259" y="315"/>
                  </a:lnTo>
                  <a:lnTo>
                    <a:pt x="521" y="42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4" name="Freeform 164"/>
            <p:cNvSpPr>
              <a:spLocks/>
            </p:cNvSpPr>
            <p:nvPr/>
          </p:nvSpPr>
          <p:spPr bwMode="auto">
            <a:xfrm>
              <a:off x="4496" y="1934"/>
              <a:ext cx="553" cy="466"/>
            </a:xfrm>
            <a:custGeom>
              <a:avLst/>
              <a:gdLst/>
              <a:ahLst/>
              <a:cxnLst>
                <a:cxn ang="0">
                  <a:pos x="518" y="408"/>
                </a:cxn>
                <a:cxn ang="0">
                  <a:pos x="542" y="393"/>
                </a:cxn>
                <a:cxn ang="0">
                  <a:pos x="549" y="371"/>
                </a:cxn>
                <a:cxn ang="0">
                  <a:pos x="546" y="347"/>
                </a:cxn>
                <a:cxn ang="0">
                  <a:pos x="527" y="320"/>
                </a:cxn>
                <a:cxn ang="0">
                  <a:pos x="507" y="310"/>
                </a:cxn>
                <a:cxn ang="0">
                  <a:pos x="484" y="300"/>
                </a:cxn>
                <a:cxn ang="0">
                  <a:pos x="456" y="310"/>
                </a:cxn>
                <a:cxn ang="0">
                  <a:pos x="429" y="290"/>
                </a:cxn>
                <a:cxn ang="0">
                  <a:pos x="411" y="278"/>
                </a:cxn>
                <a:cxn ang="0">
                  <a:pos x="397" y="253"/>
                </a:cxn>
                <a:cxn ang="0">
                  <a:pos x="352" y="238"/>
                </a:cxn>
                <a:cxn ang="0">
                  <a:pos x="338" y="214"/>
                </a:cxn>
                <a:cxn ang="0">
                  <a:pos x="352" y="188"/>
                </a:cxn>
                <a:cxn ang="0">
                  <a:pos x="391" y="200"/>
                </a:cxn>
                <a:cxn ang="0">
                  <a:pos x="414" y="188"/>
                </a:cxn>
                <a:cxn ang="0">
                  <a:pos x="385" y="162"/>
                </a:cxn>
                <a:cxn ang="0">
                  <a:pos x="373" y="132"/>
                </a:cxn>
                <a:cxn ang="0">
                  <a:pos x="372" y="103"/>
                </a:cxn>
                <a:cxn ang="0">
                  <a:pos x="370" y="83"/>
                </a:cxn>
                <a:cxn ang="0">
                  <a:pos x="397" y="77"/>
                </a:cxn>
                <a:cxn ang="0">
                  <a:pos x="414" y="54"/>
                </a:cxn>
                <a:cxn ang="0">
                  <a:pos x="395" y="28"/>
                </a:cxn>
                <a:cxn ang="0">
                  <a:pos x="367" y="52"/>
                </a:cxn>
                <a:cxn ang="0">
                  <a:pos x="340" y="58"/>
                </a:cxn>
                <a:cxn ang="0">
                  <a:pos x="309" y="79"/>
                </a:cxn>
                <a:cxn ang="0">
                  <a:pos x="279" y="94"/>
                </a:cxn>
                <a:cxn ang="0">
                  <a:pos x="260" y="114"/>
                </a:cxn>
                <a:cxn ang="0">
                  <a:pos x="248" y="124"/>
                </a:cxn>
                <a:cxn ang="0">
                  <a:pos x="228" y="124"/>
                </a:cxn>
                <a:cxn ang="0">
                  <a:pos x="219" y="117"/>
                </a:cxn>
                <a:cxn ang="0">
                  <a:pos x="209" y="101"/>
                </a:cxn>
                <a:cxn ang="0">
                  <a:pos x="184" y="100"/>
                </a:cxn>
                <a:cxn ang="0">
                  <a:pos x="180" y="92"/>
                </a:cxn>
                <a:cxn ang="0">
                  <a:pos x="169" y="73"/>
                </a:cxn>
                <a:cxn ang="0">
                  <a:pos x="164" y="53"/>
                </a:cxn>
                <a:cxn ang="0">
                  <a:pos x="139" y="51"/>
                </a:cxn>
                <a:cxn ang="0">
                  <a:pos x="102" y="38"/>
                </a:cxn>
                <a:cxn ang="0">
                  <a:pos x="98" y="3"/>
                </a:cxn>
                <a:cxn ang="0">
                  <a:pos x="69" y="6"/>
                </a:cxn>
                <a:cxn ang="0">
                  <a:pos x="75" y="36"/>
                </a:cxn>
                <a:cxn ang="0">
                  <a:pos x="66" y="57"/>
                </a:cxn>
                <a:cxn ang="0">
                  <a:pos x="43" y="77"/>
                </a:cxn>
                <a:cxn ang="0">
                  <a:pos x="24" y="91"/>
                </a:cxn>
                <a:cxn ang="0">
                  <a:pos x="9" y="114"/>
                </a:cxn>
                <a:cxn ang="0">
                  <a:pos x="57" y="182"/>
                </a:cxn>
                <a:cxn ang="0">
                  <a:pos x="101" y="229"/>
                </a:cxn>
                <a:cxn ang="0">
                  <a:pos x="145" y="261"/>
                </a:cxn>
                <a:cxn ang="0">
                  <a:pos x="167" y="312"/>
                </a:cxn>
                <a:cxn ang="0">
                  <a:pos x="208" y="338"/>
                </a:cxn>
                <a:cxn ang="0">
                  <a:pos x="282" y="408"/>
                </a:cxn>
                <a:cxn ang="0">
                  <a:pos x="352" y="462"/>
                </a:cxn>
                <a:cxn ang="0">
                  <a:pos x="434" y="457"/>
                </a:cxn>
                <a:cxn ang="0">
                  <a:pos x="459" y="466"/>
                </a:cxn>
                <a:cxn ang="0">
                  <a:pos x="499" y="456"/>
                </a:cxn>
                <a:cxn ang="0">
                  <a:pos x="510" y="444"/>
                </a:cxn>
              </a:cxnLst>
              <a:rect l="0" t="0" r="r" b="b"/>
              <a:pathLst>
                <a:path w="553" h="466">
                  <a:moveTo>
                    <a:pt x="521" y="428"/>
                  </a:moveTo>
                  <a:lnTo>
                    <a:pt x="520" y="422"/>
                  </a:lnTo>
                  <a:lnTo>
                    <a:pt x="520" y="418"/>
                  </a:lnTo>
                  <a:lnTo>
                    <a:pt x="522" y="415"/>
                  </a:lnTo>
                  <a:lnTo>
                    <a:pt x="520" y="411"/>
                  </a:lnTo>
                  <a:lnTo>
                    <a:pt x="519" y="410"/>
                  </a:lnTo>
                  <a:lnTo>
                    <a:pt x="518" y="408"/>
                  </a:lnTo>
                  <a:lnTo>
                    <a:pt x="518" y="406"/>
                  </a:lnTo>
                  <a:lnTo>
                    <a:pt x="523" y="403"/>
                  </a:lnTo>
                  <a:lnTo>
                    <a:pt x="527" y="403"/>
                  </a:lnTo>
                  <a:lnTo>
                    <a:pt x="528" y="403"/>
                  </a:lnTo>
                  <a:lnTo>
                    <a:pt x="532" y="399"/>
                  </a:lnTo>
                  <a:lnTo>
                    <a:pt x="540" y="393"/>
                  </a:lnTo>
                  <a:lnTo>
                    <a:pt x="542" y="393"/>
                  </a:lnTo>
                  <a:lnTo>
                    <a:pt x="545" y="387"/>
                  </a:lnTo>
                  <a:lnTo>
                    <a:pt x="541" y="384"/>
                  </a:lnTo>
                  <a:lnTo>
                    <a:pt x="542" y="383"/>
                  </a:lnTo>
                  <a:lnTo>
                    <a:pt x="546" y="379"/>
                  </a:lnTo>
                  <a:lnTo>
                    <a:pt x="551" y="376"/>
                  </a:lnTo>
                  <a:lnTo>
                    <a:pt x="553" y="375"/>
                  </a:lnTo>
                  <a:lnTo>
                    <a:pt x="549" y="371"/>
                  </a:lnTo>
                  <a:lnTo>
                    <a:pt x="552" y="370"/>
                  </a:lnTo>
                  <a:lnTo>
                    <a:pt x="553" y="367"/>
                  </a:lnTo>
                  <a:lnTo>
                    <a:pt x="548" y="362"/>
                  </a:lnTo>
                  <a:lnTo>
                    <a:pt x="546" y="360"/>
                  </a:lnTo>
                  <a:lnTo>
                    <a:pt x="550" y="357"/>
                  </a:lnTo>
                  <a:lnTo>
                    <a:pt x="548" y="349"/>
                  </a:lnTo>
                  <a:lnTo>
                    <a:pt x="546" y="347"/>
                  </a:lnTo>
                  <a:lnTo>
                    <a:pt x="546" y="343"/>
                  </a:lnTo>
                  <a:lnTo>
                    <a:pt x="544" y="338"/>
                  </a:lnTo>
                  <a:lnTo>
                    <a:pt x="542" y="335"/>
                  </a:lnTo>
                  <a:lnTo>
                    <a:pt x="534" y="328"/>
                  </a:lnTo>
                  <a:lnTo>
                    <a:pt x="531" y="324"/>
                  </a:lnTo>
                  <a:lnTo>
                    <a:pt x="530" y="321"/>
                  </a:lnTo>
                  <a:lnTo>
                    <a:pt x="527" y="320"/>
                  </a:lnTo>
                  <a:lnTo>
                    <a:pt x="526" y="317"/>
                  </a:lnTo>
                  <a:lnTo>
                    <a:pt x="526" y="315"/>
                  </a:lnTo>
                  <a:lnTo>
                    <a:pt x="525" y="315"/>
                  </a:lnTo>
                  <a:lnTo>
                    <a:pt x="523" y="316"/>
                  </a:lnTo>
                  <a:lnTo>
                    <a:pt x="517" y="316"/>
                  </a:lnTo>
                  <a:lnTo>
                    <a:pt x="509" y="313"/>
                  </a:lnTo>
                  <a:lnTo>
                    <a:pt x="507" y="310"/>
                  </a:lnTo>
                  <a:lnTo>
                    <a:pt x="503" y="313"/>
                  </a:lnTo>
                  <a:lnTo>
                    <a:pt x="498" y="311"/>
                  </a:lnTo>
                  <a:lnTo>
                    <a:pt x="496" y="309"/>
                  </a:lnTo>
                  <a:lnTo>
                    <a:pt x="494" y="308"/>
                  </a:lnTo>
                  <a:lnTo>
                    <a:pt x="493" y="303"/>
                  </a:lnTo>
                  <a:lnTo>
                    <a:pt x="490" y="297"/>
                  </a:lnTo>
                  <a:lnTo>
                    <a:pt x="484" y="300"/>
                  </a:lnTo>
                  <a:lnTo>
                    <a:pt x="481" y="298"/>
                  </a:lnTo>
                  <a:lnTo>
                    <a:pt x="475" y="293"/>
                  </a:lnTo>
                  <a:lnTo>
                    <a:pt x="469" y="296"/>
                  </a:lnTo>
                  <a:lnTo>
                    <a:pt x="471" y="299"/>
                  </a:lnTo>
                  <a:lnTo>
                    <a:pt x="464" y="303"/>
                  </a:lnTo>
                  <a:lnTo>
                    <a:pt x="459" y="306"/>
                  </a:lnTo>
                  <a:lnTo>
                    <a:pt x="456" y="310"/>
                  </a:lnTo>
                  <a:lnTo>
                    <a:pt x="445" y="304"/>
                  </a:lnTo>
                  <a:lnTo>
                    <a:pt x="445" y="302"/>
                  </a:lnTo>
                  <a:lnTo>
                    <a:pt x="442" y="297"/>
                  </a:lnTo>
                  <a:lnTo>
                    <a:pt x="438" y="296"/>
                  </a:lnTo>
                  <a:lnTo>
                    <a:pt x="437" y="296"/>
                  </a:lnTo>
                  <a:lnTo>
                    <a:pt x="436" y="296"/>
                  </a:lnTo>
                  <a:lnTo>
                    <a:pt x="429" y="290"/>
                  </a:lnTo>
                  <a:lnTo>
                    <a:pt x="422" y="287"/>
                  </a:lnTo>
                  <a:lnTo>
                    <a:pt x="417" y="287"/>
                  </a:lnTo>
                  <a:lnTo>
                    <a:pt x="416" y="291"/>
                  </a:lnTo>
                  <a:lnTo>
                    <a:pt x="414" y="292"/>
                  </a:lnTo>
                  <a:lnTo>
                    <a:pt x="412" y="289"/>
                  </a:lnTo>
                  <a:lnTo>
                    <a:pt x="412" y="285"/>
                  </a:lnTo>
                  <a:lnTo>
                    <a:pt x="411" y="278"/>
                  </a:lnTo>
                  <a:lnTo>
                    <a:pt x="410" y="277"/>
                  </a:lnTo>
                  <a:lnTo>
                    <a:pt x="415" y="267"/>
                  </a:lnTo>
                  <a:lnTo>
                    <a:pt x="414" y="265"/>
                  </a:lnTo>
                  <a:lnTo>
                    <a:pt x="409" y="261"/>
                  </a:lnTo>
                  <a:lnTo>
                    <a:pt x="408" y="262"/>
                  </a:lnTo>
                  <a:lnTo>
                    <a:pt x="402" y="256"/>
                  </a:lnTo>
                  <a:lnTo>
                    <a:pt x="397" y="253"/>
                  </a:lnTo>
                  <a:lnTo>
                    <a:pt x="396" y="254"/>
                  </a:lnTo>
                  <a:lnTo>
                    <a:pt x="393" y="253"/>
                  </a:lnTo>
                  <a:lnTo>
                    <a:pt x="384" y="246"/>
                  </a:lnTo>
                  <a:lnTo>
                    <a:pt x="376" y="243"/>
                  </a:lnTo>
                  <a:lnTo>
                    <a:pt x="355" y="232"/>
                  </a:lnTo>
                  <a:lnTo>
                    <a:pt x="354" y="237"/>
                  </a:lnTo>
                  <a:lnTo>
                    <a:pt x="352" y="238"/>
                  </a:lnTo>
                  <a:lnTo>
                    <a:pt x="350" y="238"/>
                  </a:lnTo>
                  <a:lnTo>
                    <a:pt x="343" y="233"/>
                  </a:lnTo>
                  <a:lnTo>
                    <a:pt x="343" y="231"/>
                  </a:lnTo>
                  <a:lnTo>
                    <a:pt x="339" y="226"/>
                  </a:lnTo>
                  <a:lnTo>
                    <a:pt x="338" y="221"/>
                  </a:lnTo>
                  <a:lnTo>
                    <a:pt x="337" y="217"/>
                  </a:lnTo>
                  <a:lnTo>
                    <a:pt x="338" y="214"/>
                  </a:lnTo>
                  <a:lnTo>
                    <a:pt x="339" y="212"/>
                  </a:lnTo>
                  <a:lnTo>
                    <a:pt x="340" y="207"/>
                  </a:lnTo>
                  <a:lnTo>
                    <a:pt x="340" y="205"/>
                  </a:lnTo>
                  <a:lnTo>
                    <a:pt x="342" y="206"/>
                  </a:lnTo>
                  <a:lnTo>
                    <a:pt x="350" y="200"/>
                  </a:lnTo>
                  <a:lnTo>
                    <a:pt x="353" y="193"/>
                  </a:lnTo>
                  <a:lnTo>
                    <a:pt x="352" y="188"/>
                  </a:lnTo>
                  <a:lnTo>
                    <a:pt x="361" y="191"/>
                  </a:lnTo>
                  <a:lnTo>
                    <a:pt x="369" y="197"/>
                  </a:lnTo>
                  <a:lnTo>
                    <a:pt x="372" y="195"/>
                  </a:lnTo>
                  <a:lnTo>
                    <a:pt x="381" y="200"/>
                  </a:lnTo>
                  <a:lnTo>
                    <a:pt x="384" y="203"/>
                  </a:lnTo>
                  <a:lnTo>
                    <a:pt x="386" y="204"/>
                  </a:lnTo>
                  <a:lnTo>
                    <a:pt x="391" y="200"/>
                  </a:lnTo>
                  <a:lnTo>
                    <a:pt x="395" y="204"/>
                  </a:lnTo>
                  <a:lnTo>
                    <a:pt x="398" y="203"/>
                  </a:lnTo>
                  <a:lnTo>
                    <a:pt x="402" y="195"/>
                  </a:lnTo>
                  <a:lnTo>
                    <a:pt x="402" y="194"/>
                  </a:lnTo>
                  <a:lnTo>
                    <a:pt x="409" y="193"/>
                  </a:lnTo>
                  <a:lnTo>
                    <a:pt x="405" y="190"/>
                  </a:lnTo>
                  <a:lnTo>
                    <a:pt x="414" y="188"/>
                  </a:lnTo>
                  <a:lnTo>
                    <a:pt x="411" y="186"/>
                  </a:lnTo>
                  <a:lnTo>
                    <a:pt x="403" y="180"/>
                  </a:lnTo>
                  <a:lnTo>
                    <a:pt x="405" y="177"/>
                  </a:lnTo>
                  <a:lnTo>
                    <a:pt x="404" y="176"/>
                  </a:lnTo>
                  <a:lnTo>
                    <a:pt x="398" y="174"/>
                  </a:lnTo>
                  <a:lnTo>
                    <a:pt x="392" y="169"/>
                  </a:lnTo>
                  <a:lnTo>
                    <a:pt x="385" y="162"/>
                  </a:lnTo>
                  <a:lnTo>
                    <a:pt x="384" y="160"/>
                  </a:lnTo>
                  <a:lnTo>
                    <a:pt x="381" y="148"/>
                  </a:lnTo>
                  <a:lnTo>
                    <a:pt x="375" y="145"/>
                  </a:lnTo>
                  <a:lnTo>
                    <a:pt x="372" y="141"/>
                  </a:lnTo>
                  <a:lnTo>
                    <a:pt x="369" y="140"/>
                  </a:lnTo>
                  <a:lnTo>
                    <a:pt x="366" y="137"/>
                  </a:lnTo>
                  <a:lnTo>
                    <a:pt x="373" y="132"/>
                  </a:lnTo>
                  <a:lnTo>
                    <a:pt x="374" y="127"/>
                  </a:lnTo>
                  <a:lnTo>
                    <a:pt x="373" y="125"/>
                  </a:lnTo>
                  <a:lnTo>
                    <a:pt x="369" y="123"/>
                  </a:lnTo>
                  <a:lnTo>
                    <a:pt x="357" y="113"/>
                  </a:lnTo>
                  <a:lnTo>
                    <a:pt x="363" y="108"/>
                  </a:lnTo>
                  <a:lnTo>
                    <a:pt x="366" y="108"/>
                  </a:lnTo>
                  <a:lnTo>
                    <a:pt x="372" y="103"/>
                  </a:lnTo>
                  <a:lnTo>
                    <a:pt x="369" y="101"/>
                  </a:lnTo>
                  <a:lnTo>
                    <a:pt x="370" y="94"/>
                  </a:lnTo>
                  <a:lnTo>
                    <a:pt x="368" y="93"/>
                  </a:lnTo>
                  <a:lnTo>
                    <a:pt x="367" y="89"/>
                  </a:lnTo>
                  <a:lnTo>
                    <a:pt x="366" y="86"/>
                  </a:lnTo>
                  <a:lnTo>
                    <a:pt x="368" y="86"/>
                  </a:lnTo>
                  <a:lnTo>
                    <a:pt x="370" y="83"/>
                  </a:lnTo>
                  <a:lnTo>
                    <a:pt x="370" y="78"/>
                  </a:lnTo>
                  <a:lnTo>
                    <a:pt x="375" y="75"/>
                  </a:lnTo>
                  <a:lnTo>
                    <a:pt x="374" y="71"/>
                  </a:lnTo>
                  <a:lnTo>
                    <a:pt x="383" y="75"/>
                  </a:lnTo>
                  <a:lnTo>
                    <a:pt x="387" y="75"/>
                  </a:lnTo>
                  <a:lnTo>
                    <a:pt x="392" y="73"/>
                  </a:lnTo>
                  <a:lnTo>
                    <a:pt x="397" y="77"/>
                  </a:lnTo>
                  <a:lnTo>
                    <a:pt x="404" y="74"/>
                  </a:lnTo>
                  <a:lnTo>
                    <a:pt x="409" y="75"/>
                  </a:lnTo>
                  <a:lnTo>
                    <a:pt x="416" y="71"/>
                  </a:lnTo>
                  <a:lnTo>
                    <a:pt x="417" y="70"/>
                  </a:lnTo>
                  <a:lnTo>
                    <a:pt x="417" y="62"/>
                  </a:lnTo>
                  <a:lnTo>
                    <a:pt x="421" y="56"/>
                  </a:lnTo>
                  <a:lnTo>
                    <a:pt x="414" y="54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408" y="44"/>
                  </a:lnTo>
                  <a:lnTo>
                    <a:pt x="409" y="41"/>
                  </a:lnTo>
                  <a:lnTo>
                    <a:pt x="404" y="38"/>
                  </a:lnTo>
                  <a:lnTo>
                    <a:pt x="397" y="31"/>
                  </a:lnTo>
                  <a:lnTo>
                    <a:pt x="395" y="28"/>
                  </a:lnTo>
                  <a:lnTo>
                    <a:pt x="391" y="29"/>
                  </a:lnTo>
                  <a:lnTo>
                    <a:pt x="387" y="33"/>
                  </a:lnTo>
                  <a:lnTo>
                    <a:pt x="374" y="30"/>
                  </a:lnTo>
                  <a:lnTo>
                    <a:pt x="374" y="36"/>
                  </a:lnTo>
                  <a:lnTo>
                    <a:pt x="370" y="43"/>
                  </a:lnTo>
                  <a:lnTo>
                    <a:pt x="372" y="45"/>
                  </a:lnTo>
                  <a:lnTo>
                    <a:pt x="367" y="52"/>
                  </a:lnTo>
                  <a:lnTo>
                    <a:pt x="367" y="53"/>
                  </a:lnTo>
                  <a:lnTo>
                    <a:pt x="364" y="54"/>
                  </a:lnTo>
                  <a:lnTo>
                    <a:pt x="361" y="51"/>
                  </a:lnTo>
                  <a:lnTo>
                    <a:pt x="355" y="57"/>
                  </a:lnTo>
                  <a:lnTo>
                    <a:pt x="346" y="62"/>
                  </a:lnTo>
                  <a:lnTo>
                    <a:pt x="341" y="61"/>
                  </a:lnTo>
                  <a:lnTo>
                    <a:pt x="340" y="58"/>
                  </a:lnTo>
                  <a:lnTo>
                    <a:pt x="337" y="58"/>
                  </a:lnTo>
                  <a:lnTo>
                    <a:pt x="336" y="63"/>
                  </a:lnTo>
                  <a:lnTo>
                    <a:pt x="322" y="63"/>
                  </a:lnTo>
                  <a:lnTo>
                    <a:pt x="317" y="67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09" y="79"/>
                  </a:lnTo>
                  <a:lnTo>
                    <a:pt x="305" y="79"/>
                  </a:lnTo>
                  <a:lnTo>
                    <a:pt x="303" y="80"/>
                  </a:lnTo>
                  <a:lnTo>
                    <a:pt x="294" y="88"/>
                  </a:lnTo>
                  <a:lnTo>
                    <a:pt x="286" y="87"/>
                  </a:lnTo>
                  <a:lnTo>
                    <a:pt x="284" y="88"/>
                  </a:lnTo>
                  <a:lnTo>
                    <a:pt x="284" y="93"/>
                  </a:lnTo>
                  <a:lnTo>
                    <a:pt x="279" y="94"/>
                  </a:lnTo>
                  <a:lnTo>
                    <a:pt x="278" y="94"/>
                  </a:lnTo>
                  <a:lnTo>
                    <a:pt x="271" y="97"/>
                  </a:lnTo>
                  <a:lnTo>
                    <a:pt x="278" y="105"/>
                  </a:lnTo>
                  <a:lnTo>
                    <a:pt x="274" y="108"/>
                  </a:lnTo>
                  <a:lnTo>
                    <a:pt x="271" y="108"/>
                  </a:lnTo>
                  <a:lnTo>
                    <a:pt x="269" y="109"/>
                  </a:lnTo>
                  <a:lnTo>
                    <a:pt x="260" y="114"/>
                  </a:lnTo>
                  <a:lnTo>
                    <a:pt x="258" y="112"/>
                  </a:lnTo>
                  <a:lnTo>
                    <a:pt x="256" y="105"/>
                  </a:lnTo>
                  <a:lnTo>
                    <a:pt x="250" y="108"/>
                  </a:lnTo>
                  <a:lnTo>
                    <a:pt x="251" y="111"/>
                  </a:lnTo>
                  <a:lnTo>
                    <a:pt x="249" y="117"/>
                  </a:lnTo>
                  <a:lnTo>
                    <a:pt x="250" y="122"/>
                  </a:lnTo>
                  <a:lnTo>
                    <a:pt x="248" y="124"/>
                  </a:lnTo>
                  <a:lnTo>
                    <a:pt x="248" y="125"/>
                  </a:lnTo>
                  <a:lnTo>
                    <a:pt x="243" y="128"/>
                  </a:lnTo>
                  <a:lnTo>
                    <a:pt x="236" y="130"/>
                  </a:lnTo>
                  <a:lnTo>
                    <a:pt x="231" y="136"/>
                  </a:lnTo>
                  <a:lnTo>
                    <a:pt x="230" y="135"/>
                  </a:lnTo>
                  <a:lnTo>
                    <a:pt x="228" y="128"/>
                  </a:lnTo>
                  <a:lnTo>
                    <a:pt x="228" y="124"/>
                  </a:lnTo>
                  <a:lnTo>
                    <a:pt x="223" y="126"/>
                  </a:lnTo>
                  <a:lnTo>
                    <a:pt x="222" y="124"/>
                  </a:lnTo>
                  <a:lnTo>
                    <a:pt x="219" y="127"/>
                  </a:lnTo>
                  <a:lnTo>
                    <a:pt x="217" y="126"/>
                  </a:lnTo>
                  <a:lnTo>
                    <a:pt x="213" y="126"/>
                  </a:lnTo>
                  <a:lnTo>
                    <a:pt x="216" y="123"/>
                  </a:lnTo>
                  <a:lnTo>
                    <a:pt x="219" y="117"/>
                  </a:lnTo>
                  <a:lnTo>
                    <a:pt x="216" y="117"/>
                  </a:lnTo>
                  <a:lnTo>
                    <a:pt x="208" y="118"/>
                  </a:lnTo>
                  <a:lnTo>
                    <a:pt x="207" y="110"/>
                  </a:lnTo>
                  <a:lnTo>
                    <a:pt x="210" y="109"/>
                  </a:lnTo>
                  <a:lnTo>
                    <a:pt x="209" y="106"/>
                  </a:lnTo>
                  <a:lnTo>
                    <a:pt x="207" y="104"/>
                  </a:lnTo>
                  <a:lnTo>
                    <a:pt x="209" y="101"/>
                  </a:lnTo>
                  <a:lnTo>
                    <a:pt x="208" y="99"/>
                  </a:lnTo>
                  <a:lnTo>
                    <a:pt x="201" y="98"/>
                  </a:lnTo>
                  <a:lnTo>
                    <a:pt x="201" y="99"/>
                  </a:lnTo>
                  <a:lnTo>
                    <a:pt x="195" y="104"/>
                  </a:lnTo>
                  <a:lnTo>
                    <a:pt x="190" y="100"/>
                  </a:lnTo>
                  <a:lnTo>
                    <a:pt x="189" y="99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80" y="99"/>
                  </a:lnTo>
                  <a:lnTo>
                    <a:pt x="184" y="98"/>
                  </a:lnTo>
                  <a:lnTo>
                    <a:pt x="183" y="97"/>
                  </a:lnTo>
                  <a:lnTo>
                    <a:pt x="179" y="94"/>
                  </a:lnTo>
                  <a:lnTo>
                    <a:pt x="177" y="93"/>
                  </a:lnTo>
                  <a:lnTo>
                    <a:pt x="180" y="92"/>
                  </a:lnTo>
                  <a:lnTo>
                    <a:pt x="177" y="90"/>
                  </a:lnTo>
                  <a:lnTo>
                    <a:pt x="175" y="87"/>
                  </a:lnTo>
                  <a:lnTo>
                    <a:pt x="178" y="85"/>
                  </a:lnTo>
                  <a:lnTo>
                    <a:pt x="177" y="80"/>
                  </a:lnTo>
                  <a:lnTo>
                    <a:pt x="175" y="80"/>
                  </a:lnTo>
                  <a:lnTo>
                    <a:pt x="170" y="77"/>
                  </a:lnTo>
                  <a:lnTo>
                    <a:pt x="169" y="73"/>
                  </a:lnTo>
                  <a:lnTo>
                    <a:pt x="172" y="68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9" y="62"/>
                  </a:lnTo>
                  <a:lnTo>
                    <a:pt x="170" y="59"/>
                  </a:lnTo>
                  <a:lnTo>
                    <a:pt x="166" y="58"/>
                  </a:lnTo>
                  <a:lnTo>
                    <a:pt x="164" y="53"/>
                  </a:lnTo>
                  <a:lnTo>
                    <a:pt x="161" y="50"/>
                  </a:lnTo>
                  <a:lnTo>
                    <a:pt x="153" y="46"/>
                  </a:lnTo>
                  <a:lnTo>
                    <a:pt x="149" y="52"/>
                  </a:lnTo>
                  <a:lnTo>
                    <a:pt x="146" y="51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9" y="51"/>
                  </a:lnTo>
                  <a:lnTo>
                    <a:pt x="134" y="52"/>
                  </a:lnTo>
                  <a:lnTo>
                    <a:pt x="129" y="54"/>
                  </a:lnTo>
                  <a:lnTo>
                    <a:pt x="125" y="55"/>
                  </a:lnTo>
                  <a:lnTo>
                    <a:pt x="120" y="50"/>
                  </a:lnTo>
                  <a:lnTo>
                    <a:pt x="106" y="44"/>
                  </a:lnTo>
                  <a:lnTo>
                    <a:pt x="107" y="41"/>
                  </a:lnTo>
                  <a:lnTo>
                    <a:pt x="102" y="38"/>
                  </a:lnTo>
                  <a:lnTo>
                    <a:pt x="107" y="32"/>
                  </a:lnTo>
                  <a:lnTo>
                    <a:pt x="109" y="32"/>
                  </a:lnTo>
                  <a:lnTo>
                    <a:pt x="111" y="29"/>
                  </a:lnTo>
                  <a:lnTo>
                    <a:pt x="114" y="23"/>
                  </a:lnTo>
                  <a:lnTo>
                    <a:pt x="114" y="21"/>
                  </a:lnTo>
                  <a:lnTo>
                    <a:pt x="104" y="18"/>
                  </a:lnTo>
                  <a:lnTo>
                    <a:pt x="98" y="3"/>
                  </a:lnTo>
                  <a:lnTo>
                    <a:pt x="95" y="1"/>
                  </a:lnTo>
                  <a:lnTo>
                    <a:pt x="86" y="0"/>
                  </a:lnTo>
                  <a:lnTo>
                    <a:pt x="80" y="4"/>
                  </a:lnTo>
                  <a:lnTo>
                    <a:pt x="78" y="9"/>
                  </a:lnTo>
                  <a:lnTo>
                    <a:pt x="77" y="12"/>
                  </a:lnTo>
                  <a:lnTo>
                    <a:pt x="70" y="5"/>
                  </a:lnTo>
                  <a:lnTo>
                    <a:pt x="69" y="6"/>
                  </a:lnTo>
                  <a:lnTo>
                    <a:pt x="63" y="15"/>
                  </a:lnTo>
                  <a:lnTo>
                    <a:pt x="68" y="18"/>
                  </a:lnTo>
                  <a:lnTo>
                    <a:pt x="71" y="21"/>
                  </a:lnTo>
                  <a:lnTo>
                    <a:pt x="72" y="23"/>
                  </a:lnTo>
                  <a:lnTo>
                    <a:pt x="80" y="27"/>
                  </a:lnTo>
                  <a:lnTo>
                    <a:pt x="78" y="30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72" y="46"/>
                  </a:lnTo>
                  <a:lnTo>
                    <a:pt x="75" y="48"/>
                  </a:lnTo>
                  <a:lnTo>
                    <a:pt x="77" y="55"/>
                  </a:lnTo>
                  <a:lnTo>
                    <a:pt x="74" y="56"/>
                  </a:lnTo>
                  <a:lnTo>
                    <a:pt x="71" y="58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2" y="66"/>
                  </a:lnTo>
                  <a:lnTo>
                    <a:pt x="57" y="66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46" y="75"/>
                  </a:lnTo>
                  <a:lnTo>
                    <a:pt x="43" y="77"/>
                  </a:lnTo>
                  <a:lnTo>
                    <a:pt x="39" y="77"/>
                  </a:lnTo>
                  <a:lnTo>
                    <a:pt x="36" y="80"/>
                  </a:lnTo>
                  <a:lnTo>
                    <a:pt x="33" y="77"/>
                  </a:lnTo>
                  <a:lnTo>
                    <a:pt x="27" y="78"/>
                  </a:lnTo>
                  <a:lnTo>
                    <a:pt x="28" y="82"/>
                  </a:lnTo>
                  <a:lnTo>
                    <a:pt x="30" y="85"/>
                  </a:lnTo>
                  <a:lnTo>
                    <a:pt x="24" y="91"/>
                  </a:lnTo>
                  <a:lnTo>
                    <a:pt x="26" y="93"/>
                  </a:lnTo>
                  <a:lnTo>
                    <a:pt x="30" y="98"/>
                  </a:lnTo>
                  <a:lnTo>
                    <a:pt x="36" y="100"/>
                  </a:lnTo>
                  <a:lnTo>
                    <a:pt x="36" y="115"/>
                  </a:lnTo>
                  <a:lnTo>
                    <a:pt x="22" y="114"/>
                  </a:lnTo>
                  <a:lnTo>
                    <a:pt x="15" y="115"/>
                  </a:lnTo>
                  <a:lnTo>
                    <a:pt x="9" y="114"/>
                  </a:lnTo>
                  <a:lnTo>
                    <a:pt x="7" y="118"/>
                  </a:lnTo>
                  <a:lnTo>
                    <a:pt x="2" y="125"/>
                  </a:lnTo>
                  <a:lnTo>
                    <a:pt x="0" y="132"/>
                  </a:lnTo>
                  <a:lnTo>
                    <a:pt x="27" y="146"/>
                  </a:lnTo>
                  <a:lnTo>
                    <a:pt x="39" y="156"/>
                  </a:lnTo>
                  <a:lnTo>
                    <a:pt x="52" y="171"/>
                  </a:lnTo>
                  <a:lnTo>
                    <a:pt x="57" y="182"/>
                  </a:lnTo>
                  <a:lnTo>
                    <a:pt x="62" y="191"/>
                  </a:lnTo>
                  <a:lnTo>
                    <a:pt x="61" y="195"/>
                  </a:lnTo>
                  <a:lnTo>
                    <a:pt x="71" y="209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84" y="231"/>
                  </a:lnTo>
                  <a:lnTo>
                    <a:pt x="101" y="229"/>
                  </a:lnTo>
                  <a:lnTo>
                    <a:pt x="111" y="237"/>
                  </a:lnTo>
                  <a:lnTo>
                    <a:pt x="115" y="241"/>
                  </a:lnTo>
                  <a:lnTo>
                    <a:pt x="120" y="242"/>
                  </a:lnTo>
                  <a:lnTo>
                    <a:pt x="126" y="247"/>
                  </a:lnTo>
                  <a:lnTo>
                    <a:pt x="129" y="252"/>
                  </a:lnTo>
                  <a:lnTo>
                    <a:pt x="131" y="253"/>
                  </a:lnTo>
                  <a:lnTo>
                    <a:pt x="145" y="261"/>
                  </a:lnTo>
                  <a:lnTo>
                    <a:pt x="149" y="264"/>
                  </a:lnTo>
                  <a:lnTo>
                    <a:pt x="153" y="269"/>
                  </a:lnTo>
                  <a:lnTo>
                    <a:pt x="156" y="276"/>
                  </a:lnTo>
                  <a:lnTo>
                    <a:pt x="163" y="290"/>
                  </a:lnTo>
                  <a:lnTo>
                    <a:pt x="166" y="301"/>
                  </a:lnTo>
                  <a:lnTo>
                    <a:pt x="165" y="304"/>
                  </a:lnTo>
                  <a:lnTo>
                    <a:pt x="167" y="312"/>
                  </a:lnTo>
                  <a:lnTo>
                    <a:pt x="166" y="312"/>
                  </a:lnTo>
                  <a:lnTo>
                    <a:pt x="168" y="314"/>
                  </a:lnTo>
                  <a:lnTo>
                    <a:pt x="170" y="314"/>
                  </a:lnTo>
                  <a:lnTo>
                    <a:pt x="179" y="318"/>
                  </a:lnTo>
                  <a:lnTo>
                    <a:pt x="188" y="323"/>
                  </a:lnTo>
                  <a:lnTo>
                    <a:pt x="197" y="328"/>
                  </a:lnTo>
                  <a:lnTo>
                    <a:pt x="208" y="338"/>
                  </a:lnTo>
                  <a:lnTo>
                    <a:pt x="222" y="355"/>
                  </a:lnTo>
                  <a:lnTo>
                    <a:pt x="237" y="373"/>
                  </a:lnTo>
                  <a:lnTo>
                    <a:pt x="252" y="398"/>
                  </a:lnTo>
                  <a:lnTo>
                    <a:pt x="254" y="398"/>
                  </a:lnTo>
                  <a:lnTo>
                    <a:pt x="255" y="396"/>
                  </a:lnTo>
                  <a:lnTo>
                    <a:pt x="263" y="395"/>
                  </a:lnTo>
                  <a:lnTo>
                    <a:pt x="282" y="408"/>
                  </a:lnTo>
                  <a:lnTo>
                    <a:pt x="284" y="406"/>
                  </a:lnTo>
                  <a:lnTo>
                    <a:pt x="302" y="407"/>
                  </a:lnTo>
                  <a:lnTo>
                    <a:pt x="315" y="416"/>
                  </a:lnTo>
                  <a:lnTo>
                    <a:pt x="329" y="430"/>
                  </a:lnTo>
                  <a:lnTo>
                    <a:pt x="340" y="455"/>
                  </a:lnTo>
                  <a:lnTo>
                    <a:pt x="343" y="461"/>
                  </a:lnTo>
                  <a:lnTo>
                    <a:pt x="352" y="462"/>
                  </a:lnTo>
                  <a:lnTo>
                    <a:pt x="362" y="452"/>
                  </a:lnTo>
                  <a:lnTo>
                    <a:pt x="376" y="444"/>
                  </a:lnTo>
                  <a:lnTo>
                    <a:pt x="388" y="443"/>
                  </a:lnTo>
                  <a:lnTo>
                    <a:pt x="393" y="440"/>
                  </a:lnTo>
                  <a:lnTo>
                    <a:pt x="413" y="444"/>
                  </a:lnTo>
                  <a:lnTo>
                    <a:pt x="420" y="447"/>
                  </a:lnTo>
                  <a:lnTo>
                    <a:pt x="434" y="457"/>
                  </a:lnTo>
                  <a:lnTo>
                    <a:pt x="435" y="456"/>
                  </a:lnTo>
                  <a:lnTo>
                    <a:pt x="437" y="457"/>
                  </a:lnTo>
                  <a:lnTo>
                    <a:pt x="440" y="461"/>
                  </a:lnTo>
                  <a:lnTo>
                    <a:pt x="443" y="462"/>
                  </a:lnTo>
                  <a:lnTo>
                    <a:pt x="449" y="464"/>
                  </a:lnTo>
                  <a:lnTo>
                    <a:pt x="456" y="466"/>
                  </a:lnTo>
                  <a:lnTo>
                    <a:pt x="459" y="466"/>
                  </a:lnTo>
                  <a:lnTo>
                    <a:pt x="455" y="461"/>
                  </a:lnTo>
                  <a:lnTo>
                    <a:pt x="457" y="455"/>
                  </a:lnTo>
                  <a:lnTo>
                    <a:pt x="468" y="451"/>
                  </a:lnTo>
                  <a:lnTo>
                    <a:pt x="481" y="454"/>
                  </a:lnTo>
                  <a:lnTo>
                    <a:pt x="484" y="453"/>
                  </a:lnTo>
                  <a:lnTo>
                    <a:pt x="496" y="462"/>
                  </a:lnTo>
                  <a:lnTo>
                    <a:pt x="499" y="456"/>
                  </a:lnTo>
                  <a:lnTo>
                    <a:pt x="505" y="454"/>
                  </a:lnTo>
                  <a:lnTo>
                    <a:pt x="508" y="455"/>
                  </a:lnTo>
                  <a:lnTo>
                    <a:pt x="511" y="452"/>
                  </a:lnTo>
                  <a:lnTo>
                    <a:pt x="511" y="450"/>
                  </a:lnTo>
                  <a:lnTo>
                    <a:pt x="514" y="450"/>
                  </a:lnTo>
                  <a:lnTo>
                    <a:pt x="510" y="449"/>
                  </a:lnTo>
                  <a:lnTo>
                    <a:pt x="510" y="444"/>
                  </a:lnTo>
                  <a:lnTo>
                    <a:pt x="516" y="442"/>
                  </a:lnTo>
                  <a:lnTo>
                    <a:pt x="518" y="442"/>
                  </a:lnTo>
                  <a:lnTo>
                    <a:pt x="523" y="440"/>
                  </a:lnTo>
                  <a:lnTo>
                    <a:pt x="523" y="434"/>
                  </a:lnTo>
                  <a:lnTo>
                    <a:pt x="521" y="42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5" name="Freeform 165"/>
            <p:cNvSpPr>
              <a:spLocks/>
            </p:cNvSpPr>
            <p:nvPr/>
          </p:nvSpPr>
          <p:spPr bwMode="auto">
            <a:xfrm>
              <a:off x="4709" y="2201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6" name="Freeform 166"/>
            <p:cNvSpPr>
              <a:spLocks/>
            </p:cNvSpPr>
            <p:nvPr/>
          </p:nvSpPr>
          <p:spPr bwMode="auto">
            <a:xfrm>
              <a:off x="4754" y="2245"/>
              <a:ext cx="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7" name="Freeform 167"/>
            <p:cNvSpPr>
              <a:spLocks/>
            </p:cNvSpPr>
            <p:nvPr/>
          </p:nvSpPr>
          <p:spPr bwMode="auto">
            <a:xfrm>
              <a:off x="4817" y="2478"/>
              <a:ext cx="11" cy="15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5" y="11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5" y="4"/>
                </a:cxn>
                <a:cxn ang="0">
                  <a:pos x="4" y="12"/>
                </a:cxn>
              </a:cxnLst>
              <a:rect l="0" t="0" r="r" b="b"/>
              <a:pathLst>
                <a:path w="11" h="15">
                  <a:moveTo>
                    <a:pt x="4" y="12"/>
                  </a:moveTo>
                  <a:lnTo>
                    <a:pt x="5" y="11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5" y="4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8" name="Freeform 168"/>
            <p:cNvSpPr>
              <a:spLocks/>
            </p:cNvSpPr>
            <p:nvPr/>
          </p:nvSpPr>
          <p:spPr bwMode="auto">
            <a:xfrm>
              <a:off x="4917" y="2516"/>
              <a:ext cx="5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5" y="2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69" name="Freeform 169"/>
            <p:cNvSpPr>
              <a:spLocks/>
            </p:cNvSpPr>
            <p:nvPr/>
          </p:nvSpPr>
          <p:spPr bwMode="auto">
            <a:xfrm>
              <a:off x="4797" y="2473"/>
              <a:ext cx="2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1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0" name="Freeform 170"/>
            <p:cNvSpPr>
              <a:spLocks/>
            </p:cNvSpPr>
            <p:nvPr/>
          </p:nvSpPr>
          <p:spPr bwMode="auto">
            <a:xfrm>
              <a:off x="4839" y="2467"/>
              <a:ext cx="3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1" name="Freeform 171"/>
            <p:cNvSpPr>
              <a:spLocks/>
            </p:cNvSpPr>
            <p:nvPr/>
          </p:nvSpPr>
          <p:spPr bwMode="auto">
            <a:xfrm>
              <a:off x="4925" y="2518"/>
              <a:ext cx="3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2" name="Freeform 172"/>
            <p:cNvSpPr>
              <a:spLocks/>
            </p:cNvSpPr>
            <p:nvPr/>
          </p:nvSpPr>
          <p:spPr bwMode="auto">
            <a:xfrm>
              <a:off x="4828" y="2477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3" name="Freeform 173"/>
            <p:cNvSpPr>
              <a:spLocks/>
            </p:cNvSpPr>
            <p:nvPr/>
          </p:nvSpPr>
          <p:spPr bwMode="auto">
            <a:xfrm>
              <a:off x="4013" y="1277"/>
              <a:ext cx="763" cy="399"/>
            </a:xfrm>
            <a:custGeom>
              <a:avLst/>
              <a:gdLst/>
              <a:ahLst/>
              <a:cxnLst>
                <a:cxn ang="0">
                  <a:pos x="402" y="51"/>
                </a:cxn>
                <a:cxn ang="0">
                  <a:pos x="363" y="65"/>
                </a:cxn>
                <a:cxn ang="0">
                  <a:pos x="344" y="57"/>
                </a:cxn>
                <a:cxn ang="0">
                  <a:pos x="321" y="49"/>
                </a:cxn>
                <a:cxn ang="0">
                  <a:pos x="281" y="63"/>
                </a:cxn>
                <a:cxn ang="0">
                  <a:pos x="238" y="44"/>
                </a:cxn>
                <a:cxn ang="0">
                  <a:pos x="205" y="28"/>
                </a:cxn>
                <a:cxn ang="0">
                  <a:pos x="178" y="20"/>
                </a:cxn>
                <a:cxn ang="0">
                  <a:pos x="155" y="8"/>
                </a:cxn>
                <a:cxn ang="0">
                  <a:pos x="139" y="12"/>
                </a:cxn>
                <a:cxn ang="0">
                  <a:pos x="118" y="9"/>
                </a:cxn>
                <a:cxn ang="0">
                  <a:pos x="91" y="2"/>
                </a:cxn>
                <a:cxn ang="0">
                  <a:pos x="72" y="17"/>
                </a:cxn>
                <a:cxn ang="0">
                  <a:pos x="37" y="27"/>
                </a:cxn>
                <a:cxn ang="0">
                  <a:pos x="27" y="54"/>
                </a:cxn>
                <a:cxn ang="0">
                  <a:pos x="26" y="75"/>
                </a:cxn>
                <a:cxn ang="0">
                  <a:pos x="20" y="105"/>
                </a:cxn>
                <a:cxn ang="0">
                  <a:pos x="14" y="132"/>
                </a:cxn>
                <a:cxn ang="0">
                  <a:pos x="10" y="148"/>
                </a:cxn>
                <a:cxn ang="0">
                  <a:pos x="37" y="160"/>
                </a:cxn>
                <a:cxn ang="0">
                  <a:pos x="55" y="161"/>
                </a:cxn>
                <a:cxn ang="0">
                  <a:pos x="59" y="187"/>
                </a:cxn>
                <a:cxn ang="0">
                  <a:pos x="76" y="200"/>
                </a:cxn>
                <a:cxn ang="0">
                  <a:pos x="113" y="216"/>
                </a:cxn>
                <a:cxn ang="0">
                  <a:pos x="155" y="191"/>
                </a:cxn>
                <a:cxn ang="0">
                  <a:pos x="189" y="223"/>
                </a:cxn>
                <a:cxn ang="0">
                  <a:pos x="222" y="242"/>
                </a:cxn>
                <a:cxn ang="0">
                  <a:pos x="273" y="261"/>
                </a:cxn>
                <a:cxn ang="0">
                  <a:pos x="297" y="291"/>
                </a:cxn>
                <a:cxn ang="0">
                  <a:pos x="325" y="280"/>
                </a:cxn>
                <a:cxn ang="0">
                  <a:pos x="361" y="298"/>
                </a:cxn>
                <a:cxn ang="0">
                  <a:pos x="394" y="298"/>
                </a:cxn>
                <a:cxn ang="0">
                  <a:pos x="444" y="296"/>
                </a:cxn>
                <a:cxn ang="0">
                  <a:pos x="459" y="268"/>
                </a:cxn>
                <a:cxn ang="0">
                  <a:pos x="491" y="274"/>
                </a:cxn>
                <a:cxn ang="0">
                  <a:pos x="519" y="285"/>
                </a:cxn>
                <a:cxn ang="0">
                  <a:pos x="540" y="290"/>
                </a:cxn>
                <a:cxn ang="0">
                  <a:pos x="529" y="324"/>
                </a:cxn>
                <a:cxn ang="0">
                  <a:pos x="540" y="360"/>
                </a:cxn>
                <a:cxn ang="0">
                  <a:pos x="584" y="380"/>
                </a:cxn>
                <a:cxn ang="0">
                  <a:pos x="617" y="399"/>
                </a:cxn>
                <a:cxn ang="0">
                  <a:pos x="632" y="364"/>
                </a:cxn>
                <a:cxn ang="0">
                  <a:pos x="649" y="351"/>
                </a:cxn>
                <a:cxn ang="0">
                  <a:pos x="671" y="336"/>
                </a:cxn>
                <a:cxn ang="0">
                  <a:pos x="692" y="337"/>
                </a:cxn>
                <a:cxn ang="0">
                  <a:pos x="707" y="349"/>
                </a:cxn>
                <a:cxn ang="0">
                  <a:pos x="722" y="362"/>
                </a:cxn>
                <a:cxn ang="0">
                  <a:pos x="732" y="374"/>
                </a:cxn>
                <a:cxn ang="0">
                  <a:pos x="760" y="362"/>
                </a:cxn>
                <a:cxn ang="0">
                  <a:pos x="756" y="333"/>
                </a:cxn>
                <a:cxn ang="0">
                  <a:pos x="695" y="275"/>
                </a:cxn>
                <a:cxn ang="0">
                  <a:pos x="660" y="146"/>
                </a:cxn>
                <a:cxn ang="0">
                  <a:pos x="662" y="88"/>
                </a:cxn>
                <a:cxn ang="0">
                  <a:pos x="675" y="90"/>
                </a:cxn>
                <a:cxn ang="0">
                  <a:pos x="658" y="57"/>
                </a:cxn>
                <a:cxn ang="0">
                  <a:pos x="632" y="61"/>
                </a:cxn>
                <a:cxn ang="0">
                  <a:pos x="612" y="46"/>
                </a:cxn>
                <a:cxn ang="0">
                  <a:pos x="552" y="51"/>
                </a:cxn>
                <a:cxn ang="0">
                  <a:pos x="513" y="65"/>
                </a:cxn>
                <a:cxn ang="0">
                  <a:pos x="463" y="54"/>
                </a:cxn>
              </a:cxnLst>
              <a:rect l="0" t="0" r="r" b="b"/>
              <a:pathLst>
                <a:path w="763" h="399">
                  <a:moveTo>
                    <a:pt x="440" y="54"/>
                  </a:moveTo>
                  <a:lnTo>
                    <a:pt x="433" y="56"/>
                  </a:lnTo>
                  <a:lnTo>
                    <a:pt x="431" y="57"/>
                  </a:lnTo>
                  <a:lnTo>
                    <a:pt x="422" y="57"/>
                  </a:lnTo>
                  <a:lnTo>
                    <a:pt x="420" y="59"/>
                  </a:lnTo>
                  <a:lnTo>
                    <a:pt x="414" y="54"/>
                  </a:lnTo>
                  <a:lnTo>
                    <a:pt x="407" y="52"/>
                  </a:lnTo>
                  <a:lnTo>
                    <a:pt x="402" y="51"/>
                  </a:lnTo>
                  <a:lnTo>
                    <a:pt x="399" y="54"/>
                  </a:lnTo>
                  <a:lnTo>
                    <a:pt x="392" y="53"/>
                  </a:lnTo>
                  <a:lnTo>
                    <a:pt x="388" y="53"/>
                  </a:lnTo>
                  <a:lnTo>
                    <a:pt x="381" y="56"/>
                  </a:lnTo>
                  <a:lnTo>
                    <a:pt x="376" y="58"/>
                  </a:lnTo>
                  <a:lnTo>
                    <a:pt x="375" y="62"/>
                  </a:lnTo>
                  <a:lnTo>
                    <a:pt x="368" y="62"/>
                  </a:lnTo>
                  <a:lnTo>
                    <a:pt x="363" y="65"/>
                  </a:lnTo>
                  <a:lnTo>
                    <a:pt x="365" y="63"/>
                  </a:lnTo>
                  <a:lnTo>
                    <a:pt x="361" y="64"/>
                  </a:lnTo>
                  <a:lnTo>
                    <a:pt x="360" y="63"/>
                  </a:lnTo>
                  <a:lnTo>
                    <a:pt x="358" y="61"/>
                  </a:lnTo>
                  <a:lnTo>
                    <a:pt x="354" y="61"/>
                  </a:lnTo>
                  <a:lnTo>
                    <a:pt x="349" y="58"/>
                  </a:lnTo>
                  <a:lnTo>
                    <a:pt x="345" y="59"/>
                  </a:lnTo>
                  <a:lnTo>
                    <a:pt x="344" y="57"/>
                  </a:lnTo>
                  <a:lnTo>
                    <a:pt x="338" y="56"/>
                  </a:lnTo>
                  <a:lnTo>
                    <a:pt x="331" y="53"/>
                  </a:lnTo>
                  <a:lnTo>
                    <a:pt x="332" y="51"/>
                  </a:lnTo>
                  <a:lnTo>
                    <a:pt x="329" y="43"/>
                  </a:lnTo>
                  <a:lnTo>
                    <a:pt x="327" y="43"/>
                  </a:lnTo>
                  <a:lnTo>
                    <a:pt x="325" y="46"/>
                  </a:lnTo>
                  <a:lnTo>
                    <a:pt x="321" y="51"/>
                  </a:lnTo>
                  <a:lnTo>
                    <a:pt x="321" y="49"/>
                  </a:lnTo>
                  <a:lnTo>
                    <a:pt x="319" y="44"/>
                  </a:lnTo>
                  <a:lnTo>
                    <a:pt x="311" y="55"/>
                  </a:lnTo>
                  <a:lnTo>
                    <a:pt x="307" y="59"/>
                  </a:lnTo>
                  <a:lnTo>
                    <a:pt x="304" y="62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85" y="65"/>
                  </a:lnTo>
                  <a:lnTo>
                    <a:pt x="281" y="63"/>
                  </a:lnTo>
                  <a:lnTo>
                    <a:pt x="272" y="58"/>
                  </a:lnTo>
                  <a:lnTo>
                    <a:pt x="268" y="57"/>
                  </a:lnTo>
                  <a:lnTo>
                    <a:pt x="263" y="51"/>
                  </a:lnTo>
                  <a:lnTo>
                    <a:pt x="261" y="46"/>
                  </a:lnTo>
                  <a:lnTo>
                    <a:pt x="257" y="44"/>
                  </a:lnTo>
                  <a:lnTo>
                    <a:pt x="249" y="50"/>
                  </a:lnTo>
                  <a:lnTo>
                    <a:pt x="240" y="44"/>
                  </a:lnTo>
                  <a:lnTo>
                    <a:pt x="238" y="44"/>
                  </a:lnTo>
                  <a:lnTo>
                    <a:pt x="238" y="41"/>
                  </a:lnTo>
                  <a:lnTo>
                    <a:pt x="231" y="40"/>
                  </a:lnTo>
                  <a:lnTo>
                    <a:pt x="229" y="39"/>
                  </a:lnTo>
                  <a:lnTo>
                    <a:pt x="224" y="33"/>
                  </a:lnTo>
                  <a:lnTo>
                    <a:pt x="217" y="30"/>
                  </a:lnTo>
                  <a:lnTo>
                    <a:pt x="211" y="31"/>
                  </a:lnTo>
                  <a:lnTo>
                    <a:pt x="209" y="28"/>
                  </a:lnTo>
                  <a:lnTo>
                    <a:pt x="205" y="28"/>
                  </a:lnTo>
                  <a:lnTo>
                    <a:pt x="200" y="31"/>
                  </a:lnTo>
                  <a:lnTo>
                    <a:pt x="198" y="32"/>
                  </a:lnTo>
                  <a:lnTo>
                    <a:pt x="192" y="33"/>
                  </a:lnTo>
                  <a:lnTo>
                    <a:pt x="190" y="28"/>
                  </a:lnTo>
                  <a:lnTo>
                    <a:pt x="182" y="28"/>
                  </a:lnTo>
                  <a:lnTo>
                    <a:pt x="184" y="26"/>
                  </a:lnTo>
                  <a:lnTo>
                    <a:pt x="181" y="21"/>
                  </a:lnTo>
                  <a:lnTo>
                    <a:pt x="178" y="20"/>
                  </a:lnTo>
                  <a:lnTo>
                    <a:pt x="178" y="16"/>
                  </a:lnTo>
                  <a:lnTo>
                    <a:pt x="176" y="10"/>
                  </a:lnTo>
                  <a:lnTo>
                    <a:pt x="169" y="3"/>
                  </a:lnTo>
                  <a:lnTo>
                    <a:pt x="166" y="3"/>
                  </a:lnTo>
                  <a:lnTo>
                    <a:pt x="165" y="4"/>
                  </a:lnTo>
                  <a:lnTo>
                    <a:pt x="160" y="9"/>
                  </a:lnTo>
                  <a:lnTo>
                    <a:pt x="154" y="11"/>
                  </a:lnTo>
                  <a:lnTo>
                    <a:pt x="155" y="8"/>
                  </a:lnTo>
                  <a:lnTo>
                    <a:pt x="156" y="3"/>
                  </a:lnTo>
                  <a:lnTo>
                    <a:pt x="153" y="0"/>
                  </a:lnTo>
                  <a:lnTo>
                    <a:pt x="149" y="3"/>
                  </a:lnTo>
                  <a:lnTo>
                    <a:pt x="145" y="6"/>
                  </a:lnTo>
                  <a:lnTo>
                    <a:pt x="151" y="15"/>
                  </a:lnTo>
                  <a:lnTo>
                    <a:pt x="148" y="19"/>
                  </a:lnTo>
                  <a:lnTo>
                    <a:pt x="140" y="12"/>
                  </a:lnTo>
                  <a:lnTo>
                    <a:pt x="139" y="12"/>
                  </a:lnTo>
                  <a:lnTo>
                    <a:pt x="137" y="17"/>
                  </a:lnTo>
                  <a:lnTo>
                    <a:pt x="134" y="23"/>
                  </a:lnTo>
                  <a:lnTo>
                    <a:pt x="133" y="19"/>
                  </a:lnTo>
                  <a:lnTo>
                    <a:pt x="126" y="15"/>
                  </a:lnTo>
                  <a:lnTo>
                    <a:pt x="121" y="8"/>
                  </a:lnTo>
                  <a:lnTo>
                    <a:pt x="120" y="7"/>
                  </a:lnTo>
                  <a:lnTo>
                    <a:pt x="118" y="8"/>
                  </a:lnTo>
                  <a:lnTo>
                    <a:pt x="118" y="9"/>
                  </a:lnTo>
                  <a:lnTo>
                    <a:pt x="120" y="14"/>
                  </a:lnTo>
                  <a:lnTo>
                    <a:pt x="111" y="22"/>
                  </a:lnTo>
                  <a:lnTo>
                    <a:pt x="102" y="17"/>
                  </a:lnTo>
                  <a:lnTo>
                    <a:pt x="94" y="16"/>
                  </a:lnTo>
                  <a:lnTo>
                    <a:pt x="95" y="10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1" y="2"/>
                  </a:lnTo>
                  <a:lnTo>
                    <a:pt x="89" y="8"/>
                  </a:lnTo>
                  <a:lnTo>
                    <a:pt x="81" y="10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3" y="4"/>
                  </a:lnTo>
                  <a:lnTo>
                    <a:pt x="72" y="5"/>
                  </a:lnTo>
                  <a:lnTo>
                    <a:pt x="75" y="14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66" y="10"/>
                  </a:lnTo>
                  <a:lnTo>
                    <a:pt x="61" y="11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46" y="17"/>
                  </a:lnTo>
                  <a:lnTo>
                    <a:pt x="42" y="21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7" y="33"/>
                  </a:lnTo>
                  <a:lnTo>
                    <a:pt x="38" y="34"/>
                  </a:lnTo>
                  <a:lnTo>
                    <a:pt x="37" y="37"/>
                  </a:lnTo>
                  <a:lnTo>
                    <a:pt x="33" y="41"/>
                  </a:lnTo>
                  <a:lnTo>
                    <a:pt x="31" y="50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4" y="58"/>
                  </a:lnTo>
                  <a:lnTo>
                    <a:pt x="20" y="59"/>
                  </a:lnTo>
                  <a:lnTo>
                    <a:pt x="21" y="62"/>
                  </a:lnTo>
                  <a:lnTo>
                    <a:pt x="20" y="65"/>
                  </a:lnTo>
                  <a:lnTo>
                    <a:pt x="17" y="70"/>
                  </a:lnTo>
                  <a:lnTo>
                    <a:pt x="21" y="72"/>
                  </a:lnTo>
                  <a:lnTo>
                    <a:pt x="22" y="75"/>
                  </a:lnTo>
                  <a:lnTo>
                    <a:pt x="26" y="75"/>
                  </a:lnTo>
                  <a:lnTo>
                    <a:pt x="27" y="76"/>
                  </a:lnTo>
                  <a:lnTo>
                    <a:pt x="32" y="77"/>
                  </a:lnTo>
                  <a:lnTo>
                    <a:pt x="35" y="90"/>
                  </a:lnTo>
                  <a:lnTo>
                    <a:pt x="36" y="91"/>
                  </a:lnTo>
                  <a:lnTo>
                    <a:pt x="34" y="93"/>
                  </a:lnTo>
                  <a:lnTo>
                    <a:pt x="27" y="97"/>
                  </a:lnTo>
                  <a:lnTo>
                    <a:pt x="26" y="100"/>
                  </a:lnTo>
                  <a:lnTo>
                    <a:pt x="20" y="105"/>
                  </a:lnTo>
                  <a:lnTo>
                    <a:pt x="20" y="109"/>
                  </a:lnTo>
                  <a:lnTo>
                    <a:pt x="27" y="113"/>
                  </a:lnTo>
                  <a:lnTo>
                    <a:pt x="28" y="116"/>
                  </a:lnTo>
                  <a:lnTo>
                    <a:pt x="24" y="125"/>
                  </a:lnTo>
                  <a:lnTo>
                    <a:pt x="27" y="128"/>
                  </a:lnTo>
                  <a:lnTo>
                    <a:pt x="23" y="129"/>
                  </a:lnTo>
                  <a:lnTo>
                    <a:pt x="22" y="132"/>
                  </a:lnTo>
                  <a:lnTo>
                    <a:pt x="14" y="132"/>
                  </a:lnTo>
                  <a:lnTo>
                    <a:pt x="12" y="127"/>
                  </a:lnTo>
                  <a:lnTo>
                    <a:pt x="9" y="121"/>
                  </a:lnTo>
                  <a:lnTo>
                    <a:pt x="9" y="129"/>
                  </a:lnTo>
                  <a:lnTo>
                    <a:pt x="1" y="128"/>
                  </a:lnTo>
                  <a:lnTo>
                    <a:pt x="2" y="134"/>
                  </a:lnTo>
                  <a:lnTo>
                    <a:pt x="0" y="140"/>
                  </a:lnTo>
                  <a:lnTo>
                    <a:pt x="1" y="150"/>
                  </a:lnTo>
                  <a:lnTo>
                    <a:pt x="10" y="148"/>
                  </a:lnTo>
                  <a:lnTo>
                    <a:pt x="13" y="151"/>
                  </a:lnTo>
                  <a:lnTo>
                    <a:pt x="10" y="153"/>
                  </a:lnTo>
                  <a:lnTo>
                    <a:pt x="20" y="155"/>
                  </a:lnTo>
                  <a:lnTo>
                    <a:pt x="20" y="151"/>
                  </a:lnTo>
                  <a:lnTo>
                    <a:pt x="22" y="151"/>
                  </a:lnTo>
                  <a:lnTo>
                    <a:pt x="25" y="155"/>
                  </a:lnTo>
                  <a:lnTo>
                    <a:pt x="34" y="161"/>
                  </a:lnTo>
                  <a:lnTo>
                    <a:pt x="37" y="160"/>
                  </a:lnTo>
                  <a:lnTo>
                    <a:pt x="39" y="160"/>
                  </a:lnTo>
                  <a:lnTo>
                    <a:pt x="42" y="157"/>
                  </a:lnTo>
                  <a:lnTo>
                    <a:pt x="44" y="158"/>
                  </a:lnTo>
                  <a:lnTo>
                    <a:pt x="45" y="153"/>
                  </a:lnTo>
                  <a:lnTo>
                    <a:pt x="47" y="157"/>
                  </a:lnTo>
                  <a:lnTo>
                    <a:pt x="48" y="161"/>
                  </a:lnTo>
                  <a:lnTo>
                    <a:pt x="52" y="163"/>
                  </a:lnTo>
                  <a:lnTo>
                    <a:pt x="55" y="161"/>
                  </a:lnTo>
                  <a:lnTo>
                    <a:pt x="55" y="166"/>
                  </a:lnTo>
                  <a:lnTo>
                    <a:pt x="63" y="166"/>
                  </a:lnTo>
                  <a:lnTo>
                    <a:pt x="63" y="167"/>
                  </a:lnTo>
                  <a:lnTo>
                    <a:pt x="62" y="169"/>
                  </a:lnTo>
                  <a:lnTo>
                    <a:pt x="67" y="174"/>
                  </a:lnTo>
                  <a:lnTo>
                    <a:pt x="63" y="183"/>
                  </a:lnTo>
                  <a:lnTo>
                    <a:pt x="63" y="187"/>
                  </a:lnTo>
                  <a:lnTo>
                    <a:pt x="59" y="187"/>
                  </a:lnTo>
                  <a:lnTo>
                    <a:pt x="59" y="190"/>
                  </a:lnTo>
                  <a:lnTo>
                    <a:pt x="55" y="199"/>
                  </a:lnTo>
                  <a:lnTo>
                    <a:pt x="51" y="206"/>
                  </a:lnTo>
                  <a:lnTo>
                    <a:pt x="59" y="205"/>
                  </a:lnTo>
                  <a:lnTo>
                    <a:pt x="60" y="208"/>
                  </a:lnTo>
                  <a:lnTo>
                    <a:pt x="66" y="205"/>
                  </a:lnTo>
                  <a:lnTo>
                    <a:pt x="76" y="203"/>
                  </a:lnTo>
                  <a:lnTo>
                    <a:pt x="76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7" y="200"/>
                  </a:lnTo>
                  <a:lnTo>
                    <a:pt x="92" y="205"/>
                  </a:lnTo>
                  <a:lnTo>
                    <a:pt x="97" y="208"/>
                  </a:lnTo>
                  <a:lnTo>
                    <a:pt x="103" y="220"/>
                  </a:lnTo>
                  <a:lnTo>
                    <a:pt x="105" y="220"/>
                  </a:lnTo>
                  <a:lnTo>
                    <a:pt x="113" y="216"/>
                  </a:lnTo>
                  <a:lnTo>
                    <a:pt x="117" y="217"/>
                  </a:lnTo>
                  <a:lnTo>
                    <a:pt x="118" y="215"/>
                  </a:lnTo>
                  <a:lnTo>
                    <a:pt x="120" y="214"/>
                  </a:lnTo>
                  <a:lnTo>
                    <a:pt x="120" y="209"/>
                  </a:lnTo>
                  <a:lnTo>
                    <a:pt x="132" y="195"/>
                  </a:lnTo>
                  <a:lnTo>
                    <a:pt x="134" y="192"/>
                  </a:lnTo>
                  <a:lnTo>
                    <a:pt x="150" y="191"/>
                  </a:lnTo>
                  <a:lnTo>
                    <a:pt x="155" y="191"/>
                  </a:lnTo>
                  <a:lnTo>
                    <a:pt x="166" y="193"/>
                  </a:lnTo>
                  <a:lnTo>
                    <a:pt x="166" y="195"/>
                  </a:lnTo>
                  <a:lnTo>
                    <a:pt x="169" y="198"/>
                  </a:lnTo>
                  <a:lnTo>
                    <a:pt x="173" y="200"/>
                  </a:lnTo>
                  <a:lnTo>
                    <a:pt x="170" y="210"/>
                  </a:lnTo>
                  <a:lnTo>
                    <a:pt x="176" y="215"/>
                  </a:lnTo>
                  <a:lnTo>
                    <a:pt x="184" y="219"/>
                  </a:lnTo>
                  <a:lnTo>
                    <a:pt x="189" y="223"/>
                  </a:lnTo>
                  <a:lnTo>
                    <a:pt x="193" y="226"/>
                  </a:lnTo>
                  <a:lnTo>
                    <a:pt x="202" y="225"/>
                  </a:lnTo>
                  <a:lnTo>
                    <a:pt x="207" y="229"/>
                  </a:lnTo>
                  <a:lnTo>
                    <a:pt x="213" y="233"/>
                  </a:lnTo>
                  <a:lnTo>
                    <a:pt x="214" y="235"/>
                  </a:lnTo>
                  <a:lnTo>
                    <a:pt x="215" y="237"/>
                  </a:lnTo>
                  <a:lnTo>
                    <a:pt x="219" y="239"/>
                  </a:lnTo>
                  <a:lnTo>
                    <a:pt x="222" y="242"/>
                  </a:lnTo>
                  <a:lnTo>
                    <a:pt x="227" y="249"/>
                  </a:lnTo>
                  <a:lnTo>
                    <a:pt x="236" y="243"/>
                  </a:lnTo>
                  <a:lnTo>
                    <a:pt x="248" y="249"/>
                  </a:lnTo>
                  <a:lnTo>
                    <a:pt x="254" y="250"/>
                  </a:lnTo>
                  <a:lnTo>
                    <a:pt x="260" y="254"/>
                  </a:lnTo>
                  <a:lnTo>
                    <a:pt x="261" y="258"/>
                  </a:lnTo>
                  <a:lnTo>
                    <a:pt x="266" y="261"/>
                  </a:lnTo>
                  <a:lnTo>
                    <a:pt x="273" y="261"/>
                  </a:lnTo>
                  <a:lnTo>
                    <a:pt x="279" y="264"/>
                  </a:lnTo>
                  <a:lnTo>
                    <a:pt x="278" y="269"/>
                  </a:lnTo>
                  <a:lnTo>
                    <a:pt x="282" y="272"/>
                  </a:lnTo>
                  <a:lnTo>
                    <a:pt x="285" y="276"/>
                  </a:lnTo>
                  <a:lnTo>
                    <a:pt x="284" y="278"/>
                  </a:lnTo>
                  <a:lnTo>
                    <a:pt x="285" y="280"/>
                  </a:lnTo>
                  <a:lnTo>
                    <a:pt x="297" y="289"/>
                  </a:lnTo>
                  <a:lnTo>
                    <a:pt x="297" y="291"/>
                  </a:lnTo>
                  <a:lnTo>
                    <a:pt x="303" y="291"/>
                  </a:lnTo>
                  <a:lnTo>
                    <a:pt x="306" y="291"/>
                  </a:lnTo>
                  <a:lnTo>
                    <a:pt x="306" y="290"/>
                  </a:lnTo>
                  <a:lnTo>
                    <a:pt x="307" y="285"/>
                  </a:lnTo>
                  <a:lnTo>
                    <a:pt x="310" y="280"/>
                  </a:lnTo>
                  <a:lnTo>
                    <a:pt x="317" y="281"/>
                  </a:lnTo>
                  <a:lnTo>
                    <a:pt x="325" y="281"/>
                  </a:lnTo>
                  <a:lnTo>
                    <a:pt x="325" y="280"/>
                  </a:lnTo>
                  <a:lnTo>
                    <a:pt x="335" y="282"/>
                  </a:lnTo>
                  <a:lnTo>
                    <a:pt x="340" y="288"/>
                  </a:lnTo>
                  <a:lnTo>
                    <a:pt x="348" y="292"/>
                  </a:lnTo>
                  <a:lnTo>
                    <a:pt x="352" y="293"/>
                  </a:lnTo>
                  <a:lnTo>
                    <a:pt x="355" y="297"/>
                  </a:lnTo>
                  <a:lnTo>
                    <a:pt x="356" y="297"/>
                  </a:lnTo>
                  <a:lnTo>
                    <a:pt x="358" y="297"/>
                  </a:lnTo>
                  <a:lnTo>
                    <a:pt x="361" y="298"/>
                  </a:lnTo>
                  <a:lnTo>
                    <a:pt x="366" y="303"/>
                  </a:lnTo>
                  <a:lnTo>
                    <a:pt x="366" y="307"/>
                  </a:lnTo>
                  <a:lnTo>
                    <a:pt x="369" y="308"/>
                  </a:lnTo>
                  <a:lnTo>
                    <a:pt x="380" y="295"/>
                  </a:lnTo>
                  <a:lnTo>
                    <a:pt x="388" y="286"/>
                  </a:lnTo>
                  <a:lnTo>
                    <a:pt x="390" y="288"/>
                  </a:lnTo>
                  <a:lnTo>
                    <a:pt x="388" y="295"/>
                  </a:lnTo>
                  <a:lnTo>
                    <a:pt x="394" y="298"/>
                  </a:lnTo>
                  <a:lnTo>
                    <a:pt x="398" y="299"/>
                  </a:lnTo>
                  <a:lnTo>
                    <a:pt x="407" y="299"/>
                  </a:lnTo>
                  <a:lnTo>
                    <a:pt x="408" y="298"/>
                  </a:lnTo>
                  <a:lnTo>
                    <a:pt x="414" y="295"/>
                  </a:lnTo>
                  <a:lnTo>
                    <a:pt x="427" y="296"/>
                  </a:lnTo>
                  <a:lnTo>
                    <a:pt x="429" y="297"/>
                  </a:lnTo>
                  <a:lnTo>
                    <a:pt x="440" y="297"/>
                  </a:lnTo>
                  <a:lnTo>
                    <a:pt x="444" y="296"/>
                  </a:lnTo>
                  <a:lnTo>
                    <a:pt x="443" y="293"/>
                  </a:lnTo>
                  <a:lnTo>
                    <a:pt x="433" y="288"/>
                  </a:lnTo>
                  <a:lnTo>
                    <a:pt x="428" y="282"/>
                  </a:lnTo>
                  <a:lnTo>
                    <a:pt x="446" y="280"/>
                  </a:lnTo>
                  <a:lnTo>
                    <a:pt x="448" y="280"/>
                  </a:lnTo>
                  <a:lnTo>
                    <a:pt x="450" y="276"/>
                  </a:lnTo>
                  <a:lnTo>
                    <a:pt x="456" y="274"/>
                  </a:lnTo>
                  <a:lnTo>
                    <a:pt x="459" y="268"/>
                  </a:lnTo>
                  <a:lnTo>
                    <a:pt x="466" y="267"/>
                  </a:lnTo>
                  <a:lnTo>
                    <a:pt x="470" y="267"/>
                  </a:lnTo>
                  <a:lnTo>
                    <a:pt x="470" y="265"/>
                  </a:lnTo>
                  <a:lnTo>
                    <a:pt x="478" y="257"/>
                  </a:lnTo>
                  <a:lnTo>
                    <a:pt x="484" y="265"/>
                  </a:lnTo>
                  <a:lnTo>
                    <a:pt x="484" y="270"/>
                  </a:lnTo>
                  <a:lnTo>
                    <a:pt x="486" y="270"/>
                  </a:lnTo>
                  <a:lnTo>
                    <a:pt x="491" y="274"/>
                  </a:lnTo>
                  <a:lnTo>
                    <a:pt x="496" y="279"/>
                  </a:lnTo>
                  <a:lnTo>
                    <a:pt x="499" y="281"/>
                  </a:lnTo>
                  <a:lnTo>
                    <a:pt x="499" y="280"/>
                  </a:lnTo>
                  <a:lnTo>
                    <a:pt x="504" y="281"/>
                  </a:lnTo>
                  <a:lnTo>
                    <a:pt x="507" y="278"/>
                  </a:lnTo>
                  <a:lnTo>
                    <a:pt x="517" y="279"/>
                  </a:lnTo>
                  <a:lnTo>
                    <a:pt x="518" y="280"/>
                  </a:lnTo>
                  <a:lnTo>
                    <a:pt x="519" y="285"/>
                  </a:lnTo>
                  <a:lnTo>
                    <a:pt x="516" y="288"/>
                  </a:lnTo>
                  <a:lnTo>
                    <a:pt x="513" y="292"/>
                  </a:lnTo>
                  <a:lnTo>
                    <a:pt x="513" y="293"/>
                  </a:lnTo>
                  <a:lnTo>
                    <a:pt x="519" y="291"/>
                  </a:lnTo>
                  <a:lnTo>
                    <a:pt x="525" y="296"/>
                  </a:lnTo>
                  <a:lnTo>
                    <a:pt x="528" y="296"/>
                  </a:lnTo>
                  <a:lnTo>
                    <a:pt x="533" y="290"/>
                  </a:lnTo>
                  <a:lnTo>
                    <a:pt x="540" y="290"/>
                  </a:lnTo>
                  <a:lnTo>
                    <a:pt x="547" y="290"/>
                  </a:lnTo>
                  <a:lnTo>
                    <a:pt x="549" y="291"/>
                  </a:lnTo>
                  <a:lnTo>
                    <a:pt x="547" y="292"/>
                  </a:lnTo>
                  <a:lnTo>
                    <a:pt x="543" y="301"/>
                  </a:lnTo>
                  <a:lnTo>
                    <a:pt x="537" y="312"/>
                  </a:lnTo>
                  <a:lnTo>
                    <a:pt x="533" y="320"/>
                  </a:lnTo>
                  <a:lnTo>
                    <a:pt x="528" y="321"/>
                  </a:lnTo>
                  <a:lnTo>
                    <a:pt x="529" y="324"/>
                  </a:lnTo>
                  <a:lnTo>
                    <a:pt x="527" y="325"/>
                  </a:lnTo>
                  <a:lnTo>
                    <a:pt x="526" y="327"/>
                  </a:lnTo>
                  <a:lnTo>
                    <a:pt x="528" y="333"/>
                  </a:lnTo>
                  <a:lnTo>
                    <a:pt x="535" y="338"/>
                  </a:lnTo>
                  <a:lnTo>
                    <a:pt x="533" y="343"/>
                  </a:lnTo>
                  <a:lnTo>
                    <a:pt x="540" y="347"/>
                  </a:lnTo>
                  <a:lnTo>
                    <a:pt x="540" y="354"/>
                  </a:lnTo>
                  <a:lnTo>
                    <a:pt x="540" y="360"/>
                  </a:lnTo>
                  <a:lnTo>
                    <a:pt x="550" y="367"/>
                  </a:lnTo>
                  <a:lnTo>
                    <a:pt x="556" y="370"/>
                  </a:lnTo>
                  <a:lnTo>
                    <a:pt x="561" y="374"/>
                  </a:lnTo>
                  <a:lnTo>
                    <a:pt x="567" y="380"/>
                  </a:lnTo>
                  <a:lnTo>
                    <a:pt x="568" y="380"/>
                  </a:lnTo>
                  <a:lnTo>
                    <a:pt x="575" y="379"/>
                  </a:lnTo>
                  <a:lnTo>
                    <a:pt x="579" y="380"/>
                  </a:lnTo>
                  <a:lnTo>
                    <a:pt x="584" y="380"/>
                  </a:lnTo>
                  <a:lnTo>
                    <a:pt x="584" y="383"/>
                  </a:lnTo>
                  <a:lnTo>
                    <a:pt x="591" y="386"/>
                  </a:lnTo>
                  <a:lnTo>
                    <a:pt x="590" y="387"/>
                  </a:lnTo>
                  <a:lnTo>
                    <a:pt x="598" y="393"/>
                  </a:lnTo>
                  <a:lnTo>
                    <a:pt x="604" y="393"/>
                  </a:lnTo>
                  <a:lnTo>
                    <a:pt x="611" y="395"/>
                  </a:lnTo>
                  <a:lnTo>
                    <a:pt x="614" y="397"/>
                  </a:lnTo>
                  <a:lnTo>
                    <a:pt x="617" y="399"/>
                  </a:lnTo>
                  <a:lnTo>
                    <a:pt x="624" y="396"/>
                  </a:lnTo>
                  <a:lnTo>
                    <a:pt x="622" y="392"/>
                  </a:lnTo>
                  <a:lnTo>
                    <a:pt x="623" y="385"/>
                  </a:lnTo>
                  <a:lnTo>
                    <a:pt x="626" y="383"/>
                  </a:lnTo>
                  <a:lnTo>
                    <a:pt x="626" y="379"/>
                  </a:lnTo>
                  <a:lnTo>
                    <a:pt x="633" y="373"/>
                  </a:lnTo>
                  <a:lnTo>
                    <a:pt x="631" y="369"/>
                  </a:lnTo>
                  <a:lnTo>
                    <a:pt x="632" y="364"/>
                  </a:lnTo>
                  <a:lnTo>
                    <a:pt x="635" y="360"/>
                  </a:lnTo>
                  <a:lnTo>
                    <a:pt x="637" y="355"/>
                  </a:lnTo>
                  <a:lnTo>
                    <a:pt x="635" y="352"/>
                  </a:lnTo>
                  <a:lnTo>
                    <a:pt x="636" y="347"/>
                  </a:lnTo>
                  <a:lnTo>
                    <a:pt x="637" y="347"/>
                  </a:lnTo>
                  <a:lnTo>
                    <a:pt x="644" y="349"/>
                  </a:lnTo>
                  <a:lnTo>
                    <a:pt x="645" y="350"/>
                  </a:lnTo>
                  <a:lnTo>
                    <a:pt x="649" y="351"/>
                  </a:lnTo>
                  <a:lnTo>
                    <a:pt x="649" y="349"/>
                  </a:lnTo>
                  <a:lnTo>
                    <a:pt x="651" y="349"/>
                  </a:lnTo>
                  <a:lnTo>
                    <a:pt x="656" y="350"/>
                  </a:lnTo>
                  <a:lnTo>
                    <a:pt x="656" y="348"/>
                  </a:lnTo>
                  <a:lnTo>
                    <a:pt x="659" y="346"/>
                  </a:lnTo>
                  <a:lnTo>
                    <a:pt x="664" y="346"/>
                  </a:lnTo>
                  <a:lnTo>
                    <a:pt x="669" y="340"/>
                  </a:lnTo>
                  <a:lnTo>
                    <a:pt x="671" y="336"/>
                  </a:lnTo>
                  <a:lnTo>
                    <a:pt x="675" y="338"/>
                  </a:lnTo>
                  <a:lnTo>
                    <a:pt x="678" y="339"/>
                  </a:lnTo>
                  <a:lnTo>
                    <a:pt x="681" y="336"/>
                  </a:lnTo>
                  <a:lnTo>
                    <a:pt x="685" y="336"/>
                  </a:lnTo>
                  <a:lnTo>
                    <a:pt x="686" y="336"/>
                  </a:lnTo>
                  <a:lnTo>
                    <a:pt x="688" y="338"/>
                  </a:lnTo>
                  <a:lnTo>
                    <a:pt x="690" y="338"/>
                  </a:lnTo>
                  <a:lnTo>
                    <a:pt x="692" y="337"/>
                  </a:lnTo>
                  <a:lnTo>
                    <a:pt x="695" y="337"/>
                  </a:lnTo>
                  <a:lnTo>
                    <a:pt x="698" y="334"/>
                  </a:lnTo>
                  <a:lnTo>
                    <a:pt x="711" y="328"/>
                  </a:lnTo>
                  <a:lnTo>
                    <a:pt x="711" y="333"/>
                  </a:lnTo>
                  <a:lnTo>
                    <a:pt x="710" y="338"/>
                  </a:lnTo>
                  <a:lnTo>
                    <a:pt x="713" y="343"/>
                  </a:lnTo>
                  <a:lnTo>
                    <a:pt x="709" y="348"/>
                  </a:lnTo>
                  <a:lnTo>
                    <a:pt x="707" y="349"/>
                  </a:lnTo>
                  <a:lnTo>
                    <a:pt x="715" y="355"/>
                  </a:lnTo>
                  <a:lnTo>
                    <a:pt x="716" y="355"/>
                  </a:lnTo>
                  <a:lnTo>
                    <a:pt x="716" y="359"/>
                  </a:lnTo>
                  <a:lnTo>
                    <a:pt x="715" y="360"/>
                  </a:lnTo>
                  <a:lnTo>
                    <a:pt x="716" y="362"/>
                  </a:lnTo>
                  <a:lnTo>
                    <a:pt x="717" y="364"/>
                  </a:lnTo>
                  <a:lnTo>
                    <a:pt x="719" y="363"/>
                  </a:lnTo>
                  <a:lnTo>
                    <a:pt x="722" y="362"/>
                  </a:lnTo>
                  <a:lnTo>
                    <a:pt x="723" y="358"/>
                  </a:lnTo>
                  <a:lnTo>
                    <a:pt x="728" y="357"/>
                  </a:lnTo>
                  <a:lnTo>
                    <a:pt x="728" y="363"/>
                  </a:lnTo>
                  <a:lnTo>
                    <a:pt x="731" y="364"/>
                  </a:lnTo>
                  <a:lnTo>
                    <a:pt x="731" y="370"/>
                  </a:lnTo>
                  <a:lnTo>
                    <a:pt x="733" y="369"/>
                  </a:lnTo>
                  <a:lnTo>
                    <a:pt x="734" y="370"/>
                  </a:lnTo>
                  <a:lnTo>
                    <a:pt x="732" y="374"/>
                  </a:lnTo>
                  <a:lnTo>
                    <a:pt x="734" y="375"/>
                  </a:lnTo>
                  <a:lnTo>
                    <a:pt x="739" y="375"/>
                  </a:lnTo>
                  <a:lnTo>
                    <a:pt x="749" y="375"/>
                  </a:lnTo>
                  <a:lnTo>
                    <a:pt x="747" y="368"/>
                  </a:lnTo>
                  <a:lnTo>
                    <a:pt x="752" y="368"/>
                  </a:lnTo>
                  <a:lnTo>
                    <a:pt x="756" y="364"/>
                  </a:lnTo>
                  <a:lnTo>
                    <a:pt x="758" y="363"/>
                  </a:lnTo>
                  <a:lnTo>
                    <a:pt x="760" y="362"/>
                  </a:lnTo>
                  <a:lnTo>
                    <a:pt x="756" y="359"/>
                  </a:lnTo>
                  <a:lnTo>
                    <a:pt x="760" y="356"/>
                  </a:lnTo>
                  <a:lnTo>
                    <a:pt x="758" y="350"/>
                  </a:lnTo>
                  <a:lnTo>
                    <a:pt x="758" y="345"/>
                  </a:lnTo>
                  <a:lnTo>
                    <a:pt x="761" y="342"/>
                  </a:lnTo>
                  <a:lnTo>
                    <a:pt x="762" y="338"/>
                  </a:lnTo>
                  <a:lnTo>
                    <a:pt x="763" y="334"/>
                  </a:lnTo>
                  <a:lnTo>
                    <a:pt x="756" y="333"/>
                  </a:lnTo>
                  <a:lnTo>
                    <a:pt x="749" y="329"/>
                  </a:lnTo>
                  <a:lnTo>
                    <a:pt x="737" y="319"/>
                  </a:lnTo>
                  <a:lnTo>
                    <a:pt x="725" y="303"/>
                  </a:lnTo>
                  <a:lnTo>
                    <a:pt x="722" y="304"/>
                  </a:lnTo>
                  <a:lnTo>
                    <a:pt x="709" y="292"/>
                  </a:lnTo>
                  <a:lnTo>
                    <a:pt x="697" y="279"/>
                  </a:lnTo>
                  <a:lnTo>
                    <a:pt x="696" y="277"/>
                  </a:lnTo>
                  <a:lnTo>
                    <a:pt x="695" y="275"/>
                  </a:lnTo>
                  <a:lnTo>
                    <a:pt x="683" y="262"/>
                  </a:lnTo>
                  <a:lnTo>
                    <a:pt x="676" y="239"/>
                  </a:lnTo>
                  <a:lnTo>
                    <a:pt x="671" y="222"/>
                  </a:lnTo>
                  <a:lnTo>
                    <a:pt x="670" y="210"/>
                  </a:lnTo>
                  <a:lnTo>
                    <a:pt x="666" y="200"/>
                  </a:lnTo>
                  <a:lnTo>
                    <a:pt x="662" y="185"/>
                  </a:lnTo>
                  <a:lnTo>
                    <a:pt x="662" y="151"/>
                  </a:lnTo>
                  <a:lnTo>
                    <a:pt x="660" y="146"/>
                  </a:lnTo>
                  <a:lnTo>
                    <a:pt x="660" y="148"/>
                  </a:lnTo>
                  <a:lnTo>
                    <a:pt x="658" y="147"/>
                  </a:lnTo>
                  <a:lnTo>
                    <a:pt x="653" y="132"/>
                  </a:lnTo>
                  <a:lnTo>
                    <a:pt x="655" y="109"/>
                  </a:lnTo>
                  <a:lnTo>
                    <a:pt x="661" y="91"/>
                  </a:lnTo>
                  <a:lnTo>
                    <a:pt x="661" y="90"/>
                  </a:lnTo>
                  <a:lnTo>
                    <a:pt x="657" y="92"/>
                  </a:lnTo>
                  <a:lnTo>
                    <a:pt x="662" y="88"/>
                  </a:lnTo>
                  <a:lnTo>
                    <a:pt x="662" y="85"/>
                  </a:lnTo>
                  <a:lnTo>
                    <a:pt x="667" y="82"/>
                  </a:lnTo>
                  <a:lnTo>
                    <a:pt x="673" y="84"/>
                  </a:lnTo>
                  <a:lnTo>
                    <a:pt x="675" y="91"/>
                  </a:lnTo>
                  <a:lnTo>
                    <a:pt x="679" y="96"/>
                  </a:lnTo>
                  <a:lnTo>
                    <a:pt x="676" y="96"/>
                  </a:lnTo>
                  <a:lnTo>
                    <a:pt x="686" y="99"/>
                  </a:lnTo>
                  <a:lnTo>
                    <a:pt x="675" y="90"/>
                  </a:lnTo>
                  <a:lnTo>
                    <a:pt x="674" y="82"/>
                  </a:lnTo>
                  <a:lnTo>
                    <a:pt x="666" y="80"/>
                  </a:lnTo>
                  <a:lnTo>
                    <a:pt x="662" y="76"/>
                  </a:lnTo>
                  <a:lnTo>
                    <a:pt x="662" y="70"/>
                  </a:lnTo>
                  <a:lnTo>
                    <a:pt x="662" y="66"/>
                  </a:lnTo>
                  <a:lnTo>
                    <a:pt x="664" y="61"/>
                  </a:lnTo>
                  <a:lnTo>
                    <a:pt x="661" y="56"/>
                  </a:lnTo>
                  <a:lnTo>
                    <a:pt x="658" y="57"/>
                  </a:lnTo>
                  <a:lnTo>
                    <a:pt x="657" y="55"/>
                  </a:lnTo>
                  <a:lnTo>
                    <a:pt x="656" y="57"/>
                  </a:lnTo>
                  <a:lnTo>
                    <a:pt x="653" y="57"/>
                  </a:lnTo>
                  <a:lnTo>
                    <a:pt x="650" y="61"/>
                  </a:lnTo>
                  <a:lnTo>
                    <a:pt x="641" y="61"/>
                  </a:lnTo>
                  <a:lnTo>
                    <a:pt x="637" y="56"/>
                  </a:lnTo>
                  <a:lnTo>
                    <a:pt x="635" y="59"/>
                  </a:lnTo>
                  <a:lnTo>
                    <a:pt x="632" y="61"/>
                  </a:lnTo>
                  <a:lnTo>
                    <a:pt x="626" y="55"/>
                  </a:lnTo>
                  <a:lnTo>
                    <a:pt x="626" y="52"/>
                  </a:lnTo>
                  <a:lnTo>
                    <a:pt x="623" y="51"/>
                  </a:lnTo>
                  <a:lnTo>
                    <a:pt x="623" y="47"/>
                  </a:lnTo>
                  <a:lnTo>
                    <a:pt x="620" y="49"/>
                  </a:lnTo>
                  <a:lnTo>
                    <a:pt x="619" y="47"/>
                  </a:lnTo>
                  <a:lnTo>
                    <a:pt x="614" y="49"/>
                  </a:lnTo>
                  <a:lnTo>
                    <a:pt x="612" y="46"/>
                  </a:lnTo>
                  <a:lnTo>
                    <a:pt x="604" y="46"/>
                  </a:lnTo>
                  <a:lnTo>
                    <a:pt x="599" y="44"/>
                  </a:lnTo>
                  <a:lnTo>
                    <a:pt x="593" y="43"/>
                  </a:lnTo>
                  <a:lnTo>
                    <a:pt x="586" y="46"/>
                  </a:lnTo>
                  <a:lnTo>
                    <a:pt x="568" y="47"/>
                  </a:lnTo>
                  <a:lnTo>
                    <a:pt x="566" y="47"/>
                  </a:lnTo>
                  <a:lnTo>
                    <a:pt x="558" y="46"/>
                  </a:lnTo>
                  <a:lnTo>
                    <a:pt x="552" y="51"/>
                  </a:lnTo>
                  <a:lnTo>
                    <a:pt x="546" y="52"/>
                  </a:lnTo>
                  <a:lnTo>
                    <a:pt x="545" y="54"/>
                  </a:lnTo>
                  <a:lnTo>
                    <a:pt x="546" y="58"/>
                  </a:lnTo>
                  <a:lnTo>
                    <a:pt x="542" y="61"/>
                  </a:lnTo>
                  <a:lnTo>
                    <a:pt x="528" y="66"/>
                  </a:lnTo>
                  <a:lnTo>
                    <a:pt x="521" y="72"/>
                  </a:lnTo>
                  <a:lnTo>
                    <a:pt x="514" y="70"/>
                  </a:lnTo>
                  <a:lnTo>
                    <a:pt x="513" y="65"/>
                  </a:lnTo>
                  <a:lnTo>
                    <a:pt x="505" y="59"/>
                  </a:lnTo>
                  <a:lnTo>
                    <a:pt x="499" y="57"/>
                  </a:lnTo>
                  <a:lnTo>
                    <a:pt x="486" y="58"/>
                  </a:lnTo>
                  <a:lnTo>
                    <a:pt x="479" y="59"/>
                  </a:lnTo>
                  <a:lnTo>
                    <a:pt x="479" y="54"/>
                  </a:lnTo>
                  <a:lnTo>
                    <a:pt x="472" y="54"/>
                  </a:lnTo>
                  <a:lnTo>
                    <a:pt x="468" y="52"/>
                  </a:lnTo>
                  <a:lnTo>
                    <a:pt x="463" y="54"/>
                  </a:lnTo>
                  <a:lnTo>
                    <a:pt x="457" y="51"/>
                  </a:lnTo>
                  <a:lnTo>
                    <a:pt x="454" y="52"/>
                  </a:lnTo>
                  <a:lnTo>
                    <a:pt x="452" y="51"/>
                  </a:lnTo>
                  <a:lnTo>
                    <a:pt x="452" y="52"/>
                  </a:lnTo>
                  <a:lnTo>
                    <a:pt x="448" y="52"/>
                  </a:lnTo>
                  <a:lnTo>
                    <a:pt x="445" y="56"/>
                  </a:lnTo>
                  <a:lnTo>
                    <a:pt x="440" y="5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4" name="Freeform 174"/>
            <p:cNvSpPr>
              <a:spLocks/>
            </p:cNvSpPr>
            <p:nvPr/>
          </p:nvSpPr>
          <p:spPr bwMode="auto">
            <a:xfrm>
              <a:off x="4034" y="1401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5" name="Freeform 175"/>
            <p:cNvSpPr>
              <a:spLocks/>
            </p:cNvSpPr>
            <p:nvPr/>
          </p:nvSpPr>
          <p:spPr bwMode="auto">
            <a:xfrm>
              <a:off x="4035" y="140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6" name="Freeform 176"/>
            <p:cNvSpPr>
              <a:spLocks/>
            </p:cNvSpPr>
            <p:nvPr/>
          </p:nvSpPr>
          <p:spPr bwMode="auto">
            <a:xfrm>
              <a:off x="4683" y="847"/>
              <a:ext cx="342" cy="304"/>
            </a:xfrm>
            <a:custGeom>
              <a:avLst/>
              <a:gdLst/>
              <a:ahLst/>
              <a:cxnLst>
                <a:cxn ang="0">
                  <a:pos x="144" y="238"/>
                </a:cxn>
                <a:cxn ang="0">
                  <a:pos x="141" y="245"/>
                </a:cxn>
                <a:cxn ang="0">
                  <a:pos x="147" y="261"/>
                </a:cxn>
                <a:cxn ang="0">
                  <a:pos x="157" y="272"/>
                </a:cxn>
                <a:cxn ang="0">
                  <a:pos x="164" y="284"/>
                </a:cxn>
                <a:cxn ang="0">
                  <a:pos x="167" y="273"/>
                </a:cxn>
                <a:cxn ang="0">
                  <a:pos x="166" y="261"/>
                </a:cxn>
                <a:cxn ang="0">
                  <a:pos x="170" y="253"/>
                </a:cxn>
                <a:cxn ang="0">
                  <a:pos x="179" y="256"/>
                </a:cxn>
                <a:cxn ang="0">
                  <a:pos x="193" y="250"/>
                </a:cxn>
                <a:cxn ang="0">
                  <a:pos x="216" y="258"/>
                </a:cxn>
                <a:cxn ang="0">
                  <a:pos x="226" y="275"/>
                </a:cxn>
                <a:cxn ang="0">
                  <a:pos x="263" y="263"/>
                </a:cxn>
                <a:cxn ang="0">
                  <a:pos x="262" y="246"/>
                </a:cxn>
                <a:cxn ang="0">
                  <a:pos x="271" y="247"/>
                </a:cxn>
                <a:cxn ang="0">
                  <a:pos x="310" y="282"/>
                </a:cxn>
                <a:cxn ang="0">
                  <a:pos x="314" y="295"/>
                </a:cxn>
                <a:cxn ang="0">
                  <a:pos x="300" y="298"/>
                </a:cxn>
                <a:cxn ang="0">
                  <a:pos x="329" y="301"/>
                </a:cxn>
                <a:cxn ang="0">
                  <a:pos x="324" y="273"/>
                </a:cxn>
                <a:cxn ang="0">
                  <a:pos x="289" y="244"/>
                </a:cxn>
                <a:cxn ang="0">
                  <a:pos x="271" y="222"/>
                </a:cxn>
                <a:cxn ang="0">
                  <a:pos x="273" y="188"/>
                </a:cxn>
                <a:cxn ang="0">
                  <a:pos x="256" y="190"/>
                </a:cxn>
                <a:cxn ang="0">
                  <a:pos x="256" y="171"/>
                </a:cxn>
                <a:cxn ang="0">
                  <a:pos x="275" y="152"/>
                </a:cxn>
                <a:cxn ang="0">
                  <a:pos x="279" y="132"/>
                </a:cxn>
                <a:cxn ang="0">
                  <a:pos x="252" y="121"/>
                </a:cxn>
                <a:cxn ang="0">
                  <a:pos x="234" y="123"/>
                </a:cxn>
                <a:cxn ang="0">
                  <a:pos x="227" y="99"/>
                </a:cxn>
                <a:cxn ang="0">
                  <a:pos x="241" y="89"/>
                </a:cxn>
                <a:cxn ang="0">
                  <a:pos x="257" y="75"/>
                </a:cxn>
                <a:cxn ang="0">
                  <a:pos x="293" y="59"/>
                </a:cxn>
                <a:cxn ang="0">
                  <a:pos x="299" y="35"/>
                </a:cxn>
                <a:cxn ang="0">
                  <a:pos x="258" y="28"/>
                </a:cxn>
                <a:cxn ang="0">
                  <a:pos x="227" y="19"/>
                </a:cxn>
                <a:cxn ang="0">
                  <a:pos x="205" y="25"/>
                </a:cxn>
                <a:cxn ang="0">
                  <a:pos x="166" y="13"/>
                </a:cxn>
                <a:cxn ang="0">
                  <a:pos x="110" y="11"/>
                </a:cxn>
                <a:cxn ang="0">
                  <a:pos x="88" y="3"/>
                </a:cxn>
                <a:cxn ang="0">
                  <a:pos x="92" y="29"/>
                </a:cxn>
                <a:cxn ang="0">
                  <a:pos x="65" y="41"/>
                </a:cxn>
                <a:cxn ang="0">
                  <a:pos x="53" y="49"/>
                </a:cxn>
                <a:cxn ang="0">
                  <a:pos x="37" y="62"/>
                </a:cxn>
                <a:cxn ang="0">
                  <a:pos x="28" y="77"/>
                </a:cxn>
                <a:cxn ang="0">
                  <a:pos x="12" y="89"/>
                </a:cxn>
                <a:cxn ang="0">
                  <a:pos x="3" y="103"/>
                </a:cxn>
                <a:cxn ang="0">
                  <a:pos x="17" y="119"/>
                </a:cxn>
                <a:cxn ang="0">
                  <a:pos x="37" y="142"/>
                </a:cxn>
                <a:cxn ang="0">
                  <a:pos x="29" y="159"/>
                </a:cxn>
                <a:cxn ang="0">
                  <a:pos x="17" y="174"/>
                </a:cxn>
                <a:cxn ang="0">
                  <a:pos x="30" y="203"/>
                </a:cxn>
                <a:cxn ang="0">
                  <a:pos x="40" y="214"/>
                </a:cxn>
                <a:cxn ang="0">
                  <a:pos x="49" y="230"/>
                </a:cxn>
                <a:cxn ang="0">
                  <a:pos x="59" y="237"/>
                </a:cxn>
                <a:cxn ang="0">
                  <a:pos x="68" y="236"/>
                </a:cxn>
                <a:cxn ang="0">
                  <a:pos x="79" y="241"/>
                </a:cxn>
                <a:cxn ang="0">
                  <a:pos x="98" y="226"/>
                </a:cxn>
                <a:cxn ang="0">
                  <a:pos x="111" y="228"/>
                </a:cxn>
                <a:cxn ang="0">
                  <a:pos x="123" y="235"/>
                </a:cxn>
                <a:cxn ang="0">
                  <a:pos x="136" y="235"/>
                </a:cxn>
              </a:cxnLst>
              <a:rect l="0" t="0" r="r" b="b"/>
              <a:pathLst>
                <a:path w="342" h="304">
                  <a:moveTo>
                    <a:pt x="141" y="232"/>
                  </a:moveTo>
                  <a:lnTo>
                    <a:pt x="141" y="235"/>
                  </a:lnTo>
                  <a:lnTo>
                    <a:pt x="142" y="234"/>
                  </a:lnTo>
                  <a:lnTo>
                    <a:pt x="141" y="235"/>
                  </a:lnTo>
                  <a:lnTo>
                    <a:pt x="144" y="238"/>
                  </a:lnTo>
                  <a:lnTo>
                    <a:pt x="142" y="238"/>
                  </a:lnTo>
                  <a:lnTo>
                    <a:pt x="142" y="242"/>
                  </a:lnTo>
                  <a:lnTo>
                    <a:pt x="143" y="241"/>
                  </a:lnTo>
                  <a:lnTo>
                    <a:pt x="143" y="242"/>
                  </a:lnTo>
                  <a:lnTo>
                    <a:pt x="141" y="245"/>
                  </a:lnTo>
                  <a:lnTo>
                    <a:pt x="143" y="248"/>
                  </a:lnTo>
                  <a:lnTo>
                    <a:pt x="147" y="252"/>
                  </a:lnTo>
                  <a:lnTo>
                    <a:pt x="146" y="254"/>
                  </a:lnTo>
                  <a:lnTo>
                    <a:pt x="147" y="258"/>
                  </a:lnTo>
                  <a:lnTo>
                    <a:pt x="147" y="261"/>
                  </a:lnTo>
                  <a:lnTo>
                    <a:pt x="149" y="263"/>
                  </a:lnTo>
                  <a:lnTo>
                    <a:pt x="152" y="261"/>
                  </a:lnTo>
                  <a:lnTo>
                    <a:pt x="155" y="270"/>
                  </a:lnTo>
                  <a:lnTo>
                    <a:pt x="154" y="271"/>
                  </a:lnTo>
                  <a:lnTo>
                    <a:pt x="157" y="272"/>
                  </a:lnTo>
                  <a:lnTo>
                    <a:pt x="155" y="274"/>
                  </a:lnTo>
                  <a:lnTo>
                    <a:pt x="161" y="279"/>
                  </a:lnTo>
                  <a:lnTo>
                    <a:pt x="161" y="283"/>
                  </a:lnTo>
                  <a:lnTo>
                    <a:pt x="164" y="283"/>
                  </a:lnTo>
                  <a:lnTo>
                    <a:pt x="164" y="284"/>
                  </a:lnTo>
                  <a:lnTo>
                    <a:pt x="167" y="286"/>
                  </a:lnTo>
                  <a:lnTo>
                    <a:pt x="169" y="282"/>
                  </a:lnTo>
                  <a:lnTo>
                    <a:pt x="178" y="271"/>
                  </a:lnTo>
                  <a:lnTo>
                    <a:pt x="173" y="273"/>
                  </a:lnTo>
                  <a:lnTo>
                    <a:pt x="167" y="273"/>
                  </a:lnTo>
                  <a:lnTo>
                    <a:pt x="164" y="272"/>
                  </a:lnTo>
                  <a:lnTo>
                    <a:pt x="161" y="267"/>
                  </a:lnTo>
                  <a:lnTo>
                    <a:pt x="163" y="265"/>
                  </a:lnTo>
                  <a:lnTo>
                    <a:pt x="164" y="264"/>
                  </a:lnTo>
                  <a:lnTo>
                    <a:pt x="166" y="261"/>
                  </a:lnTo>
                  <a:lnTo>
                    <a:pt x="170" y="261"/>
                  </a:lnTo>
                  <a:lnTo>
                    <a:pt x="173" y="261"/>
                  </a:lnTo>
                  <a:lnTo>
                    <a:pt x="171" y="259"/>
                  </a:lnTo>
                  <a:lnTo>
                    <a:pt x="170" y="258"/>
                  </a:lnTo>
                  <a:lnTo>
                    <a:pt x="170" y="253"/>
                  </a:lnTo>
                  <a:lnTo>
                    <a:pt x="173" y="252"/>
                  </a:lnTo>
                  <a:lnTo>
                    <a:pt x="175" y="252"/>
                  </a:lnTo>
                  <a:lnTo>
                    <a:pt x="177" y="257"/>
                  </a:lnTo>
                  <a:lnTo>
                    <a:pt x="179" y="252"/>
                  </a:lnTo>
                  <a:lnTo>
                    <a:pt x="179" y="256"/>
                  </a:lnTo>
                  <a:lnTo>
                    <a:pt x="181" y="252"/>
                  </a:lnTo>
                  <a:lnTo>
                    <a:pt x="185" y="251"/>
                  </a:lnTo>
                  <a:lnTo>
                    <a:pt x="186" y="250"/>
                  </a:lnTo>
                  <a:lnTo>
                    <a:pt x="191" y="250"/>
                  </a:lnTo>
                  <a:lnTo>
                    <a:pt x="193" y="250"/>
                  </a:lnTo>
                  <a:lnTo>
                    <a:pt x="193" y="252"/>
                  </a:lnTo>
                  <a:lnTo>
                    <a:pt x="197" y="254"/>
                  </a:lnTo>
                  <a:lnTo>
                    <a:pt x="200" y="256"/>
                  </a:lnTo>
                  <a:lnTo>
                    <a:pt x="203" y="256"/>
                  </a:lnTo>
                  <a:lnTo>
                    <a:pt x="216" y="258"/>
                  </a:lnTo>
                  <a:lnTo>
                    <a:pt x="222" y="260"/>
                  </a:lnTo>
                  <a:lnTo>
                    <a:pt x="224" y="261"/>
                  </a:lnTo>
                  <a:lnTo>
                    <a:pt x="228" y="263"/>
                  </a:lnTo>
                  <a:lnTo>
                    <a:pt x="228" y="275"/>
                  </a:lnTo>
                  <a:lnTo>
                    <a:pt x="226" y="275"/>
                  </a:lnTo>
                  <a:lnTo>
                    <a:pt x="230" y="276"/>
                  </a:lnTo>
                  <a:lnTo>
                    <a:pt x="238" y="275"/>
                  </a:lnTo>
                  <a:lnTo>
                    <a:pt x="245" y="270"/>
                  </a:lnTo>
                  <a:lnTo>
                    <a:pt x="256" y="265"/>
                  </a:lnTo>
                  <a:lnTo>
                    <a:pt x="263" y="263"/>
                  </a:lnTo>
                  <a:lnTo>
                    <a:pt x="264" y="262"/>
                  </a:lnTo>
                  <a:lnTo>
                    <a:pt x="257" y="256"/>
                  </a:lnTo>
                  <a:lnTo>
                    <a:pt x="259" y="257"/>
                  </a:lnTo>
                  <a:lnTo>
                    <a:pt x="259" y="250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4"/>
                  </a:lnTo>
                  <a:lnTo>
                    <a:pt x="262" y="242"/>
                  </a:lnTo>
                  <a:lnTo>
                    <a:pt x="265" y="247"/>
                  </a:lnTo>
                  <a:lnTo>
                    <a:pt x="271" y="247"/>
                  </a:lnTo>
                  <a:lnTo>
                    <a:pt x="280" y="250"/>
                  </a:lnTo>
                  <a:lnTo>
                    <a:pt x="289" y="258"/>
                  </a:lnTo>
                  <a:lnTo>
                    <a:pt x="299" y="269"/>
                  </a:lnTo>
                  <a:lnTo>
                    <a:pt x="304" y="271"/>
                  </a:lnTo>
                  <a:lnTo>
                    <a:pt x="310" y="282"/>
                  </a:lnTo>
                  <a:lnTo>
                    <a:pt x="308" y="285"/>
                  </a:lnTo>
                  <a:lnTo>
                    <a:pt x="305" y="287"/>
                  </a:lnTo>
                  <a:lnTo>
                    <a:pt x="311" y="288"/>
                  </a:lnTo>
                  <a:lnTo>
                    <a:pt x="311" y="292"/>
                  </a:lnTo>
                  <a:lnTo>
                    <a:pt x="314" y="295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8"/>
                  </a:lnTo>
                  <a:lnTo>
                    <a:pt x="304" y="296"/>
                  </a:lnTo>
                  <a:lnTo>
                    <a:pt x="300" y="298"/>
                  </a:lnTo>
                  <a:lnTo>
                    <a:pt x="303" y="300"/>
                  </a:lnTo>
                  <a:lnTo>
                    <a:pt x="309" y="301"/>
                  </a:lnTo>
                  <a:lnTo>
                    <a:pt x="320" y="304"/>
                  </a:lnTo>
                  <a:lnTo>
                    <a:pt x="322" y="304"/>
                  </a:lnTo>
                  <a:lnTo>
                    <a:pt x="329" y="301"/>
                  </a:lnTo>
                  <a:lnTo>
                    <a:pt x="333" y="296"/>
                  </a:lnTo>
                  <a:lnTo>
                    <a:pt x="342" y="288"/>
                  </a:lnTo>
                  <a:lnTo>
                    <a:pt x="339" y="286"/>
                  </a:lnTo>
                  <a:lnTo>
                    <a:pt x="336" y="285"/>
                  </a:lnTo>
                  <a:lnTo>
                    <a:pt x="324" y="273"/>
                  </a:lnTo>
                  <a:lnTo>
                    <a:pt x="324" y="269"/>
                  </a:lnTo>
                  <a:lnTo>
                    <a:pt x="316" y="257"/>
                  </a:lnTo>
                  <a:lnTo>
                    <a:pt x="307" y="254"/>
                  </a:lnTo>
                  <a:lnTo>
                    <a:pt x="300" y="250"/>
                  </a:lnTo>
                  <a:lnTo>
                    <a:pt x="289" y="244"/>
                  </a:lnTo>
                  <a:lnTo>
                    <a:pt x="281" y="242"/>
                  </a:lnTo>
                  <a:lnTo>
                    <a:pt x="274" y="239"/>
                  </a:lnTo>
                  <a:lnTo>
                    <a:pt x="271" y="232"/>
                  </a:lnTo>
                  <a:lnTo>
                    <a:pt x="270" y="227"/>
                  </a:lnTo>
                  <a:lnTo>
                    <a:pt x="271" y="222"/>
                  </a:lnTo>
                  <a:lnTo>
                    <a:pt x="277" y="211"/>
                  </a:lnTo>
                  <a:lnTo>
                    <a:pt x="282" y="202"/>
                  </a:lnTo>
                  <a:lnTo>
                    <a:pt x="281" y="188"/>
                  </a:lnTo>
                  <a:lnTo>
                    <a:pt x="275" y="189"/>
                  </a:lnTo>
                  <a:lnTo>
                    <a:pt x="273" y="188"/>
                  </a:lnTo>
                  <a:lnTo>
                    <a:pt x="269" y="192"/>
                  </a:lnTo>
                  <a:lnTo>
                    <a:pt x="262" y="193"/>
                  </a:lnTo>
                  <a:lnTo>
                    <a:pt x="259" y="193"/>
                  </a:lnTo>
                  <a:lnTo>
                    <a:pt x="259" y="191"/>
                  </a:lnTo>
                  <a:lnTo>
                    <a:pt x="256" y="190"/>
                  </a:lnTo>
                  <a:lnTo>
                    <a:pt x="252" y="188"/>
                  </a:lnTo>
                  <a:lnTo>
                    <a:pt x="250" y="185"/>
                  </a:lnTo>
                  <a:lnTo>
                    <a:pt x="248" y="183"/>
                  </a:lnTo>
                  <a:lnTo>
                    <a:pt x="250" y="180"/>
                  </a:lnTo>
                  <a:lnTo>
                    <a:pt x="256" y="171"/>
                  </a:lnTo>
                  <a:lnTo>
                    <a:pt x="252" y="169"/>
                  </a:lnTo>
                  <a:lnTo>
                    <a:pt x="252" y="168"/>
                  </a:lnTo>
                  <a:lnTo>
                    <a:pt x="255" y="167"/>
                  </a:lnTo>
                  <a:lnTo>
                    <a:pt x="267" y="160"/>
                  </a:lnTo>
                  <a:lnTo>
                    <a:pt x="275" y="152"/>
                  </a:lnTo>
                  <a:lnTo>
                    <a:pt x="286" y="142"/>
                  </a:lnTo>
                  <a:lnTo>
                    <a:pt x="286" y="140"/>
                  </a:lnTo>
                  <a:lnTo>
                    <a:pt x="289" y="134"/>
                  </a:lnTo>
                  <a:lnTo>
                    <a:pt x="281" y="131"/>
                  </a:lnTo>
                  <a:lnTo>
                    <a:pt x="279" y="132"/>
                  </a:lnTo>
                  <a:lnTo>
                    <a:pt x="273" y="131"/>
                  </a:lnTo>
                  <a:lnTo>
                    <a:pt x="269" y="131"/>
                  </a:lnTo>
                  <a:lnTo>
                    <a:pt x="267" y="127"/>
                  </a:lnTo>
                  <a:lnTo>
                    <a:pt x="259" y="123"/>
                  </a:lnTo>
                  <a:lnTo>
                    <a:pt x="252" y="121"/>
                  </a:lnTo>
                  <a:lnTo>
                    <a:pt x="242" y="120"/>
                  </a:lnTo>
                  <a:lnTo>
                    <a:pt x="245" y="124"/>
                  </a:lnTo>
                  <a:lnTo>
                    <a:pt x="242" y="124"/>
                  </a:lnTo>
                  <a:lnTo>
                    <a:pt x="236" y="125"/>
                  </a:lnTo>
                  <a:lnTo>
                    <a:pt x="234" y="123"/>
                  </a:lnTo>
                  <a:lnTo>
                    <a:pt x="235" y="120"/>
                  </a:lnTo>
                  <a:lnTo>
                    <a:pt x="236" y="118"/>
                  </a:lnTo>
                  <a:lnTo>
                    <a:pt x="235" y="117"/>
                  </a:lnTo>
                  <a:lnTo>
                    <a:pt x="230" y="106"/>
                  </a:lnTo>
                  <a:lnTo>
                    <a:pt x="227" y="99"/>
                  </a:lnTo>
                  <a:lnTo>
                    <a:pt x="226" y="99"/>
                  </a:lnTo>
                  <a:lnTo>
                    <a:pt x="228" y="99"/>
                  </a:lnTo>
                  <a:lnTo>
                    <a:pt x="235" y="96"/>
                  </a:lnTo>
                  <a:lnTo>
                    <a:pt x="238" y="92"/>
                  </a:lnTo>
                  <a:lnTo>
                    <a:pt x="241" y="89"/>
                  </a:lnTo>
                  <a:lnTo>
                    <a:pt x="239" y="82"/>
                  </a:lnTo>
                  <a:lnTo>
                    <a:pt x="245" y="81"/>
                  </a:lnTo>
                  <a:lnTo>
                    <a:pt x="249" y="80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64" y="72"/>
                  </a:lnTo>
                  <a:lnTo>
                    <a:pt x="270" y="66"/>
                  </a:lnTo>
                  <a:lnTo>
                    <a:pt x="273" y="60"/>
                  </a:lnTo>
                  <a:lnTo>
                    <a:pt x="286" y="58"/>
                  </a:lnTo>
                  <a:lnTo>
                    <a:pt x="293" y="59"/>
                  </a:lnTo>
                  <a:lnTo>
                    <a:pt x="295" y="52"/>
                  </a:lnTo>
                  <a:lnTo>
                    <a:pt x="297" y="48"/>
                  </a:lnTo>
                  <a:lnTo>
                    <a:pt x="297" y="45"/>
                  </a:lnTo>
                  <a:lnTo>
                    <a:pt x="298" y="40"/>
                  </a:lnTo>
                  <a:lnTo>
                    <a:pt x="299" y="35"/>
                  </a:lnTo>
                  <a:lnTo>
                    <a:pt x="289" y="35"/>
                  </a:lnTo>
                  <a:lnTo>
                    <a:pt x="274" y="29"/>
                  </a:lnTo>
                  <a:lnTo>
                    <a:pt x="270" y="30"/>
                  </a:lnTo>
                  <a:lnTo>
                    <a:pt x="267" y="27"/>
                  </a:lnTo>
                  <a:lnTo>
                    <a:pt x="258" y="28"/>
                  </a:lnTo>
                  <a:lnTo>
                    <a:pt x="255" y="24"/>
                  </a:lnTo>
                  <a:lnTo>
                    <a:pt x="249" y="24"/>
                  </a:lnTo>
                  <a:lnTo>
                    <a:pt x="235" y="24"/>
                  </a:lnTo>
                  <a:lnTo>
                    <a:pt x="234" y="22"/>
                  </a:lnTo>
                  <a:lnTo>
                    <a:pt x="227" y="19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21" y="23"/>
                  </a:lnTo>
                  <a:lnTo>
                    <a:pt x="215" y="26"/>
                  </a:lnTo>
                  <a:lnTo>
                    <a:pt x="205" y="25"/>
                  </a:lnTo>
                  <a:lnTo>
                    <a:pt x="196" y="26"/>
                  </a:lnTo>
                  <a:lnTo>
                    <a:pt x="194" y="24"/>
                  </a:lnTo>
                  <a:lnTo>
                    <a:pt x="190" y="22"/>
                  </a:lnTo>
                  <a:lnTo>
                    <a:pt x="180" y="16"/>
                  </a:lnTo>
                  <a:lnTo>
                    <a:pt x="166" y="13"/>
                  </a:lnTo>
                  <a:lnTo>
                    <a:pt x="157" y="14"/>
                  </a:lnTo>
                  <a:lnTo>
                    <a:pt x="132" y="11"/>
                  </a:lnTo>
                  <a:lnTo>
                    <a:pt x="122" y="11"/>
                  </a:lnTo>
                  <a:lnTo>
                    <a:pt x="116" y="11"/>
                  </a:lnTo>
                  <a:lnTo>
                    <a:pt x="110" y="11"/>
                  </a:lnTo>
                  <a:lnTo>
                    <a:pt x="110" y="5"/>
                  </a:lnTo>
                  <a:lnTo>
                    <a:pt x="107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8" y="3"/>
                  </a:lnTo>
                  <a:lnTo>
                    <a:pt x="87" y="4"/>
                  </a:lnTo>
                  <a:lnTo>
                    <a:pt x="88" y="12"/>
                  </a:lnTo>
                  <a:lnTo>
                    <a:pt x="91" y="16"/>
                  </a:lnTo>
                  <a:lnTo>
                    <a:pt x="88" y="25"/>
                  </a:lnTo>
                  <a:lnTo>
                    <a:pt x="92" y="29"/>
                  </a:lnTo>
                  <a:lnTo>
                    <a:pt x="88" y="29"/>
                  </a:lnTo>
                  <a:lnTo>
                    <a:pt x="84" y="29"/>
                  </a:lnTo>
                  <a:lnTo>
                    <a:pt x="77" y="33"/>
                  </a:lnTo>
                  <a:lnTo>
                    <a:pt x="67" y="38"/>
                  </a:lnTo>
                  <a:lnTo>
                    <a:pt x="65" y="41"/>
                  </a:lnTo>
                  <a:lnTo>
                    <a:pt x="71" y="46"/>
                  </a:lnTo>
                  <a:lnTo>
                    <a:pt x="72" y="51"/>
                  </a:lnTo>
                  <a:lnTo>
                    <a:pt x="64" y="49"/>
                  </a:lnTo>
                  <a:lnTo>
                    <a:pt x="61" y="52"/>
                  </a:lnTo>
                  <a:lnTo>
                    <a:pt x="53" y="49"/>
                  </a:lnTo>
                  <a:lnTo>
                    <a:pt x="48" y="53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3" y="57"/>
                  </a:lnTo>
                  <a:lnTo>
                    <a:pt x="37" y="62"/>
                  </a:lnTo>
                  <a:lnTo>
                    <a:pt x="38" y="66"/>
                  </a:lnTo>
                  <a:lnTo>
                    <a:pt x="33" y="72"/>
                  </a:lnTo>
                  <a:lnTo>
                    <a:pt x="29" y="73"/>
                  </a:lnTo>
                  <a:lnTo>
                    <a:pt x="30" y="78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1" y="83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2" y="89"/>
                  </a:lnTo>
                  <a:lnTo>
                    <a:pt x="11" y="92"/>
                  </a:lnTo>
                  <a:lnTo>
                    <a:pt x="8" y="93"/>
                  </a:lnTo>
                  <a:lnTo>
                    <a:pt x="8" y="99"/>
                  </a:lnTo>
                  <a:lnTo>
                    <a:pt x="5" y="101"/>
                  </a:lnTo>
                  <a:lnTo>
                    <a:pt x="3" y="103"/>
                  </a:lnTo>
                  <a:lnTo>
                    <a:pt x="0" y="108"/>
                  </a:lnTo>
                  <a:lnTo>
                    <a:pt x="4" y="116"/>
                  </a:lnTo>
                  <a:lnTo>
                    <a:pt x="11" y="120"/>
                  </a:lnTo>
                  <a:lnTo>
                    <a:pt x="14" y="120"/>
                  </a:lnTo>
                  <a:lnTo>
                    <a:pt x="17" y="119"/>
                  </a:lnTo>
                  <a:lnTo>
                    <a:pt x="18" y="120"/>
                  </a:lnTo>
                  <a:lnTo>
                    <a:pt x="17" y="124"/>
                  </a:lnTo>
                  <a:lnTo>
                    <a:pt x="27" y="125"/>
                  </a:lnTo>
                  <a:lnTo>
                    <a:pt x="28" y="134"/>
                  </a:lnTo>
                  <a:lnTo>
                    <a:pt x="37" y="142"/>
                  </a:lnTo>
                  <a:lnTo>
                    <a:pt x="38" y="146"/>
                  </a:lnTo>
                  <a:lnTo>
                    <a:pt x="38" y="147"/>
                  </a:lnTo>
                  <a:lnTo>
                    <a:pt x="36" y="152"/>
                  </a:lnTo>
                  <a:lnTo>
                    <a:pt x="36" y="153"/>
                  </a:lnTo>
                  <a:lnTo>
                    <a:pt x="29" y="159"/>
                  </a:lnTo>
                  <a:lnTo>
                    <a:pt x="27" y="159"/>
                  </a:lnTo>
                  <a:lnTo>
                    <a:pt x="20" y="167"/>
                  </a:lnTo>
                  <a:lnTo>
                    <a:pt x="18" y="168"/>
                  </a:lnTo>
                  <a:lnTo>
                    <a:pt x="16" y="173"/>
                  </a:lnTo>
                  <a:lnTo>
                    <a:pt x="17" y="174"/>
                  </a:lnTo>
                  <a:lnTo>
                    <a:pt x="21" y="179"/>
                  </a:lnTo>
                  <a:lnTo>
                    <a:pt x="23" y="189"/>
                  </a:lnTo>
                  <a:lnTo>
                    <a:pt x="23" y="199"/>
                  </a:lnTo>
                  <a:lnTo>
                    <a:pt x="29" y="200"/>
                  </a:lnTo>
                  <a:lnTo>
                    <a:pt x="30" y="203"/>
                  </a:lnTo>
                  <a:lnTo>
                    <a:pt x="36" y="205"/>
                  </a:lnTo>
                  <a:lnTo>
                    <a:pt x="40" y="207"/>
                  </a:lnTo>
                  <a:lnTo>
                    <a:pt x="43" y="212"/>
                  </a:lnTo>
                  <a:lnTo>
                    <a:pt x="44" y="212"/>
                  </a:lnTo>
                  <a:lnTo>
                    <a:pt x="40" y="214"/>
                  </a:lnTo>
                  <a:lnTo>
                    <a:pt x="45" y="217"/>
                  </a:lnTo>
                  <a:lnTo>
                    <a:pt x="45" y="224"/>
                  </a:lnTo>
                  <a:lnTo>
                    <a:pt x="49" y="224"/>
                  </a:lnTo>
                  <a:lnTo>
                    <a:pt x="50" y="229"/>
                  </a:lnTo>
                  <a:lnTo>
                    <a:pt x="49" y="230"/>
                  </a:lnTo>
                  <a:lnTo>
                    <a:pt x="52" y="234"/>
                  </a:lnTo>
                  <a:lnTo>
                    <a:pt x="53" y="234"/>
                  </a:lnTo>
                  <a:lnTo>
                    <a:pt x="55" y="235"/>
                  </a:lnTo>
                  <a:lnTo>
                    <a:pt x="57" y="235"/>
                  </a:lnTo>
                  <a:lnTo>
                    <a:pt x="59" y="237"/>
                  </a:lnTo>
                  <a:lnTo>
                    <a:pt x="60" y="235"/>
                  </a:lnTo>
                  <a:lnTo>
                    <a:pt x="61" y="230"/>
                  </a:lnTo>
                  <a:lnTo>
                    <a:pt x="64" y="234"/>
                  </a:lnTo>
                  <a:lnTo>
                    <a:pt x="67" y="235"/>
                  </a:lnTo>
                  <a:lnTo>
                    <a:pt x="68" y="236"/>
                  </a:lnTo>
                  <a:lnTo>
                    <a:pt x="70" y="237"/>
                  </a:lnTo>
                  <a:lnTo>
                    <a:pt x="71" y="239"/>
                  </a:lnTo>
                  <a:lnTo>
                    <a:pt x="71" y="240"/>
                  </a:lnTo>
                  <a:lnTo>
                    <a:pt x="73" y="244"/>
                  </a:lnTo>
                  <a:lnTo>
                    <a:pt x="79" y="241"/>
                  </a:lnTo>
                  <a:lnTo>
                    <a:pt x="81" y="239"/>
                  </a:lnTo>
                  <a:lnTo>
                    <a:pt x="85" y="234"/>
                  </a:lnTo>
                  <a:lnTo>
                    <a:pt x="88" y="230"/>
                  </a:lnTo>
                  <a:lnTo>
                    <a:pt x="91" y="234"/>
                  </a:lnTo>
                  <a:lnTo>
                    <a:pt x="98" y="226"/>
                  </a:lnTo>
                  <a:lnTo>
                    <a:pt x="103" y="228"/>
                  </a:lnTo>
                  <a:lnTo>
                    <a:pt x="103" y="235"/>
                  </a:lnTo>
                  <a:lnTo>
                    <a:pt x="107" y="235"/>
                  </a:lnTo>
                  <a:lnTo>
                    <a:pt x="108" y="232"/>
                  </a:lnTo>
                  <a:lnTo>
                    <a:pt x="111" y="228"/>
                  </a:lnTo>
                  <a:lnTo>
                    <a:pt x="117" y="227"/>
                  </a:lnTo>
                  <a:lnTo>
                    <a:pt x="119" y="228"/>
                  </a:lnTo>
                  <a:lnTo>
                    <a:pt x="118" y="232"/>
                  </a:lnTo>
                  <a:lnTo>
                    <a:pt x="121" y="234"/>
                  </a:lnTo>
                  <a:lnTo>
                    <a:pt x="123" y="235"/>
                  </a:lnTo>
                  <a:lnTo>
                    <a:pt x="127" y="234"/>
                  </a:lnTo>
                  <a:lnTo>
                    <a:pt x="129" y="233"/>
                  </a:lnTo>
                  <a:lnTo>
                    <a:pt x="131" y="237"/>
                  </a:lnTo>
                  <a:lnTo>
                    <a:pt x="133" y="236"/>
                  </a:lnTo>
                  <a:lnTo>
                    <a:pt x="136" y="235"/>
                  </a:lnTo>
                  <a:lnTo>
                    <a:pt x="136" y="229"/>
                  </a:lnTo>
                  <a:lnTo>
                    <a:pt x="139" y="230"/>
                  </a:lnTo>
                  <a:lnTo>
                    <a:pt x="141" y="23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7" name="Freeform 177"/>
            <p:cNvSpPr>
              <a:spLocks/>
            </p:cNvSpPr>
            <p:nvPr/>
          </p:nvSpPr>
          <p:spPr bwMode="auto">
            <a:xfrm>
              <a:off x="4887" y="1106"/>
              <a:ext cx="10" cy="1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9" y="8"/>
                </a:cxn>
                <a:cxn ang="0">
                  <a:pos x="10" y="11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8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7" y="8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lnTo>
                    <a:pt x="9" y="8"/>
                  </a:lnTo>
                  <a:lnTo>
                    <a:pt x="10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8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8" name="Freeform 178"/>
            <p:cNvSpPr>
              <a:spLocks/>
            </p:cNvSpPr>
            <p:nvPr/>
          </p:nvSpPr>
          <p:spPr bwMode="auto">
            <a:xfrm>
              <a:off x="4862" y="1109"/>
              <a:ext cx="6" cy="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6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5"/>
                </a:cxn>
              </a:cxnLst>
              <a:rect l="0" t="0" r="r" b="b"/>
              <a:pathLst>
                <a:path w="6" h="7">
                  <a:moveTo>
                    <a:pt x="3" y="5"/>
                  </a:moveTo>
                  <a:lnTo>
                    <a:pt x="3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79" name="Freeform 179"/>
            <p:cNvSpPr>
              <a:spLocks/>
            </p:cNvSpPr>
            <p:nvPr/>
          </p:nvSpPr>
          <p:spPr bwMode="auto">
            <a:xfrm>
              <a:off x="4906" y="1112"/>
              <a:ext cx="4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0" name="Freeform 180"/>
            <p:cNvSpPr>
              <a:spLocks/>
            </p:cNvSpPr>
            <p:nvPr/>
          </p:nvSpPr>
          <p:spPr bwMode="auto">
            <a:xfrm>
              <a:off x="4868" y="1111"/>
              <a:ext cx="13" cy="3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3" y="0"/>
                </a:cxn>
                <a:cxn ang="0">
                  <a:pos x="0" y="3"/>
                </a:cxn>
                <a:cxn ang="0">
                  <a:pos x="6" y="3"/>
                </a:cxn>
                <a:cxn ang="0">
                  <a:pos x="11" y="1"/>
                </a:cxn>
              </a:cxnLst>
              <a:rect l="0" t="0" r="r" b="b"/>
              <a:pathLst>
                <a:path w="13" h="3">
                  <a:moveTo>
                    <a:pt x="11" y="1"/>
                  </a:moveTo>
                  <a:lnTo>
                    <a:pt x="13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1" name="Freeform 181"/>
            <p:cNvSpPr>
              <a:spLocks/>
            </p:cNvSpPr>
            <p:nvPr/>
          </p:nvSpPr>
          <p:spPr bwMode="auto">
            <a:xfrm>
              <a:off x="4862" y="1106"/>
              <a:ext cx="4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2" name="Freeform 182"/>
            <p:cNvSpPr>
              <a:spLocks/>
            </p:cNvSpPr>
            <p:nvPr/>
          </p:nvSpPr>
          <p:spPr bwMode="auto">
            <a:xfrm>
              <a:off x="4906" y="1109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3" name="Rectangle 183"/>
            <p:cNvSpPr>
              <a:spLocks noChangeArrowheads="1"/>
            </p:cNvSpPr>
            <p:nvPr/>
          </p:nvSpPr>
          <p:spPr bwMode="auto">
            <a:xfrm>
              <a:off x="4869" y="1109"/>
              <a:ext cx="1" cy="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4" name="Freeform 184"/>
            <p:cNvSpPr>
              <a:spLocks/>
            </p:cNvSpPr>
            <p:nvPr/>
          </p:nvSpPr>
          <p:spPr bwMode="auto">
            <a:xfrm>
              <a:off x="4898" y="1108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5" name="Freeform 185"/>
            <p:cNvSpPr>
              <a:spLocks/>
            </p:cNvSpPr>
            <p:nvPr/>
          </p:nvSpPr>
          <p:spPr bwMode="auto">
            <a:xfrm>
              <a:off x="3863" y="850"/>
              <a:ext cx="629" cy="559"/>
            </a:xfrm>
            <a:custGeom>
              <a:avLst/>
              <a:gdLst/>
              <a:ahLst/>
              <a:cxnLst>
                <a:cxn ang="0">
                  <a:pos x="473" y="376"/>
                </a:cxn>
                <a:cxn ang="0">
                  <a:pos x="515" y="397"/>
                </a:cxn>
                <a:cxn ang="0">
                  <a:pos x="548" y="424"/>
                </a:cxn>
                <a:cxn ang="0">
                  <a:pos x="581" y="435"/>
                </a:cxn>
                <a:cxn ang="0">
                  <a:pos x="598" y="462"/>
                </a:cxn>
                <a:cxn ang="0">
                  <a:pos x="604" y="479"/>
                </a:cxn>
                <a:cxn ang="0">
                  <a:pos x="557" y="479"/>
                </a:cxn>
                <a:cxn ang="0">
                  <a:pos x="511" y="491"/>
                </a:cxn>
                <a:cxn ang="0">
                  <a:pos x="477" y="470"/>
                </a:cxn>
                <a:cxn ang="0">
                  <a:pos x="431" y="490"/>
                </a:cxn>
                <a:cxn ang="0">
                  <a:pos x="379" y="466"/>
                </a:cxn>
                <a:cxn ang="0">
                  <a:pos x="334" y="453"/>
                </a:cxn>
                <a:cxn ang="0">
                  <a:pos x="306" y="430"/>
                </a:cxn>
                <a:cxn ang="0">
                  <a:pos x="276" y="442"/>
                </a:cxn>
                <a:cxn ang="0">
                  <a:pos x="244" y="430"/>
                </a:cxn>
                <a:cxn ang="0">
                  <a:pos x="216" y="437"/>
                </a:cxn>
                <a:cxn ang="0">
                  <a:pos x="183" y="468"/>
                </a:cxn>
                <a:cxn ang="0">
                  <a:pos x="176" y="502"/>
                </a:cxn>
                <a:cxn ang="0">
                  <a:pos x="178" y="543"/>
                </a:cxn>
                <a:cxn ang="0">
                  <a:pos x="152" y="548"/>
                </a:cxn>
                <a:cxn ang="0">
                  <a:pos x="122" y="515"/>
                </a:cxn>
                <a:cxn ang="0">
                  <a:pos x="103" y="480"/>
                </a:cxn>
                <a:cxn ang="0">
                  <a:pos x="84" y="453"/>
                </a:cxn>
                <a:cxn ang="0">
                  <a:pos x="67" y="458"/>
                </a:cxn>
                <a:cxn ang="0">
                  <a:pos x="44" y="459"/>
                </a:cxn>
                <a:cxn ang="0">
                  <a:pos x="25" y="437"/>
                </a:cxn>
                <a:cxn ang="0">
                  <a:pos x="12" y="408"/>
                </a:cxn>
                <a:cxn ang="0">
                  <a:pos x="6" y="397"/>
                </a:cxn>
                <a:cxn ang="0">
                  <a:pos x="6" y="370"/>
                </a:cxn>
                <a:cxn ang="0">
                  <a:pos x="34" y="379"/>
                </a:cxn>
                <a:cxn ang="0">
                  <a:pos x="48" y="360"/>
                </a:cxn>
                <a:cxn ang="0">
                  <a:pos x="70" y="344"/>
                </a:cxn>
                <a:cxn ang="0">
                  <a:pos x="46" y="318"/>
                </a:cxn>
                <a:cxn ang="0">
                  <a:pos x="35" y="285"/>
                </a:cxn>
                <a:cxn ang="0">
                  <a:pos x="20" y="258"/>
                </a:cxn>
                <a:cxn ang="0">
                  <a:pos x="16" y="211"/>
                </a:cxn>
                <a:cxn ang="0">
                  <a:pos x="46" y="154"/>
                </a:cxn>
                <a:cxn ang="0">
                  <a:pos x="70" y="172"/>
                </a:cxn>
                <a:cxn ang="0">
                  <a:pos x="91" y="210"/>
                </a:cxn>
                <a:cxn ang="0">
                  <a:pos x="106" y="231"/>
                </a:cxn>
                <a:cxn ang="0">
                  <a:pos x="118" y="203"/>
                </a:cxn>
                <a:cxn ang="0">
                  <a:pos x="127" y="156"/>
                </a:cxn>
                <a:cxn ang="0">
                  <a:pos x="160" y="115"/>
                </a:cxn>
                <a:cxn ang="0">
                  <a:pos x="162" y="59"/>
                </a:cxn>
                <a:cxn ang="0">
                  <a:pos x="207" y="37"/>
                </a:cxn>
                <a:cxn ang="0">
                  <a:pos x="246" y="98"/>
                </a:cxn>
                <a:cxn ang="0">
                  <a:pos x="303" y="72"/>
                </a:cxn>
                <a:cxn ang="0">
                  <a:pos x="332" y="116"/>
                </a:cxn>
                <a:cxn ang="0">
                  <a:pos x="347" y="81"/>
                </a:cxn>
                <a:cxn ang="0">
                  <a:pos x="331" y="56"/>
                </a:cxn>
                <a:cxn ang="0">
                  <a:pos x="367" y="4"/>
                </a:cxn>
                <a:cxn ang="0">
                  <a:pos x="409" y="25"/>
                </a:cxn>
                <a:cxn ang="0">
                  <a:pos x="457" y="66"/>
                </a:cxn>
                <a:cxn ang="0">
                  <a:pos x="447" y="113"/>
                </a:cxn>
                <a:cxn ang="0">
                  <a:pos x="420" y="183"/>
                </a:cxn>
                <a:cxn ang="0">
                  <a:pos x="434" y="232"/>
                </a:cxn>
                <a:cxn ang="0">
                  <a:pos x="470" y="227"/>
                </a:cxn>
                <a:cxn ang="0">
                  <a:pos x="479" y="266"/>
                </a:cxn>
                <a:cxn ang="0">
                  <a:pos x="461" y="341"/>
                </a:cxn>
                <a:cxn ang="0">
                  <a:pos x="463" y="348"/>
                </a:cxn>
              </a:cxnLst>
              <a:rect l="0" t="0" r="r" b="b"/>
              <a:pathLst>
                <a:path w="629" h="559">
                  <a:moveTo>
                    <a:pt x="463" y="348"/>
                  </a:moveTo>
                  <a:lnTo>
                    <a:pt x="466" y="345"/>
                  </a:lnTo>
                  <a:lnTo>
                    <a:pt x="476" y="348"/>
                  </a:lnTo>
                  <a:lnTo>
                    <a:pt x="476" y="352"/>
                  </a:lnTo>
                  <a:lnTo>
                    <a:pt x="477" y="352"/>
                  </a:lnTo>
                  <a:lnTo>
                    <a:pt x="472" y="359"/>
                  </a:lnTo>
                  <a:lnTo>
                    <a:pt x="476" y="362"/>
                  </a:lnTo>
                  <a:lnTo>
                    <a:pt x="469" y="366"/>
                  </a:lnTo>
                  <a:lnTo>
                    <a:pt x="469" y="370"/>
                  </a:lnTo>
                  <a:lnTo>
                    <a:pt x="475" y="372"/>
                  </a:lnTo>
                  <a:lnTo>
                    <a:pt x="473" y="376"/>
                  </a:lnTo>
                  <a:lnTo>
                    <a:pt x="479" y="376"/>
                  </a:lnTo>
                  <a:lnTo>
                    <a:pt x="479" y="384"/>
                  </a:lnTo>
                  <a:lnTo>
                    <a:pt x="480" y="385"/>
                  </a:lnTo>
                  <a:lnTo>
                    <a:pt x="482" y="383"/>
                  </a:lnTo>
                  <a:lnTo>
                    <a:pt x="490" y="377"/>
                  </a:lnTo>
                  <a:lnTo>
                    <a:pt x="501" y="388"/>
                  </a:lnTo>
                  <a:lnTo>
                    <a:pt x="503" y="389"/>
                  </a:lnTo>
                  <a:lnTo>
                    <a:pt x="504" y="394"/>
                  </a:lnTo>
                  <a:lnTo>
                    <a:pt x="511" y="396"/>
                  </a:lnTo>
                  <a:lnTo>
                    <a:pt x="513" y="396"/>
                  </a:lnTo>
                  <a:lnTo>
                    <a:pt x="515" y="397"/>
                  </a:lnTo>
                  <a:lnTo>
                    <a:pt x="516" y="399"/>
                  </a:lnTo>
                  <a:lnTo>
                    <a:pt x="523" y="400"/>
                  </a:lnTo>
                  <a:lnTo>
                    <a:pt x="523" y="406"/>
                  </a:lnTo>
                  <a:lnTo>
                    <a:pt x="525" y="408"/>
                  </a:lnTo>
                  <a:lnTo>
                    <a:pt x="532" y="410"/>
                  </a:lnTo>
                  <a:lnTo>
                    <a:pt x="537" y="414"/>
                  </a:lnTo>
                  <a:lnTo>
                    <a:pt x="536" y="423"/>
                  </a:lnTo>
                  <a:lnTo>
                    <a:pt x="539" y="424"/>
                  </a:lnTo>
                  <a:lnTo>
                    <a:pt x="543" y="422"/>
                  </a:lnTo>
                  <a:lnTo>
                    <a:pt x="544" y="424"/>
                  </a:lnTo>
                  <a:lnTo>
                    <a:pt x="548" y="424"/>
                  </a:lnTo>
                  <a:lnTo>
                    <a:pt x="547" y="429"/>
                  </a:lnTo>
                  <a:lnTo>
                    <a:pt x="543" y="432"/>
                  </a:lnTo>
                  <a:lnTo>
                    <a:pt x="548" y="436"/>
                  </a:lnTo>
                  <a:lnTo>
                    <a:pt x="552" y="438"/>
                  </a:lnTo>
                  <a:lnTo>
                    <a:pt x="558" y="439"/>
                  </a:lnTo>
                  <a:lnTo>
                    <a:pt x="559" y="434"/>
                  </a:lnTo>
                  <a:lnTo>
                    <a:pt x="564" y="437"/>
                  </a:lnTo>
                  <a:lnTo>
                    <a:pt x="566" y="432"/>
                  </a:lnTo>
                  <a:lnTo>
                    <a:pt x="569" y="431"/>
                  </a:lnTo>
                  <a:lnTo>
                    <a:pt x="579" y="435"/>
                  </a:lnTo>
                  <a:lnTo>
                    <a:pt x="581" y="435"/>
                  </a:lnTo>
                  <a:lnTo>
                    <a:pt x="575" y="441"/>
                  </a:lnTo>
                  <a:lnTo>
                    <a:pt x="576" y="444"/>
                  </a:lnTo>
                  <a:lnTo>
                    <a:pt x="574" y="449"/>
                  </a:lnTo>
                  <a:lnTo>
                    <a:pt x="575" y="450"/>
                  </a:lnTo>
                  <a:lnTo>
                    <a:pt x="581" y="450"/>
                  </a:lnTo>
                  <a:lnTo>
                    <a:pt x="586" y="454"/>
                  </a:lnTo>
                  <a:lnTo>
                    <a:pt x="590" y="454"/>
                  </a:lnTo>
                  <a:lnTo>
                    <a:pt x="594" y="452"/>
                  </a:lnTo>
                  <a:lnTo>
                    <a:pt x="595" y="455"/>
                  </a:lnTo>
                  <a:lnTo>
                    <a:pt x="594" y="458"/>
                  </a:lnTo>
                  <a:lnTo>
                    <a:pt x="598" y="462"/>
                  </a:lnTo>
                  <a:lnTo>
                    <a:pt x="601" y="464"/>
                  </a:lnTo>
                  <a:lnTo>
                    <a:pt x="607" y="468"/>
                  </a:lnTo>
                  <a:lnTo>
                    <a:pt x="620" y="474"/>
                  </a:lnTo>
                  <a:lnTo>
                    <a:pt x="625" y="477"/>
                  </a:lnTo>
                  <a:lnTo>
                    <a:pt x="629" y="479"/>
                  </a:lnTo>
                  <a:lnTo>
                    <a:pt x="629" y="481"/>
                  </a:lnTo>
                  <a:lnTo>
                    <a:pt x="622" y="481"/>
                  </a:lnTo>
                  <a:lnTo>
                    <a:pt x="618" y="479"/>
                  </a:lnTo>
                  <a:lnTo>
                    <a:pt x="613" y="481"/>
                  </a:lnTo>
                  <a:lnTo>
                    <a:pt x="607" y="478"/>
                  </a:lnTo>
                  <a:lnTo>
                    <a:pt x="604" y="479"/>
                  </a:lnTo>
                  <a:lnTo>
                    <a:pt x="602" y="478"/>
                  </a:lnTo>
                  <a:lnTo>
                    <a:pt x="602" y="479"/>
                  </a:lnTo>
                  <a:lnTo>
                    <a:pt x="598" y="479"/>
                  </a:lnTo>
                  <a:lnTo>
                    <a:pt x="595" y="483"/>
                  </a:lnTo>
                  <a:lnTo>
                    <a:pt x="590" y="481"/>
                  </a:lnTo>
                  <a:lnTo>
                    <a:pt x="583" y="483"/>
                  </a:lnTo>
                  <a:lnTo>
                    <a:pt x="581" y="484"/>
                  </a:lnTo>
                  <a:lnTo>
                    <a:pt x="572" y="484"/>
                  </a:lnTo>
                  <a:lnTo>
                    <a:pt x="570" y="486"/>
                  </a:lnTo>
                  <a:lnTo>
                    <a:pt x="564" y="481"/>
                  </a:lnTo>
                  <a:lnTo>
                    <a:pt x="557" y="479"/>
                  </a:lnTo>
                  <a:lnTo>
                    <a:pt x="552" y="478"/>
                  </a:lnTo>
                  <a:lnTo>
                    <a:pt x="549" y="481"/>
                  </a:lnTo>
                  <a:lnTo>
                    <a:pt x="542" y="480"/>
                  </a:lnTo>
                  <a:lnTo>
                    <a:pt x="538" y="480"/>
                  </a:lnTo>
                  <a:lnTo>
                    <a:pt x="531" y="483"/>
                  </a:lnTo>
                  <a:lnTo>
                    <a:pt x="526" y="485"/>
                  </a:lnTo>
                  <a:lnTo>
                    <a:pt x="525" y="489"/>
                  </a:lnTo>
                  <a:lnTo>
                    <a:pt x="518" y="489"/>
                  </a:lnTo>
                  <a:lnTo>
                    <a:pt x="513" y="492"/>
                  </a:lnTo>
                  <a:lnTo>
                    <a:pt x="515" y="490"/>
                  </a:lnTo>
                  <a:lnTo>
                    <a:pt x="511" y="491"/>
                  </a:lnTo>
                  <a:lnTo>
                    <a:pt x="510" y="490"/>
                  </a:lnTo>
                  <a:lnTo>
                    <a:pt x="508" y="488"/>
                  </a:lnTo>
                  <a:lnTo>
                    <a:pt x="504" y="488"/>
                  </a:lnTo>
                  <a:lnTo>
                    <a:pt x="499" y="485"/>
                  </a:lnTo>
                  <a:lnTo>
                    <a:pt x="495" y="486"/>
                  </a:lnTo>
                  <a:lnTo>
                    <a:pt x="494" y="484"/>
                  </a:lnTo>
                  <a:lnTo>
                    <a:pt x="488" y="483"/>
                  </a:lnTo>
                  <a:lnTo>
                    <a:pt x="481" y="480"/>
                  </a:lnTo>
                  <a:lnTo>
                    <a:pt x="482" y="478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5" y="473"/>
                  </a:lnTo>
                  <a:lnTo>
                    <a:pt x="471" y="478"/>
                  </a:lnTo>
                  <a:lnTo>
                    <a:pt x="471" y="476"/>
                  </a:lnTo>
                  <a:lnTo>
                    <a:pt x="469" y="471"/>
                  </a:lnTo>
                  <a:lnTo>
                    <a:pt x="461" y="482"/>
                  </a:lnTo>
                  <a:lnTo>
                    <a:pt x="457" y="486"/>
                  </a:lnTo>
                  <a:lnTo>
                    <a:pt x="454" y="489"/>
                  </a:lnTo>
                  <a:lnTo>
                    <a:pt x="449" y="492"/>
                  </a:lnTo>
                  <a:lnTo>
                    <a:pt x="447" y="492"/>
                  </a:lnTo>
                  <a:lnTo>
                    <a:pt x="435" y="492"/>
                  </a:lnTo>
                  <a:lnTo>
                    <a:pt x="431" y="490"/>
                  </a:lnTo>
                  <a:lnTo>
                    <a:pt x="422" y="485"/>
                  </a:lnTo>
                  <a:lnTo>
                    <a:pt x="418" y="484"/>
                  </a:lnTo>
                  <a:lnTo>
                    <a:pt x="413" y="478"/>
                  </a:lnTo>
                  <a:lnTo>
                    <a:pt x="411" y="473"/>
                  </a:lnTo>
                  <a:lnTo>
                    <a:pt x="407" y="471"/>
                  </a:lnTo>
                  <a:lnTo>
                    <a:pt x="399" y="477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8" y="468"/>
                  </a:lnTo>
                  <a:lnTo>
                    <a:pt x="381" y="467"/>
                  </a:lnTo>
                  <a:lnTo>
                    <a:pt x="379" y="466"/>
                  </a:lnTo>
                  <a:lnTo>
                    <a:pt x="374" y="460"/>
                  </a:lnTo>
                  <a:lnTo>
                    <a:pt x="367" y="457"/>
                  </a:lnTo>
                  <a:lnTo>
                    <a:pt x="361" y="458"/>
                  </a:lnTo>
                  <a:lnTo>
                    <a:pt x="359" y="455"/>
                  </a:lnTo>
                  <a:lnTo>
                    <a:pt x="355" y="455"/>
                  </a:lnTo>
                  <a:lnTo>
                    <a:pt x="350" y="458"/>
                  </a:lnTo>
                  <a:lnTo>
                    <a:pt x="348" y="459"/>
                  </a:lnTo>
                  <a:lnTo>
                    <a:pt x="342" y="460"/>
                  </a:lnTo>
                  <a:lnTo>
                    <a:pt x="340" y="455"/>
                  </a:lnTo>
                  <a:lnTo>
                    <a:pt x="332" y="455"/>
                  </a:lnTo>
                  <a:lnTo>
                    <a:pt x="334" y="453"/>
                  </a:lnTo>
                  <a:lnTo>
                    <a:pt x="331" y="448"/>
                  </a:lnTo>
                  <a:lnTo>
                    <a:pt x="328" y="447"/>
                  </a:lnTo>
                  <a:lnTo>
                    <a:pt x="328" y="443"/>
                  </a:lnTo>
                  <a:lnTo>
                    <a:pt x="326" y="43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5" y="431"/>
                  </a:lnTo>
                  <a:lnTo>
                    <a:pt x="310" y="436"/>
                  </a:lnTo>
                  <a:lnTo>
                    <a:pt x="304" y="438"/>
                  </a:lnTo>
                  <a:lnTo>
                    <a:pt x="305" y="435"/>
                  </a:lnTo>
                  <a:lnTo>
                    <a:pt x="306" y="430"/>
                  </a:lnTo>
                  <a:lnTo>
                    <a:pt x="303" y="427"/>
                  </a:lnTo>
                  <a:lnTo>
                    <a:pt x="299" y="430"/>
                  </a:lnTo>
                  <a:lnTo>
                    <a:pt x="295" y="433"/>
                  </a:lnTo>
                  <a:lnTo>
                    <a:pt x="301" y="442"/>
                  </a:lnTo>
                  <a:lnTo>
                    <a:pt x="298" y="446"/>
                  </a:lnTo>
                  <a:lnTo>
                    <a:pt x="290" y="439"/>
                  </a:lnTo>
                  <a:lnTo>
                    <a:pt x="289" y="439"/>
                  </a:lnTo>
                  <a:lnTo>
                    <a:pt x="287" y="444"/>
                  </a:lnTo>
                  <a:lnTo>
                    <a:pt x="284" y="450"/>
                  </a:lnTo>
                  <a:lnTo>
                    <a:pt x="283" y="446"/>
                  </a:lnTo>
                  <a:lnTo>
                    <a:pt x="276" y="442"/>
                  </a:lnTo>
                  <a:lnTo>
                    <a:pt x="271" y="435"/>
                  </a:lnTo>
                  <a:lnTo>
                    <a:pt x="270" y="434"/>
                  </a:lnTo>
                  <a:lnTo>
                    <a:pt x="268" y="435"/>
                  </a:lnTo>
                  <a:lnTo>
                    <a:pt x="268" y="436"/>
                  </a:lnTo>
                  <a:lnTo>
                    <a:pt x="270" y="441"/>
                  </a:lnTo>
                  <a:lnTo>
                    <a:pt x="261" y="449"/>
                  </a:lnTo>
                  <a:lnTo>
                    <a:pt x="252" y="444"/>
                  </a:lnTo>
                  <a:lnTo>
                    <a:pt x="244" y="443"/>
                  </a:lnTo>
                  <a:lnTo>
                    <a:pt x="245" y="437"/>
                  </a:lnTo>
                  <a:lnTo>
                    <a:pt x="244" y="431"/>
                  </a:lnTo>
                  <a:lnTo>
                    <a:pt x="244" y="430"/>
                  </a:lnTo>
                  <a:lnTo>
                    <a:pt x="241" y="429"/>
                  </a:lnTo>
                  <a:lnTo>
                    <a:pt x="239" y="435"/>
                  </a:lnTo>
                  <a:lnTo>
                    <a:pt x="231" y="437"/>
                  </a:lnTo>
                  <a:lnTo>
                    <a:pt x="226" y="430"/>
                  </a:lnTo>
                  <a:lnTo>
                    <a:pt x="224" y="430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5" y="441"/>
                  </a:lnTo>
                  <a:lnTo>
                    <a:pt x="222" y="444"/>
                  </a:lnTo>
                  <a:lnTo>
                    <a:pt x="221" y="444"/>
                  </a:lnTo>
                  <a:lnTo>
                    <a:pt x="216" y="437"/>
                  </a:lnTo>
                  <a:lnTo>
                    <a:pt x="211" y="438"/>
                  </a:lnTo>
                  <a:lnTo>
                    <a:pt x="201" y="441"/>
                  </a:lnTo>
                  <a:lnTo>
                    <a:pt x="201" y="443"/>
                  </a:lnTo>
                  <a:lnTo>
                    <a:pt x="196" y="444"/>
                  </a:lnTo>
                  <a:lnTo>
                    <a:pt x="192" y="448"/>
                  </a:lnTo>
                  <a:lnTo>
                    <a:pt x="187" y="454"/>
                  </a:lnTo>
                  <a:lnTo>
                    <a:pt x="188" y="454"/>
                  </a:lnTo>
                  <a:lnTo>
                    <a:pt x="187" y="460"/>
                  </a:lnTo>
                  <a:lnTo>
                    <a:pt x="188" y="461"/>
                  </a:lnTo>
                  <a:lnTo>
                    <a:pt x="187" y="464"/>
                  </a:lnTo>
                  <a:lnTo>
                    <a:pt x="183" y="468"/>
                  </a:lnTo>
                  <a:lnTo>
                    <a:pt x="181" y="477"/>
                  </a:lnTo>
                  <a:lnTo>
                    <a:pt x="177" y="479"/>
                  </a:lnTo>
                  <a:lnTo>
                    <a:pt x="177" y="481"/>
                  </a:lnTo>
                  <a:lnTo>
                    <a:pt x="174" y="485"/>
                  </a:lnTo>
                  <a:lnTo>
                    <a:pt x="170" y="486"/>
                  </a:lnTo>
                  <a:lnTo>
                    <a:pt x="171" y="489"/>
                  </a:lnTo>
                  <a:lnTo>
                    <a:pt x="170" y="492"/>
                  </a:lnTo>
                  <a:lnTo>
                    <a:pt x="167" y="497"/>
                  </a:lnTo>
                  <a:lnTo>
                    <a:pt x="171" y="499"/>
                  </a:lnTo>
                  <a:lnTo>
                    <a:pt x="172" y="502"/>
                  </a:lnTo>
                  <a:lnTo>
                    <a:pt x="176" y="502"/>
                  </a:lnTo>
                  <a:lnTo>
                    <a:pt x="177" y="503"/>
                  </a:lnTo>
                  <a:lnTo>
                    <a:pt x="182" y="504"/>
                  </a:lnTo>
                  <a:lnTo>
                    <a:pt x="185" y="517"/>
                  </a:lnTo>
                  <a:lnTo>
                    <a:pt x="186" y="518"/>
                  </a:lnTo>
                  <a:lnTo>
                    <a:pt x="184" y="520"/>
                  </a:lnTo>
                  <a:lnTo>
                    <a:pt x="177" y="524"/>
                  </a:lnTo>
                  <a:lnTo>
                    <a:pt x="176" y="527"/>
                  </a:lnTo>
                  <a:lnTo>
                    <a:pt x="170" y="532"/>
                  </a:lnTo>
                  <a:lnTo>
                    <a:pt x="170" y="536"/>
                  </a:lnTo>
                  <a:lnTo>
                    <a:pt x="177" y="540"/>
                  </a:lnTo>
                  <a:lnTo>
                    <a:pt x="178" y="543"/>
                  </a:lnTo>
                  <a:lnTo>
                    <a:pt x="174" y="552"/>
                  </a:lnTo>
                  <a:lnTo>
                    <a:pt x="177" y="555"/>
                  </a:lnTo>
                  <a:lnTo>
                    <a:pt x="173" y="556"/>
                  </a:lnTo>
                  <a:lnTo>
                    <a:pt x="172" y="559"/>
                  </a:lnTo>
                  <a:lnTo>
                    <a:pt x="164" y="559"/>
                  </a:lnTo>
                  <a:lnTo>
                    <a:pt x="162" y="554"/>
                  </a:lnTo>
                  <a:lnTo>
                    <a:pt x="159" y="548"/>
                  </a:lnTo>
                  <a:lnTo>
                    <a:pt x="159" y="556"/>
                  </a:lnTo>
                  <a:lnTo>
                    <a:pt x="151" y="555"/>
                  </a:lnTo>
                  <a:lnTo>
                    <a:pt x="152" y="555"/>
                  </a:lnTo>
                  <a:lnTo>
                    <a:pt x="152" y="548"/>
                  </a:lnTo>
                  <a:lnTo>
                    <a:pt x="153" y="537"/>
                  </a:lnTo>
                  <a:lnTo>
                    <a:pt x="147" y="532"/>
                  </a:lnTo>
                  <a:lnTo>
                    <a:pt x="146" y="526"/>
                  </a:lnTo>
                  <a:lnTo>
                    <a:pt x="143" y="524"/>
                  </a:lnTo>
                  <a:lnTo>
                    <a:pt x="141" y="519"/>
                  </a:lnTo>
                  <a:lnTo>
                    <a:pt x="141" y="520"/>
                  </a:lnTo>
                  <a:lnTo>
                    <a:pt x="131" y="523"/>
                  </a:lnTo>
                  <a:lnTo>
                    <a:pt x="128" y="518"/>
                  </a:lnTo>
                  <a:lnTo>
                    <a:pt x="127" y="519"/>
                  </a:lnTo>
                  <a:lnTo>
                    <a:pt x="123" y="519"/>
                  </a:lnTo>
                  <a:lnTo>
                    <a:pt x="122" y="515"/>
                  </a:lnTo>
                  <a:lnTo>
                    <a:pt x="118" y="509"/>
                  </a:lnTo>
                  <a:lnTo>
                    <a:pt x="123" y="505"/>
                  </a:lnTo>
                  <a:lnTo>
                    <a:pt x="120" y="501"/>
                  </a:lnTo>
                  <a:lnTo>
                    <a:pt x="118" y="500"/>
                  </a:lnTo>
                  <a:lnTo>
                    <a:pt x="114" y="499"/>
                  </a:lnTo>
                  <a:lnTo>
                    <a:pt x="113" y="496"/>
                  </a:lnTo>
                  <a:lnTo>
                    <a:pt x="112" y="495"/>
                  </a:lnTo>
                  <a:lnTo>
                    <a:pt x="107" y="491"/>
                  </a:lnTo>
                  <a:lnTo>
                    <a:pt x="106" y="486"/>
                  </a:lnTo>
                  <a:lnTo>
                    <a:pt x="101" y="483"/>
                  </a:lnTo>
                  <a:lnTo>
                    <a:pt x="103" y="480"/>
                  </a:lnTo>
                  <a:lnTo>
                    <a:pt x="103" y="479"/>
                  </a:lnTo>
                  <a:lnTo>
                    <a:pt x="103" y="477"/>
                  </a:lnTo>
                  <a:lnTo>
                    <a:pt x="100" y="470"/>
                  </a:lnTo>
                  <a:lnTo>
                    <a:pt x="95" y="471"/>
                  </a:lnTo>
                  <a:lnTo>
                    <a:pt x="91" y="471"/>
                  </a:lnTo>
                  <a:lnTo>
                    <a:pt x="90" y="470"/>
                  </a:lnTo>
                  <a:lnTo>
                    <a:pt x="87" y="462"/>
                  </a:lnTo>
                  <a:lnTo>
                    <a:pt x="87" y="456"/>
                  </a:lnTo>
                  <a:lnTo>
                    <a:pt x="86" y="455"/>
                  </a:lnTo>
                  <a:lnTo>
                    <a:pt x="87" y="454"/>
                  </a:lnTo>
                  <a:lnTo>
                    <a:pt x="84" y="453"/>
                  </a:lnTo>
                  <a:lnTo>
                    <a:pt x="83" y="453"/>
                  </a:lnTo>
                  <a:lnTo>
                    <a:pt x="83" y="449"/>
                  </a:lnTo>
                  <a:lnTo>
                    <a:pt x="80" y="452"/>
                  </a:lnTo>
                  <a:lnTo>
                    <a:pt x="79" y="454"/>
                  </a:lnTo>
                  <a:lnTo>
                    <a:pt x="78" y="452"/>
                  </a:lnTo>
                  <a:lnTo>
                    <a:pt x="73" y="454"/>
                  </a:lnTo>
                  <a:lnTo>
                    <a:pt x="70" y="455"/>
                  </a:lnTo>
                  <a:lnTo>
                    <a:pt x="69" y="455"/>
                  </a:lnTo>
                  <a:lnTo>
                    <a:pt x="68" y="457"/>
                  </a:lnTo>
                  <a:lnTo>
                    <a:pt x="67" y="457"/>
                  </a:lnTo>
                  <a:lnTo>
                    <a:pt x="67" y="458"/>
                  </a:lnTo>
                  <a:lnTo>
                    <a:pt x="64" y="457"/>
                  </a:lnTo>
                  <a:lnTo>
                    <a:pt x="65" y="459"/>
                  </a:lnTo>
                  <a:lnTo>
                    <a:pt x="65" y="460"/>
                  </a:lnTo>
                  <a:lnTo>
                    <a:pt x="60" y="460"/>
                  </a:lnTo>
                  <a:lnTo>
                    <a:pt x="60" y="462"/>
                  </a:lnTo>
                  <a:lnTo>
                    <a:pt x="57" y="464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49" y="460"/>
                  </a:lnTo>
                  <a:lnTo>
                    <a:pt x="45" y="456"/>
                  </a:lnTo>
                  <a:lnTo>
                    <a:pt x="44" y="459"/>
                  </a:lnTo>
                  <a:lnTo>
                    <a:pt x="42" y="460"/>
                  </a:lnTo>
                  <a:lnTo>
                    <a:pt x="34" y="457"/>
                  </a:lnTo>
                  <a:lnTo>
                    <a:pt x="31" y="454"/>
                  </a:lnTo>
                  <a:lnTo>
                    <a:pt x="32" y="449"/>
                  </a:lnTo>
                  <a:lnTo>
                    <a:pt x="31" y="449"/>
                  </a:lnTo>
                  <a:lnTo>
                    <a:pt x="30" y="447"/>
                  </a:lnTo>
                  <a:lnTo>
                    <a:pt x="31" y="446"/>
                  </a:lnTo>
                  <a:lnTo>
                    <a:pt x="30" y="443"/>
                  </a:lnTo>
                  <a:lnTo>
                    <a:pt x="26" y="441"/>
                  </a:lnTo>
                  <a:lnTo>
                    <a:pt x="26" y="439"/>
                  </a:lnTo>
                  <a:lnTo>
                    <a:pt x="25" y="437"/>
                  </a:lnTo>
                  <a:lnTo>
                    <a:pt x="23" y="436"/>
                  </a:lnTo>
                  <a:lnTo>
                    <a:pt x="24" y="432"/>
                  </a:lnTo>
                  <a:lnTo>
                    <a:pt x="20" y="430"/>
                  </a:lnTo>
                  <a:lnTo>
                    <a:pt x="19" y="425"/>
                  </a:lnTo>
                  <a:lnTo>
                    <a:pt x="11" y="422"/>
                  </a:lnTo>
                  <a:lnTo>
                    <a:pt x="12" y="420"/>
                  </a:lnTo>
                  <a:lnTo>
                    <a:pt x="11" y="419"/>
                  </a:lnTo>
                  <a:lnTo>
                    <a:pt x="10" y="414"/>
                  </a:lnTo>
                  <a:lnTo>
                    <a:pt x="18" y="409"/>
                  </a:lnTo>
                  <a:lnTo>
                    <a:pt x="18" y="408"/>
                  </a:lnTo>
                  <a:lnTo>
                    <a:pt x="12" y="408"/>
                  </a:lnTo>
                  <a:lnTo>
                    <a:pt x="11" y="411"/>
                  </a:lnTo>
                  <a:lnTo>
                    <a:pt x="7" y="411"/>
                  </a:lnTo>
                  <a:lnTo>
                    <a:pt x="6" y="410"/>
                  </a:lnTo>
                  <a:lnTo>
                    <a:pt x="6" y="409"/>
                  </a:lnTo>
                  <a:lnTo>
                    <a:pt x="10" y="408"/>
                  </a:lnTo>
                  <a:lnTo>
                    <a:pt x="6" y="402"/>
                  </a:lnTo>
                  <a:lnTo>
                    <a:pt x="9" y="401"/>
                  </a:lnTo>
                  <a:lnTo>
                    <a:pt x="7" y="399"/>
                  </a:lnTo>
                  <a:lnTo>
                    <a:pt x="7" y="398"/>
                  </a:lnTo>
                  <a:lnTo>
                    <a:pt x="12" y="397"/>
                  </a:lnTo>
                  <a:lnTo>
                    <a:pt x="6" y="397"/>
                  </a:lnTo>
                  <a:lnTo>
                    <a:pt x="6" y="394"/>
                  </a:lnTo>
                  <a:lnTo>
                    <a:pt x="8" y="396"/>
                  </a:lnTo>
                  <a:lnTo>
                    <a:pt x="9" y="395"/>
                  </a:lnTo>
                  <a:lnTo>
                    <a:pt x="8" y="391"/>
                  </a:lnTo>
                  <a:lnTo>
                    <a:pt x="8" y="387"/>
                  </a:lnTo>
                  <a:lnTo>
                    <a:pt x="4" y="388"/>
                  </a:lnTo>
                  <a:lnTo>
                    <a:pt x="5" y="385"/>
                  </a:lnTo>
                  <a:lnTo>
                    <a:pt x="0" y="383"/>
                  </a:lnTo>
                  <a:lnTo>
                    <a:pt x="4" y="377"/>
                  </a:lnTo>
                  <a:lnTo>
                    <a:pt x="9" y="376"/>
                  </a:lnTo>
                  <a:lnTo>
                    <a:pt x="6" y="370"/>
                  </a:lnTo>
                  <a:lnTo>
                    <a:pt x="12" y="365"/>
                  </a:lnTo>
                  <a:lnTo>
                    <a:pt x="12" y="364"/>
                  </a:lnTo>
                  <a:lnTo>
                    <a:pt x="16" y="367"/>
                  </a:lnTo>
                  <a:lnTo>
                    <a:pt x="20" y="367"/>
                  </a:lnTo>
                  <a:lnTo>
                    <a:pt x="25" y="365"/>
                  </a:lnTo>
                  <a:lnTo>
                    <a:pt x="28" y="365"/>
                  </a:lnTo>
                  <a:lnTo>
                    <a:pt x="29" y="368"/>
                  </a:lnTo>
                  <a:lnTo>
                    <a:pt x="29" y="371"/>
                  </a:lnTo>
                  <a:lnTo>
                    <a:pt x="34" y="374"/>
                  </a:lnTo>
                  <a:lnTo>
                    <a:pt x="34" y="377"/>
                  </a:lnTo>
                  <a:lnTo>
                    <a:pt x="34" y="379"/>
                  </a:lnTo>
                  <a:lnTo>
                    <a:pt x="35" y="383"/>
                  </a:lnTo>
                  <a:lnTo>
                    <a:pt x="42" y="384"/>
                  </a:lnTo>
                  <a:lnTo>
                    <a:pt x="45" y="380"/>
                  </a:lnTo>
                  <a:lnTo>
                    <a:pt x="45" y="382"/>
                  </a:lnTo>
                  <a:lnTo>
                    <a:pt x="46" y="380"/>
                  </a:lnTo>
                  <a:lnTo>
                    <a:pt x="49" y="372"/>
                  </a:lnTo>
                  <a:lnTo>
                    <a:pt x="53" y="372"/>
                  </a:lnTo>
                  <a:lnTo>
                    <a:pt x="57" y="367"/>
                  </a:lnTo>
                  <a:lnTo>
                    <a:pt x="57" y="365"/>
                  </a:lnTo>
                  <a:lnTo>
                    <a:pt x="52" y="364"/>
                  </a:lnTo>
                  <a:lnTo>
                    <a:pt x="48" y="360"/>
                  </a:lnTo>
                  <a:lnTo>
                    <a:pt x="48" y="359"/>
                  </a:lnTo>
                  <a:lnTo>
                    <a:pt x="51" y="360"/>
                  </a:lnTo>
                  <a:lnTo>
                    <a:pt x="57" y="360"/>
                  </a:lnTo>
                  <a:lnTo>
                    <a:pt x="58" y="356"/>
                  </a:lnTo>
                  <a:lnTo>
                    <a:pt x="66" y="359"/>
                  </a:lnTo>
                  <a:lnTo>
                    <a:pt x="70" y="354"/>
                  </a:lnTo>
                  <a:lnTo>
                    <a:pt x="71" y="356"/>
                  </a:lnTo>
                  <a:lnTo>
                    <a:pt x="75" y="354"/>
                  </a:lnTo>
                  <a:lnTo>
                    <a:pt x="73" y="353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9" y="343"/>
                  </a:lnTo>
                  <a:lnTo>
                    <a:pt x="67" y="344"/>
                  </a:lnTo>
                  <a:lnTo>
                    <a:pt x="65" y="337"/>
                  </a:lnTo>
                  <a:lnTo>
                    <a:pt x="64" y="336"/>
                  </a:lnTo>
                  <a:lnTo>
                    <a:pt x="63" y="335"/>
                  </a:lnTo>
                  <a:lnTo>
                    <a:pt x="63" y="329"/>
                  </a:lnTo>
                  <a:lnTo>
                    <a:pt x="61" y="328"/>
                  </a:lnTo>
                  <a:lnTo>
                    <a:pt x="60" y="329"/>
                  </a:lnTo>
                  <a:lnTo>
                    <a:pt x="56" y="325"/>
                  </a:lnTo>
                  <a:lnTo>
                    <a:pt x="48" y="323"/>
                  </a:lnTo>
                  <a:lnTo>
                    <a:pt x="46" y="318"/>
                  </a:lnTo>
                  <a:lnTo>
                    <a:pt x="47" y="315"/>
                  </a:lnTo>
                  <a:lnTo>
                    <a:pt x="46" y="313"/>
                  </a:lnTo>
                  <a:lnTo>
                    <a:pt x="45" y="308"/>
                  </a:lnTo>
                  <a:lnTo>
                    <a:pt x="45" y="307"/>
                  </a:lnTo>
                  <a:lnTo>
                    <a:pt x="45" y="306"/>
                  </a:lnTo>
                  <a:lnTo>
                    <a:pt x="43" y="303"/>
                  </a:lnTo>
                  <a:lnTo>
                    <a:pt x="45" y="297"/>
                  </a:lnTo>
                  <a:lnTo>
                    <a:pt x="42" y="293"/>
                  </a:lnTo>
                  <a:lnTo>
                    <a:pt x="41" y="291"/>
                  </a:lnTo>
                  <a:lnTo>
                    <a:pt x="35" y="289"/>
                  </a:lnTo>
                  <a:lnTo>
                    <a:pt x="35" y="285"/>
                  </a:lnTo>
                  <a:lnTo>
                    <a:pt x="36" y="283"/>
                  </a:lnTo>
                  <a:lnTo>
                    <a:pt x="41" y="286"/>
                  </a:lnTo>
                  <a:lnTo>
                    <a:pt x="41" y="285"/>
                  </a:lnTo>
                  <a:lnTo>
                    <a:pt x="39" y="280"/>
                  </a:lnTo>
                  <a:lnTo>
                    <a:pt x="40" y="274"/>
                  </a:lnTo>
                  <a:lnTo>
                    <a:pt x="33" y="274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33" y="264"/>
                  </a:lnTo>
                  <a:lnTo>
                    <a:pt x="30" y="260"/>
                  </a:lnTo>
                  <a:lnTo>
                    <a:pt x="20" y="258"/>
                  </a:lnTo>
                  <a:lnTo>
                    <a:pt x="18" y="253"/>
                  </a:lnTo>
                  <a:lnTo>
                    <a:pt x="12" y="245"/>
                  </a:lnTo>
                  <a:lnTo>
                    <a:pt x="11" y="242"/>
                  </a:lnTo>
                  <a:lnTo>
                    <a:pt x="12" y="239"/>
                  </a:lnTo>
                  <a:lnTo>
                    <a:pt x="18" y="235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0" y="223"/>
                  </a:lnTo>
                  <a:lnTo>
                    <a:pt x="19" y="221"/>
                  </a:lnTo>
                  <a:lnTo>
                    <a:pt x="16" y="211"/>
                  </a:lnTo>
                  <a:lnTo>
                    <a:pt x="23" y="201"/>
                  </a:lnTo>
                  <a:lnTo>
                    <a:pt x="34" y="190"/>
                  </a:lnTo>
                  <a:lnTo>
                    <a:pt x="39" y="186"/>
                  </a:lnTo>
                  <a:lnTo>
                    <a:pt x="42" y="183"/>
                  </a:lnTo>
                  <a:lnTo>
                    <a:pt x="44" y="182"/>
                  </a:lnTo>
                  <a:lnTo>
                    <a:pt x="46" y="179"/>
                  </a:lnTo>
                  <a:lnTo>
                    <a:pt x="49" y="173"/>
                  </a:lnTo>
                  <a:lnTo>
                    <a:pt x="49" y="172"/>
                  </a:lnTo>
                  <a:lnTo>
                    <a:pt x="48" y="171"/>
                  </a:lnTo>
                  <a:lnTo>
                    <a:pt x="46" y="162"/>
                  </a:lnTo>
                  <a:lnTo>
                    <a:pt x="46" y="154"/>
                  </a:lnTo>
                  <a:lnTo>
                    <a:pt x="46" y="153"/>
                  </a:lnTo>
                  <a:lnTo>
                    <a:pt x="53" y="147"/>
                  </a:lnTo>
                  <a:lnTo>
                    <a:pt x="57" y="152"/>
                  </a:lnTo>
                  <a:lnTo>
                    <a:pt x="61" y="154"/>
                  </a:lnTo>
                  <a:lnTo>
                    <a:pt x="68" y="153"/>
                  </a:lnTo>
                  <a:lnTo>
                    <a:pt x="75" y="160"/>
                  </a:lnTo>
                  <a:lnTo>
                    <a:pt x="76" y="160"/>
                  </a:lnTo>
                  <a:lnTo>
                    <a:pt x="75" y="167"/>
                  </a:lnTo>
                  <a:lnTo>
                    <a:pt x="72" y="166"/>
                  </a:lnTo>
                  <a:lnTo>
                    <a:pt x="71" y="170"/>
                  </a:lnTo>
                  <a:lnTo>
                    <a:pt x="70" y="172"/>
                  </a:lnTo>
                  <a:lnTo>
                    <a:pt x="66" y="175"/>
                  </a:lnTo>
                  <a:lnTo>
                    <a:pt x="63" y="182"/>
                  </a:lnTo>
                  <a:lnTo>
                    <a:pt x="61" y="185"/>
                  </a:lnTo>
                  <a:lnTo>
                    <a:pt x="69" y="185"/>
                  </a:lnTo>
                  <a:lnTo>
                    <a:pt x="73" y="187"/>
                  </a:lnTo>
                  <a:lnTo>
                    <a:pt x="75" y="188"/>
                  </a:lnTo>
                  <a:lnTo>
                    <a:pt x="82" y="194"/>
                  </a:lnTo>
                  <a:lnTo>
                    <a:pt x="84" y="192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1" y="210"/>
                  </a:lnTo>
                  <a:lnTo>
                    <a:pt x="91" y="211"/>
                  </a:lnTo>
                  <a:lnTo>
                    <a:pt x="94" y="218"/>
                  </a:lnTo>
                  <a:lnTo>
                    <a:pt x="95" y="218"/>
                  </a:lnTo>
                  <a:lnTo>
                    <a:pt x="90" y="226"/>
                  </a:lnTo>
                  <a:lnTo>
                    <a:pt x="89" y="230"/>
                  </a:lnTo>
                  <a:lnTo>
                    <a:pt x="92" y="229"/>
                  </a:lnTo>
                  <a:lnTo>
                    <a:pt x="99" y="226"/>
                  </a:lnTo>
                  <a:lnTo>
                    <a:pt x="100" y="227"/>
                  </a:lnTo>
                  <a:lnTo>
                    <a:pt x="102" y="229"/>
                  </a:lnTo>
                  <a:lnTo>
                    <a:pt x="106" y="229"/>
                  </a:lnTo>
                  <a:lnTo>
                    <a:pt x="106" y="231"/>
                  </a:lnTo>
                  <a:lnTo>
                    <a:pt x="110" y="233"/>
                  </a:lnTo>
                  <a:lnTo>
                    <a:pt x="113" y="232"/>
                  </a:lnTo>
                  <a:lnTo>
                    <a:pt x="115" y="232"/>
                  </a:lnTo>
                  <a:lnTo>
                    <a:pt x="116" y="226"/>
                  </a:lnTo>
                  <a:lnTo>
                    <a:pt x="118" y="223"/>
                  </a:lnTo>
                  <a:lnTo>
                    <a:pt x="120" y="217"/>
                  </a:lnTo>
                  <a:lnTo>
                    <a:pt x="124" y="214"/>
                  </a:lnTo>
                  <a:lnTo>
                    <a:pt x="127" y="210"/>
                  </a:lnTo>
                  <a:lnTo>
                    <a:pt x="124" y="209"/>
                  </a:lnTo>
                  <a:lnTo>
                    <a:pt x="124" y="208"/>
                  </a:lnTo>
                  <a:lnTo>
                    <a:pt x="118" y="203"/>
                  </a:lnTo>
                  <a:lnTo>
                    <a:pt x="113" y="201"/>
                  </a:lnTo>
                  <a:lnTo>
                    <a:pt x="113" y="199"/>
                  </a:lnTo>
                  <a:lnTo>
                    <a:pt x="111" y="196"/>
                  </a:lnTo>
                  <a:lnTo>
                    <a:pt x="111" y="195"/>
                  </a:lnTo>
                  <a:lnTo>
                    <a:pt x="106" y="190"/>
                  </a:lnTo>
                  <a:lnTo>
                    <a:pt x="107" y="188"/>
                  </a:lnTo>
                  <a:lnTo>
                    <a:pt x="114" y="183"/>
                  </a:lnTo>
                  <a:lnTo>
                    <a:pt x="111" y="174"/>
                  </a:lnTo>
                  <a:lnTo>
                    <a:pt x="112" y="167"/>
                  </a:lnTo>
                  <a:lnTo>
                    <a:pt x="124" y="163"/>
                  </a:lnTo>
                  <a:lnTo>
                    <a:pt x="127" y="156"/>
                  </a:lnTo>
                  <a:lnTo>
                    <a:pt x="125" y="147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9" y="136"/>
                  </a:lnTo>
                  <a:lnTo>
                    <a:pt x="145" y="132"/>
                  </a:lnTo>
                  <a:lnTo>
                    <a:pt x="147" y="132"/>
                  </a:lnTo>
                  <a:lnTo>
                    <a:pt x="150" y="128"/>
                  </a:lnTo>
                  <a:lnTo>
                    <a:pt x="151" y="121"/>
                  </a:lnTo>
                  <a:lnTo>
                    <a:pt x="154" y="119"/>
                  </a:lnTo>
                  <a:lnTo>
                    <a:pt x="157" y="115"/>
                  </a:lnTo>
                  <a:lnTo>
                    <a:pt x="160" y="115"/>
                  </a:lnTo>
                  <a:lnTo>
                    <a:pt x="161" y="115"/>
                  </a:lnTo>
                  <a:lnTo>
                    <a:pt x="161" y="106"/>
                  </a:lnTo>
                  <a:lnTo>
                    <a:pt x="169" y="96"/>
                  </a:lnTo>
                  <a:lnTo>
                    <a:pt x="170" y="91"/>
                  </a:lnTo>
                  <a:lnTo>
                    <a:pt x="172" y="88"/>
                  </a:lnTo>
                  <a:lnTo>
                    <a:pt x="172" y="82"/>
                  </a:lnTo>
                  <a:lnTo>
                    <a:pt x="167" y="78"/>
                  </a:lnTo>
                  <a:lnTo>
                    <a:pt x="169" y="71"/>
                  </a:lnTo>
                  <a:lnTo>
                    <a:pt x="167" y="68"/>
                  </a:lnTo>
                  <a:lnTo>
                    <a:pt x="166" y="61"/>
                  </a:lnTo>
                  <a:lnTo>
                    <a:pt x="162" y="59"/>
                  </a:lnTo>
                  <a:lnTo>
                    <a:pt x="161" y="54"/>
                  </a:lnTo>
                  <a:lnTo>
                    <a:pt x="166" y="51"/>
                  </a:lnTo>
                  <a:lnTo>
                    <a:pt x="167" y="41"/>
                  </a:lnTo>
                  <a:lnTo>
                    <a:pt x="173" y="38"/>
                  </a:lnTo>
                  <a:lnTo>
                    <a:pt x="187" y="37"/>
                  </a:lnTo>
                  <a:lnTo>
                    <a:pt x="186" y="39"/>
                  </a:lnTo>
                  <a:lnTo>
                    <a:pt x="190" y="44"/>
                  </a:lnTo>
                  <a:lnTo>
                    <a:pt x="195" y="48"/>
                  </a:lnTo>
                  <a:lnTo>
                    <a:pt x="198" y="43"/>
                  </a:lnTo>
                  <a:lnTo>
                    <a:pt x="202" y="38"/>
                  </a:lnTo>
                  <a:lnTo>
                    <a:pt x="207" y="37"/>
                  </a:lnTo>
                  <a:lnTo>
                    <a:pt x="208" y="48"/>
                  </a:lnTo>
                  <a:lnTo>
                    <a:pt x="207" y="63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12" y="77"/>
                  </a:lnTo>
                  <a:lnTo>
                    <a:pt x="217" y="82"/>
                  </a:lnTo>
                  <a:lnTo>
                    <a:pt x="223" y="93"/>
                  </a:lnTo>
                  <a:lnTo>
                    <a:pt x="225" y="95"/>
                  </a:lnTo>
                  <a:lnTo>
                    <a:pt x="229" y="95"/>
                  </a:lnTo>
                  <a:lnTo>
                    <a:pt x="233" y="97"/>
                  </a:lnTo>
                  <a:lnTo>
                    <a:pt x="246" y="98"/>
                  </a:lnTo>
                  <a:lnTo>
                    <a:pt x="254" y="95"/>
                  </a:lnTo>
                  <a:lnTo>
                    <a:pt x="260" y="97"/>
                  </a:lnTo>
                  <a:lnTo>
                    <a:pt x="263" y="90"/>
                  </a:lnTo>
                  <a:lnTo>
                    <a:pt x="264" y="86"/>
                  </a:lnTo>
                  <a:lnTo>
                    <a:pt x="265" y="82"/>
                  </a:lnTo>
                  <a:lnTo>
                    <a:pt x="268" y="82"/>
                  </a:lnTo>
                  <a:lnTo>
                    <a:pt x="275" y="85"/>
                  </a:lnTo>
                  <a:lnTo>
                    <a:pt x="284" y="81"/>
                  </a:lnTo>
                  <a:lnTo>
                    <a:pt x="288" y="78"/>
                  </a:lnTo>
                  <a:lnTo>
                    <a:pt x="298" y="75"/>
                  </a:lnTo>
                  <a:lnTo>
                    <a:pt x="303" y="72"/>
                  </a:lnTo>
                  <a:lnTo>
                    <a:pt x="306" y="77"/>
                  </a:lnTo>
                  <a:lnTo>
                    <a:pt x="312" y="73"/>
                  </a:lnTo>
                  <a:lnTo>
                    <a:pt x="319" y="81"/>
                  </a:lnTo>
                  <a:lnTo>
                    <a:pt x="320" y="82"/>
                  </a:lnTo>
                  <a:lnTo>
                    <a:pt x="319" y="90"/>
                  </a:lnTo>
                  <a:lnTo>
                    <a:pt x="322" y="93"/>
                  </a:lnTo>
                  <a:lnTo>
                    <a:pt x="322" y="100"/>
                  </a:lnTo>
                  <a:lnTo>
                    <a:pt x="322" y="101"/>
                  </a:lnTo>
                  <a:lnTo>
                    <a:pt x="334" y="106"/>
                  </a:lnTo>
                  <a:lnTo>
                    <a:pt x="334" y="114"/>
                  </a:lnTo>
                  <a:lnTo>
                    <a:pt x="332" y="116"/>
                  </a:lnTo>
                  <a:lnTo>
                    <a:pt x="338" y="119"/>
                  </a:lnTo>
                  <a:lnTo>
                    <a:pt x="342" y="116"/>
                  </a:lnTo>
                  <a:lnTo>
                    <a:pt x="343" y="116"/>
                  </a:lnTo>
                  <a:lnTo>
                    <a:pt x="350" y="117"/>
                  </a:lnTo>
                  <a:lnTo>
                    <a:pt x="360" y="107"/>
                  </a:lnTo>
                  <a:lnTo>
                    <a:pt x="357" y="103"/>
                  </a:lnTo>
                  <a:lnTo>
                    <a:pt x="357" y="102"/>
                  </a:lnTo>
                  <a:lnTo>
                    <a:pt x="352" y="94"/>
                  </a:lnTo>
                  <a:lnTo>
                    <a:pt x="347" y="90"/>
                  </a:lnTo>
                  <a:lnTo>
                    <a:pt x="345" y="84"/>
                  </a:lnTo>
                  <a:lnTo>
                    <a:pt x="347" y="81"/>
                  </a:lnTo>
                  <a:lnTo>
                    <a:pt x="350" y="77"/>
                  </a:lnTo>
                  <a:lnTo>
                    <a:pt x="351" y="72"/>
                  </a:lnTo>
                  <a:lnTo>
                    <a:pt x="357" y="71"/>
                  </a:lnTo>
                  <a:lnTo>
                    <a:pt x="358" y="65"/>
                  </a:lnTo>
                  <a:lnTo>
                    <a:pt x="355" y="63"/>
                  </a:lnTo>
                  <a:lnTo>
                    <a:pt x="354" y="60"/>
                  </a:lnTo>
                  <a:lnTo>
                    <a:pt x="350" y="58"/>
                  </a:lnTo>
                  <a:lnTo>
                    <a:pt x="343" y="61"/>
                  </a:lnTo>
                  <a:lnTo>
                    <a:pt x="337" y="60"/>
                  </a:lnTo>
                  <a:lnTo>
                    <a:pt x="335" y="57"/>
                  </a:lnTo>
                  <a:lnTo>
                    <a:pt x="331" y="56"/>
                  </a:lnTo>
                  <a:lnTo>
                    <a:pt x="332" y="50"/>
                  </a:lnTo>
                  <a:lnTo>
                    <a:pt x="331" y="38"/>
                  </a:lnTo>
                  <a:lnTo>
                    <a:pt x="332" y="35"/>
                  </a:lnTo>
                  <a:lnTo>
                    <a:pt x="331" y="27"/>
                  </a:lnTo>
                  <a:lnTo>
                    <a:pt x="339" y="21"/>
                  </a:lnTo>
                  <a:lnTo>
                    <a:pt x="339" y="19"/>
                  </a:lnTo>
                  <a:lnTo>
                    <a:pt x="342" y="16"/>
                  </a:lnTo>
                  <a:lnTo>
                    <a:pt x="343" y="8"/>
                  </a:lnTo>
                  <a:lnTo>
                    <a:pt x="347" y="8"/>
                  </a:lnTo>
                  <a:lnTo>
                    <a:pt x="361" y="3"/>
                  </a:lnTo>
                  <a:lnTo>
                    <a:pt x="367" y="4"/>
                  </a:lnTo>
                  <a:lnTo>
                    <a:pt x="373" y="0"/>
                  </a:lnTo>
                  <a:lnTo>
                    <a:pt x="376" y="6"/>
                  </a:lnTo>
                  <a:lnTo>
                    <a:pt x="374" y="12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22"/>
                  </a:lnTo>
                  <a:lnTo>
                    <a:pt x="387" y="24"/>
                  </a:lnTo>
                  <a:lnTo>
                    <a:pt x="393" y="24"/>
                  </a:lnTo>
                  <a:lnTo>
                    <a:pt x="396" y="26"/>
                  </a:lnTo>
                  <a:lnTo>
                    <a:pt x="398" y="23"/>
                  </a:lnTo>
                  <a:lnTo>
                    <a:pt x="409" y="25"/>
                  </a:lnTo>
                  <a:lnTo>
                    <a:pt x="412" y="24"/>
                  </a:lnTo>
                  <a:lnTo>
                    <a:pt x="414" y="26"/>
                  </a:lnTo>
                  <a:lnTo>
                    <a:pt x="419" y="30"/>
                  </a:lnTo>
                  <a:lnTo>
                    <a:pt x="420" y="35"/>
                  </a:lnTo>
                  <a:lnTo>
                    <a:pt x="424" y="39"/>
                  </a:lnTo>
                  <a:lnTo>
                    <a:pt x="435" y="41"/>
                  </a:lnTo>
                  <a:lnTo>
                    <a:pt x="442" y="43"/>
                  </a:lnTo>
                  <a:lnTo>
                    <a:pt x="452" y="48"/>
                  </a:lnTo>
                  <a:lnTo>
                    <a:pt x="456" y="54"/>
                  </a:lnTo>
                  <a:lnTo>
                    <a:pt x="455" y="60"/>
                  </a:lnTo>
                  <a:lnTo>
                    <a:pt x="457" y="66"/>
                  </a:lnTo>
                  <a:lnTo>
                    <a:pt x="453" y="72"/>
                  </a:lnTo>
                  <a:lnTo>
                    <a:pt x="445" y="74"/>
                  </a:lnTo>
                  <a:lnTo>
                    <a:pt x="440" y="77"/>
                  </a:lnTo>
                  <a:lnTo>
                    <a:pt x="438" y="79"/>
                  </a:lnTo>
                  <a:lnTo>
                    <a:pt x="435" y="80"/>
                  </a:lnTo>
                  <a:lnTo>
                    <a:pt x="433" y="83"/>
                  </a:lnTo>
                  <a:lnTo>
                    <a:pt x="443" y="89"/>
                  </a:lnTo>
                  <a:lnTo>
                    <a:pt x="446" y="96"/>
                  </a:lnTo>
                  <a:lnTo>
                    <a:pt x="443" y="101"/>
                  </a:lnTo>
                  <a:lnTo>
                    <a:pt x="446" y="105"/>
                  </a:lnTo>
                  <a:lnTo>
                    <a:pt x="447" y="113"/>
                  </a:lnTo>
                  <a:lnTo>
                    <a:pt x="445" y="116"/>
                  </a:lnTo>
                  <a:lnTo>
                    <a:pt x="445" y="117"/>
                  </a:lnTo>
                  <a:lnTo>
                    <a:pt x="438" y="128"/>
                  </a:lnTo>
                  <a:lnTo>
                    <a:pt x="443" y="136"/>
                  </a:lnTo>
                  <a:lnTo>
                    <a:pt x="442" y="139"/>
                  </a:lnTo>
                  <a:lnTo>
                    <a:pt x="438" y="154"/>
                  </a:lnTo>
                  <a:lnTo>
                    <a:pt x="432" y="160"/>
                  </a:lnTo>
                  <a:lnTo>
                    <a:pt x="426" y="165"/>
                  </a:lnTo>
                  <a:lnTo>
                    <a:pt x="426" y="174"/>
                  </a:lnTo>
                  <a:lnTo>
                    <a:pt x="423" y="175"/>
                  </a:lnTo>
                  <a:lnTo>
                    <a:pt x="420" y="183"/>
                  </a:lnTo>
                  <a:lnTo>
                    <a:pt x="419" y="188"/>
                  </a:lnTo>
                  <a:lnTo>
                    <a:pt x="426" y="190"/>
                  </a:lnTo>
                  <a:lnTo>
                    <a:pt x="428" y="198"/>
                  </a:lnTo>
                  <a:lnTo>
                    <a:pt x="428" y="200"/>
                  </a:lnTo>
                  <a:lnTo>
                    <a:pt x="430" y="203"/>
                  </a:lnTo>
                  <a:lnTo>
                    <a:pt x="431" y="209"/>
                  </a:lnTo>
                  <a:lnTo>
                    <a:pt x="430" y="211"/>
                  </a:lnTo>
                  <a:lnTo>
                    <a:pt x="428" y="213"/>
                  </a:lnTo>
                  <a:lnTo>
                    <a:pt x="430" y="217"/>
                  </a:lnTo>
                  <a:lnTo>
                    <a:pt x="430" y="231"/>
                  </a:lnTo>
                  <a:lnTo>
                    <a:pt x="434" y="232"/>
                  </a:lnTo>
                  <a:lnTo>
                    <a:pt x="438" y="234"/>
                  </a:lnTo>
                  <a:lnTo>
                    <a:pt x="435" y="236"/>
                  </a:lnTo>
                  <a:lnTo>
                    <a:pt x="437" y="243"/>
                  </a:lnTo>
                  <a:lnTo>
                    <a:pt x="438" y="243"/>
                  </a:lnTo>
                  <a:lnTo>
                    <a:pt x="447" y="242"/>
                  </a:lnTo>
                  <a:lnTo>
                    <a:pt x="451" y="238"/>
                  </a:lnTo>
                  <a:lnTo>
                    <a:pt x="458" y="236"/>
                  </a:lnTo>
                  <a:lnTo>
                    <a:pt x="459" y="238"/>
                  </a:lnTo>
                  <a:lnTo>
                    <a:pt x="463" y="231"/>
                  </a:lnTo>
                  <a:lnTo>
                    <a:pt x="465" y="230"/>
                  </a:lnTo>
                  <a:lnTo>
                    <a:pt x="470" y="227"/>
                  </a:lnTo>
                  <a:lnTo>
                    <a:pt x="472" y="226"/>
                  </a:lnTo>
                  <a:lnTo>
                    <a:pt x="477" y="227"/>
                  </a:lnTo>
                  <a:lnTo>
                    <a:pt x="482" y="227"/>
                  </a:lnTo>
                  <a:lnTo>
                    <a:pt x="484" y="230"/>
                  </a:lnTo>
                  <a:lnTo>
                    <a:pt x="488" y="226"/>
                  </a:lnTo>
                  <a:lnTo>
                    <a:pt x="493" y="229"/>
                  </a:lnTo>
                  <a:lnTo>
                    <a:pt x="500" y="227"/>
                  </a:lnTo>
                  <a:lnTo>
                    <a:pt x="503" y="230"/>
                  </a:lnTo>
                  <a:lnTo>
                    <a:pt x="495" y="241"/>
                  </a:lnTo>
                  <a:lnTo>
                    <a:pt x="487" y="255"/>
                  </a:lnTo>
                  <a:lnTo>
                    <a:pt x="479" y="266"/>
                  </a:lnTo>
                  <a:lnTo>
                    <a:pt x="470" y="278"/>
                  </a:lnTo>
                  <a:lnTo>
                    <a:pt x="457" y="294"/>
                  </a:lnTo>
                  <a:lnTo>
                    <a:pt x="457" y="302"/>
                  </a:lnTo>
                  <a:lnTo>
                    <a:pt x="458" y="306"/>
                  </a:lnTo>
                  <a:lnTo>
                    <a:pt x="458" y="315"/>
                  </a:lnTo>
                  <a:lnTo>
                    <a:pt x="459" y="320"/>
                  </a:lnTo>
                  <a:lnTo>
                    <a:pt x="459" y="329"/>
                  </a:lnTo>
                  <a:lnTo>
                    <a:pt x="460" y="340"/>
                  </a:lnTo>
                  <a:lnTo>
                    <a:pt x="456" y="340"/>
                  </a:lnTo>
                  <a:lnTo>
                    <a:pt x="457" y="342"/>
                  </a:lnTo>
                  <a:lnTo>
                    <a:pt x="461" y="341"/>
                  </a:lnTo>
                  <a:lnTo>
                    <a:pt x="461" y="348"/>
                  </a:lnTo>
                  <a:lnTo>
                    <a:pt x="463" y="348"/>
                  </a:lnTo>
                  <a:lnTo>
                    <a:pt x="171" y="552"/>
                  </a:lnTo>
                  <a:lnTo>
                    <a:pt x="173" y="552"/>
                  </a:lnTo>
                  <a:lnTo>
                    <a:pt x="172" y="551"/>
                  </a:lnTo>
                  <a:lnTo>
                    <a:pt x="171" y="552"/>
                  </a:lnTo>
                  <a:lnTo>
                    <a:pt x="463" y="348"/>
                  </a:lnTo>
                  <a:lnTo>
                    <a:pt x="172" y="555"/>
                  </a:lnTo>
                  <a:lnTo>
                    <a:pt x="173" y="554"/>
                  </a:lnTo>
                  <a:lnTo>
                    <a:pt x="172" y="555"/>
                  </a:lnTo>
                  <a:lnTo>
                    <a:pt x="463" y="34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6" name="Freeform 186"/>
            <p:cNvSpPr>
              <a:spLocks/>
            </p:cNvSpPr>
            <p:nvPr/>
          </p:nvSpPr>
          <p:spPr bwMode="auto">
            <a:xfrm>
              <a:off x="3863" y="850"/>
              <a:ext cx="629" cy="559"/>
            </a:xfrm>
            <a:custGeom>
              <a:avLst/>
              <a:gdLst/>
              <a:ahLst/>
              <a:cxnLst>
                <a:cxn ang="0">
                  <a:pos x="473" y="376"/>
                </a:cxn>
                <a:cxn ang="0">
                  <a:pos x="515" y="397"/>
                </a:cxn>
                <a:cxn ang="0">
                  <a:pos x="548" y="424"/>
                </a:cxn>
                <a:cxn ang="0">
                  <a:pos x="581" y="435"/>
                </a:cxn>
                <a:cxn ang="0">
                  <a:pos x="598" y="462"/>
                </a:cxn>
                <a:cxn ang="0">
                  <a:pos x="604" y="479"/>
                </a:cxn>
                <a:cxn ang="0">
                  <a:pos x="557" y="479"/>
                </a:cxn>
                <a:cxn ang="0">
                  <a:pos x="511" y="491"/>
                </a:cxn>
                <a:cxn ang="0">
                  <a:pos x="477" y="470"/>
                </a:cxn>
                <a:cxn ang="0">
                  <a:pos x="431" y="490"/>
                </a:cxn>
                <a:cxn ang="0">
                  <a:pos x="379" y="466"/>
                </a:cxn>
                <a:cxn ang="0">
                  <a:pos x="334" y="453"/>
                </a:cxn>
                <a:cxn ang="0">
                  <a:pos x="306" y="430"/>
                </a:cxn>
                <a:cxn ang="0">
                  <a:pos x="276" y="442"/>
                </a:cxn>
                <a:cxn ang="0">
                  <a:pos x="244" y="430"/>
                </a:cxn>
                <a:cxn ang="0">
                  <a:pos x="216" y="437"/>
                </a:cxn>
                <a:cxn ang="0">
                  <a:pos x="183" y="468"/>
                </a:cxn>
                <a:cxn ang="0">
                  <a:pos x="176" y="502"/>
                </a:cxn>
                <a:cxn ang="0">
                  <a:pos x="178" y="543"/>
                </a:cxn>
                <a:cxn ang="0">
                  <a:pos x="152" y="548"/>
                </a:cxn>
                <a:cxn ang="0">
                  <a:pos x="122" y="515"/>
                </a:cxn>
                <a:cxn ang="0">
                  <a:pos x="103" y="480"/>
                </a:cxn>
                <a:cxn ang="0">
                  <a:pos x="84" y="453"/>
                </a:cxn>
                <a:cxn ang="0">
                  <a:pos x="67" y="458"/>
                </a:cxn>
                <a:cxn ang="0">
                  <a:pos x="44" y="459"/>
                </a:cxn>
                <a:cxn ang="0">
                  <a:pos x="25" y="437"/>
                </a:cxn>
                <a:cxn ang="0">
                  <a:pos x="12" y="408"/>
                </a:cxn>
                <a:cxn ang="0">
                  <a:pos x="6" y="397"/>
                </a:cxn>
                <a:cxn ang="0">
                  <a:pos x="6" y="370"/>
                </a:cxn>
                <a:cxn ang="0">
                  <a:pos x="34" y="379"/>
                </a:cxn>
                <a:cxn ang="0">
                  <a:pos x="48" y="360"/>
                </a:cxn>
                <a:cxn ang="0">
                  <a:pos x="70" y="344"/>
                </a:cxn>
                <a:cxn ang="0">
                  <a:pos x="46" y="318"/>
                </a:cxn>
                <a:cxn ang="0">
                  <a:pos x="35" y="285"/>
                </a:cxn>
                <a:cxn ang="0">
                  <a:pos x="20" y="258"/>
                </a:cxn>
                <a:cxn ang="0">
                  <a:pos x="16" y="211"/>
                </a:cxn>
                <a:cxn ang="0">
                  <a:pos x="46" y="154"/>
                </a:cxn>
                <a:cxn ang="0">
                  <a:pos x="70" y="172"/>
                </a:cxn>
                <a:cxn ang="0">
                  <a:pos x="91" y="210"/>
                </a:cxn>
                <a:cxn ang="0">
                  <a:pos x="106" y="231"/>
                </a:cxn>
                <a:cxn ang="0">
                  <a:pos x="118" y="203"/>
                </a:cxn>
                <a:cxn ang="0">
                  <a:pos x="127" y="156"/>
                </a:cxn>
                <a:cxn ang="0">
                  <a:pos x="160" y="115"/>
                </a:cxn>
                <a:cxn ang="0">
                  <a:pos x="162" y="59"/>
                </a:cxn>
                <a:cxn ang="0">
                  <a:pos x="207" y="37"/>
                </a:cxn>
                <a:cxn ang="0">
                  <a:pos x="246" y="98"/>
                </a:cxn>
                <a:cxn ang="0">
                  <a:pos x="303" y="72"/>
                </a:cxn>
                <a:cxn ang="0">
                  <a:pos x="332" y="116"/>
                </a:cxn>
                <a:cxn ang="0">
                  <a:pos x="347" y="81"/>
                </a:cxn>
                <a:cxn ang="0">
                  <a:pos x="331" y="56"/>
                </a:cxn>
                <a:cxn ang="0">
                  <a:pos x="367" y="4"/>
                </a:cxn>
                <a:cxn ang="0">
                  <a:pos x="409" y="25"/>
                </a:cxn>
                <a:cxn ang="0">
                  <a:pos x="457" y="66"/>
                </a:cxn>
                <a:cxn ang="0">
                  <a:pos x="447" y="113"/>
                </a:cxn>
                <a:cxn ang="0">
                  <a:pos x="420" y="183"/>
                </a:cxn>
                <a:cxn ang="0">
                  <a:pos x="434" y="232"/>
                </a:cxn>
                <a:cxn ang="0">
                  <a:pos x="470" y="227"/>
                </a:cxn>
                <a:cxn ang="0">
                  <a:pos x="479" y="266"/>
                </a:cxn>
                <a:cxn ang="0">
                  <a:pos x="461" y="341"/>
                </a:cxn>
              </a:cxnLst>
              <a:rect l="0" t="0" r="r" b="b"/>
              <a:pathLst>
                <a:path w="629" h="559">
                  <a:moveTo>
                    <a:pt x="463" y="348"/>
                  </a:moveTo>
                  <a:lnTo>
                    <a:pt x="466" y="345"/>
                  </a:lnTo>
                  <a:lnTo>
                    <a:pt x="476" y="348"/>
                  </a:lnTo>
                  <a:lnTo>
                    <a:pt x="476" y="352"/>
                  </a:lnTo>
                  <a:lnTo>
                    <a:pt x="477" y="352"/>
                  </a:lnTo>
                  <a:lnTo>
                    <a:pt x="472" y="359"/>
                  </a:lnTo>
                  <a:lnTo>
                    <a:pt x="476" y="362"/>
                  </a:lnTo>
                  <a:lnTo>
                    <a:pt x="469" y="366"/>
                  </a:lnTo>
                  <a:lnTo>
                    <a:pt x="469" y="370"/>
                  </a:lnTo>
                  <a:lnTo>
                    <a:pt x="475" y="372"/>
                  </a:lnTo>
                  <a:lnTo>
                    <a:pt x="473" y="376"/>
                  </a:lnTo>
                  <a:lnTo>
                    <a:pt x="479" y="376"/>
                  </a:lnTo>
                  <a:lnTo>
                    <a:pt x="479" y="384"/>
                  </a:lnTo>
                  <a:lnTo>
                    <a:pt x="480" y="385"/>
                  </a:lnTo>
                  <a:lnTo>
                    <a:pt x="482" y="383"/>
                  </a:lnTo>
                  <a:lnTo>
                    <a:pt x="490" y="377"/>
                  </a:lnTo>
                  <a:lnTo>
                    <a:pt x="501" y="388"/>
                  </a:lnTo>
                  <a:lnTo>
                    <a:pt x="503" y="389"/>
                  </a:lnTo>
                  <a:lnTo>
                    <a:pt x="504" y="394"/>
                  </a:lnTo>
                  <a:lnTo>
                    <a:pt x="511" y="396"/>
                  </a:lnTo>
                  <a:lnTo>
                    <a:pt x="513" y="396"/>
                  </a:lnTo>
                  <a:lnTo>
                    <a:pt x="515" y="397"/>
                  </a:lnTo>
                  <a:lnTo>
                    <a:pt x="516" y="399"/>
                  </a:lnTo>
                  <a:lnTo>
                    <a:pt x="523" y="400"/>
                  </a:lnTo>
                  <a:lnTo>
                    <a:pt x="523" y="406"/>
                  </a:lnTo>
                  <a:lnTo>
                    <a:pt x="525" y="408"/>
                  </a:lnTo>
                  <a:lnTo>
                    <a:pt x="532" y="410"/>
                  </a:lnTo>
                  <a:lnTo>
                    <a:pt x="537" y="414"/>
                  </a:lnTo>
                  <a:lnTo>
                    <a:pt x="536" y="423"/>
                  </a:lnTo>
                  <a:lnTo>
                    <a:pt x="539" y="424"/>
                  </a:lnTo>
                  <a:lnTo>
                    <a:pt x="543" y="422"/>
                  </a:lnTo>
                  <a:lnTo>
                    <a:pt x="544" y="424"/>
                  </a:lnTo>
                  <a:lnTo>
                    <a:pt x="548" y="424"/>
                  </a:lnTo>
                  <a:lnTo>
                    <a:pt x="547" y="429"/>
                  </a:lnTo>
                  <a:lnTo>
                    <a:pt x="543" y="432"/>
                  </a:lnTo>
                  <a:lnTo>
                    <a:pt x="548" y="436"/>
                  </a:lnTo>
                  <a:lnTo>
                    <a:pt x="552" y="438"/>
                  </a:lnTo>
                  <a:lnTo>
                    <a:pt x="558" y="439"/>
                  </a:lnTo>
                  <a:lnTo>
                    <a:pt x="559" y="434"/>
                  </a:lnTo>
                  <a:lnTo>
                    <a:pt x="564" y="437"/>
                  </a:lnTo>
                  <a:lnTo>
                    <a:pt x="566" y="432"/>
                  </a:lnTo>
                  <a:lnTo>
                    <a:pt x="569" y="431"/>
                  </a:lnTo>
                  <a:lnTo>
                    <a:pt x="579" y="435"/>
                  </a:lnTo>
                  <a:lnTo>
                    <a:pt x="581" y="435"/>
                  </a:lnTo>
                  <a:lnTo>
                    <a:pt x="575" y="441"/>
                  </a:lnTo>
                  <a:lnTo>
                    <a:pt x="576" y="444"/>
                  </a:lnTo>
                  <a:lnTo>
                    <a:pt x="574" y="449"/>
                  </a:lnTo>
                  <a:lnTo>
                    <a:pt x="575" y="450"/>
                  </a:lnTo>
                  <a:lnTo>
                    <a:pt x="581" y="450"/>
                  </a:lnTo>
                  <a:lnTo>
                    <a:pt x="586" y="454"/>
                  </a:lnTo>
                  <a:lnTo>
                    <a:pt x="590" y="454"/>
                  </a:lnTo>
                  <a:lnTo>
                    <a:pt x="594" y="452"/>
                  </a:lnTo>
                  <a:lnTo>
                    <a:pt x="595" y="455"/>
                  </a:lnTo>
                  <a:lnTo>
                    <a:pt x="594" y="458"/>
                  </a:lnTo>
                  <a:lnTo>
                    <a:pt x="598" y="462"/>
                  </a:lnTo>
                  <a:lnTo>
                    <a:pt x="601" y="464"/>
                  </a:lnTo>
                  <a:lnTo>
                    <a:pt x="607" y="468"/>
                  </a:lnTo>
                  <a:lnTo>
                    <a:pt x="620" y="474"/>
                  </a:lnTo>
                  <a:lnTo>
                    <a:pt x="625" y="477"/>
                  </a:lnTo>
                  <a:lnTo>
                    <a:pt x="629" y="479"/>
                  </a:lnTo>
                  <a:lnTo>
                    <a:pt x="629" y="481"/>
                  </a:lnTo>
                  <a:lnTo>
                    <a:pt x="622" y="481"/>
                  </a:lnTo>
                  <a:lnTo>
                    <a:pt x="618" y="479"/>
                  </a:lnTo>
                  <a:lnTo>
                    <a:pt x="613" y="481"/>
                  </a:lnTo>
                  <a:lnTo>
                    <a:pt x="607" y="478"/>
                  </a:lnTo>
                  <a:lnTo>
                    <a:pt x="604" y="479"/>
                  </a:lnTo>
                  <a:lnTo>
                    <a:pt x="602" y="478"/>
                  </a:lnTo>
                  <a:lnTo>
                    <a:pt x="602" y="479"/>
                  </a:lnTo>
                  <a:lnTo>
                    <a:pt x="598" y="479"/>
                  </a:lnTo>
                  <a:lnTo>
                    <a:pt x="595" y="483"/>
                  </a:lnTo>
                  <a:lnTo>
                    <a:pt x="590" y="481"/>
                  </a:lnTo>
                  <a:lnTo>
                    <a:pt x="583" y="483"/>
                  </a:lnTo>
                  <a:lnTo>
                    <a:pt x="581" y="484"/>
                  </a:lnTo>
                  <a:lnTo>
                    <a:pt x="572" y="484"/>
                  </a:lnTo>
                  <a:lnTo>
                    <a:pt x="570" y="486"/>
                  </a:lnTo>
                  <a:lnTo>
                    <a:pt x="564" y="481"/>
                  </a:lnTo>
                  <a:lnTo>
                    <a:pt x="557" y="479"/>
                  </a:lnTo>
                  <a:lnTo>
                    <a:pt x="552" y="478"/>
                  </a:lnTo>
                  <a:lnTo>
                    <a:pt x="549" y="481"/>
                  </a:lnTo>
                  <a:lnTo>
                    <a:pt x="542" y="480"/>
                  </a:lnTo>
                  <a:lnTo>
                    <a:pt x="538" y="480"/>
                  </a:lnTo>
                  <a:lnTo>
                    <a:pt x="531" y="483"/>
                  </a:lnTo>
                  <a:lnTo>
                    <a:pt x="526" y="485"/>
                  </a:lnTo>
                  <a:lnTo>
                    <a:pt x="525" y="489"/>
                  </a:lnTo>
                  <a:lnTo>
                    <a:pt x="518" y="489"/>
                  </a:lnTo>
                  <a:lnTo>
                    <a:pt x="513" y="492"/>
                  </a:lnTo>
                  <a:lnTo>
                    <a:pt x="515" y="490"/>
                  </a:lnTo>
                  <a:lnTo>
                    <a:pt x="511" y="491"/>
                  </a:lnTo>
                  <a:lnTo>
                    <a:pt x="510" y="490"/>
                  </a:lnTo>
                  <a:lnTo>
                    <a:pt x="508" y="488"/>
                  </a:lnTo>
                  <a:lnTo>
                    <a:pt x="504" y="488"/>
                  </a:lnTo>
                  <a:lnTo>
                    <a:pt x="499" y="485"/>
                  </a:lnTo>
                  <a:lnTo>
                    <a:pt x="495" y="486"/>
                  </a:lnTo>
                  <a:lnTo>
                    <a:pt x="494" y="484"/>
                  </a:lnTo>
                  <a:lnTo>
                    <a:pt x="488" y="483"/>
                  </a:lnTo>
                  <a:lnTo>
                    <a:pt x="481" y="480"/>
                  </a:lnTo>
                  <a:lnTo>
                    <a:pt x="482" y="478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5" y="473"/>
                  </a:lnTo>
                  <a:lnTo>
                    <a:pt x="471" y="478"/>
                  </a:lnTo>
                  <a:lnTo>
                    <a:pt x="471" y="476"/>
                  </a:lnTo>
                  <a:lnTo>
                    <a:pt x="469" y="471"/>
                  </a:lnTo>
                  <a:lnTo>
                    <a:pt x="461" y="482"/>
                  </a:lnTo>
                  <a:lnTo>
                    <a:pt x="457" y="486"/>
                  </a:lnTo>
                  <a:lnTo>
                    <a:pt x="454" y="489"/>
                  </a:lnTo>
                  <a:lnTo>
                    <a:pt x="449" y="492"/>
                  </a:lnTo>
                  <a:lnTo>
                    <a:pt x="447" y="492"/>
                  </a:lnTo>
                  <a:lnTo>
                    <a:pt x="435" y="492"/>
                  </a:lnTo>
                  <a:lnTo>
                    <a:pt x="431" y="490"/>
                  </a:lnTo>
                  <a:lnTo>
                    <a:pt x="422" y="485"/>
                  </a:lnTo>
                  <a:lnTo>
                    <a:pt x="418" y="484"/>
                  </a:lnTo>
                  <a:lnTo>
                    <a:pt x="413" y="478"/>
                  </a:lnTo>
                  <a:lnTo>
                    <a:pt x="411" y="473"/>
                  </a:lnTo>
                  <a:lnTo>
                    <a:pt x="407" y="471"/>
                  </a:lnTo>
                  <a:lnTo>
                    <a:pt x="399" y="477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8" y="468"/>
                  </a:lnTo>
                  <a:lnTo>
                    <a:pt x="381" y="467"/>
                  </a:lnTo>
                  <a:lnTo>
                    <a:pt x="379" y="466"/>
                  </a:lnTo>
                  <a:lnTo>
                    <a:pt x="374" y="460"/>
                  </a:lnTo>
                  <a:lnTo>
                    <a:pt x="367" y="457"/>
                  </a:lnTo>
                  <a:lnTo>
                    <a:pt x="361" y="458"/>
                  </a:lnTo>
                  <a:lnTo>
                    <a:pt x="359" y="455"/>
                  </a:lnTo>
                  <a:lnTo>
                    <a:pt x="355" y="455"/>
                  </a:lnTo>
                  <a:lnTo>
                    <a:pt x="350" y="458"/>
                  </a:lnTo>
                  <a:lnTo>
                    <a:pt x="348" y="459"/>
                  </a:lnTo>
                  <a:lnTo>
                    <a:pt x="342" y="460"/>
                  </a:lnTo>
                  <a:lnTo>
                    <a:pt x="340" y="455"/>
                  </a:lnTo>
                  <a:lnTo>
                    <a:pt x="332" y="455"/>
                  </a:lnTo>
                  <a:lnTo>
                    <a:pt x="334" y="453"/>
                  </a:lnTo>
                  <a:lnTo>
                    <a:pt x="331" y="448"/>
                  </a:lnTo>
                  <a:lnTo>
                    <a:pt x="328" y="447"/>
                  </a:lnTo>
                  <a:lnTo>
                    <a:pt x="328" y="443"/>
                  </a:lnTo>
                  <a:lnTo>
                    <a:pt x="326" y="43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5" y="431"/>
                  </a:lnTo>
                  <a:lnTo>
                    <a:pt x="310" y="436"/>
                  </a:lnTo>
                  <a:lnTo>
                    <a:pt x="304" y="438"/>
                  </a:lnTo>
                  <a:lnTo>
                    <a:pt x="305" y="435"/>
                  </a:lnTo>
                  <a:lnTo>
                    <a:pt x="306" y="430"/>
                  </a:lnTo>
                  <a:lnTo>
                    <a:pt x="303" y="427"/>
                  </a:lnTo>
                  <a:lnTo>
                    <a:pt x="299" y="430"/>
                  </a:lnTo>
                  <a:lnTo>
                    <a:pt x="295" y="433"/>
                  </a:lnTo>
                  <a:lnTo>
                    <a:pt x="301" y="442"/>
                  </a:lnTo>
                  <a:lnTo>
                    <a:pt x="298" y="446"/>
                  </a:lnTo>
                  <a:lnTo>
                    <a:pt x="290" y="439"/>
                  </a:lnTo>
                  <a:lnTo>
                    <a:pt x="289" y="439"/>
                  </a:lnTo>
                  <a:lnTo>
                    <a:pt x="287" y="444"/>
                  </a:lnTo>
                  <a:lnTo>
                    <a:pt x="284" y="450"/>
                  </a:lnTo>
                  <a:lnTo>
                    <a:pt x="283" y="446"/>
                  </a:lnTo>
                  <a:lnTo>
                    <a:pt x="276" y="442"/>
                  </a:lnTo>
                  <a:lnTo>
                    <a:pt x="271" y="435"/>
                  </a:lnTo>
                  <a:lnTo>
                    <a:pt x="270" y="434"/>
                  </a:lnTo>
                  <a:lnTo>
                    <a:pt x="268" y="435"/>
                  </a:lnTo>
                  <a:lnTo>
                    <a:pt x="268" y="436"/>
                  </a:lnTo>
                  <a:lnTo>
                    <a:pt x="270" y="441"/>
                  </a:lnTo>
                  <a:lnTo>
                    <a:pt x="261" y="449"/>
                  </a:lnTo>
                  <a:lnTo>
                    <a:pt x="252" y="444"/>
                  </a:lnTo>
                  <a:lnTo>
                    <a:pt x="244" y="443"/>
                  </a:lnTo>
                  <a:lnTo>
                    <a:pt x="245" y="437"/>
                  </a:lnTo>
                  <a:lnTo>
                    <a:pt x="244" y="431"/>
                  </a:lnTo>
                  <a:lnTo>
                    <a:pt x="244" y="430"/>
                  </a:lnTo>
                  <a:lnTo>
                    <a:pt x="241" y="429"/>
                  </a:lnTo>
                  <a:lnTo>
                    <a:pt x="239" y="435"/>
                  </a:lnTo>
                  <a:lnTo>
                    <a:pt x="231" y="437"/>
                  </a:lnTo>
                  <a:lnTo>
                    <a:pt x="226" y="430"/>
                  </a:lnTo>
                  <a:lnTo>
                    <a:pt x="224" y="430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5" y="441"/>
                  </a:lnTo>
                  <a:lnTo>
                    <a:pt x="222" y="444"/>
                  </a:lnTo>
                  <a:lnTo>
                    <a:pt x="221" y="444"/>
                  </a:lnTo>
                  <a:lnTo>
                    <a:pt x="216" y="437"/>
                  </a:lnTo>
                  <a:lnTo>
                    <a:pt x="211" y="438"/>
                  </a:lnTo>
                  <a:lnTo>
                    <a:pt x="201" y="441"/>
                  </a:lnTo>
                  <a:lnTo>
                    <a:pt x="201" y="443"/>
                  </a:lnTo>
                  <a:lnTo>
                    <a:pt x="196" y="444"/>
                  </a:lnTo>
                  <a:lnTo>
                    <a:pt x="192" y="448"/>
                  </a:lnTo>
                  <a:lnTo>
                    <a:pt x="187" y="454"/>
                  </a:lnTo>
                  <a:lnTo>
                    <a:pt x="188" y="454"/>
                  </a:lnTo>
                  <a:lnTo>
                    <a:pt x="187" y="460"/>
                  </a:lnTo>
                  <a:lnTo>
                    <a:pt x="188" y="461"/>
                  </a:lnTo>
                  <a:lnTo>
                    <a:pt x="187" y="464"/>
                  </a:lnTo>
                  <a:lnTo>
                    <a:pt x="183" y="468"/>
                  </a:lnTo>
                  <a:lnTo>
                    <a:pt x="181" y="477"/>
                  </a:lnTo>
                  <a:lnTo>
                    <a:pt x="177" y="479"/>
                  </a:lnTo>
                  <a:lnTo>
                    <a:pt x="177" y="481"/>
                  </a:lnTo>
                  <a:lnTo>
                    <a:pt x="174" y="485"/>
                  </a:lnTo>
                  <a:lnTo>
                    <a:pt x="170" y="486"/>
                  </a:lnTo>
                  <a:lnTo>
                    <a:pt x="171" y="489"/>
                  </a:lnTo>
                  <a:lnTo>
                    <a:pt x="170" y="492"/>
                  </a:lnTo>
                  <a:lnTo>
                    <a:pt x="167" y="497"/>
                  </a:lnTo>
                  <a:lnTo>
                    <a:pt x="171" y="499"/>
                  </a:lnTo>
                  <a:lnTo>
                    <a:pt x="172" y="502"/>
                  </a:lnTo>
                  <a:lnTo>
                    <a:pt x="176" y="502"/>
                  </a:lnTo>
                  <a:lnTo>
                    <a:pt x="177" y="503"/>
                  </a:lnTo>
                  <a:lnTo>
                    <a:pt x="182" y="504"/>
                  </a:lnTo>
                  <a:lnTo>
                    <a:pt x="185" y="517"/>
                  </a:lnTo>
                  <a:lnTo>
                    <a:pt x="186" y="518"/>
                  </a:lnTo>
                  <a:lnTo>
                    <a:pt x="184" y="520"/>
                  </a:lnTo>
                  <a:lnTo>
                    <a:pt x="177" y="524"/>
                  </a:lnTo>
                  <a:lnTo>
                    <a:pt x="176" y="527"/>
                  </a:lnTo>
                  <a:lnTo>
                    <a:pt x="170" y="532"/>
                  </a:lnTo>
                  <a:lnTo>
                    <a:pt x="170" y="536"/>
                  </a:lnTo>
                  <a:lnTo>
                    <a:pt x="177" y="540"/>
                  </a:lnTo>
                  <a:lnTo>
                    <a:pt x="178" y="543"/>
                  </a:lnTo>
                  <a:lnTo>
                    <a:pt x="174" y="552"/>
                  </a:lnTo>
                  <a:lnTo>
                    <a:pt x="177" y="555"/>
                  </a:lnTo>
                  <a:lnTo>
                    <a:pt x="173" y="556"/>
                  </a:lnTo>
                  <a:lnTo>
                    <a:pt x="172" y="559"/>
                  </a:lnTo>
                  <a:lnTo>
                    <a:pt x="164" y="559"/>
                  </a:lnTo>
                  <a:lnTo>
                    <a:pt x="162" y="554"/>
                  </a:lnTo>
                  <a:lnTo>
                    <a:pt x="159" y="548"/>
                  </a:lnTo>
                  <a:lnTo>
                    <a:pt x="159" y="556"/>
                  </a:lnTo>
                  <a:lnTo>
                    <a:pt x="151" y="555"/>
                  </a:lnTo>
                  <a:lnTo>
                    <a:pt x="152" y="555"/>
                  </a:lnTo>
                  <a:lnTo>
                    <a:pt x="152" y="548"/>
                  </a:lnTo>
                  <a:lnTo>
                    <a:pt x="153" y="537"/>
                  </a:lnTo>
                  <a:lnTo>
                    <a:pt x="147" y="532"/>
                  </a:lnTo>
                  <a:lnTo>
                    <a:pt x="146" y="526"/>
                  </a:lnTo>
                  <a:lnTo>
                    <a:pt x="143" y="524"/>
                  </a:lnTo>
                  <a:lnTo>
                    <a:pt x="141" y="519"/>
                  </a:lnTo>
                  <a:lnTo>
                    <a:pt x="141" y="520"/>
                  </a:lnTo>
                  <a:lnTo>
                    <a:pt x="131" y="523"/>
                  </a:lnTo>
                  <a:lnTo>
                    <a:pt x="128" y="518"/>
                  </a:lnTo>
                  <a:lnTo>
                    <a:pt x="127" y="519"/>
                  </a:lnTo>
                  <a:lnTo>
                    <a:pt x="123" y="519"/>
                  </a:lnTo>
                  <a:lnTo>
                    <a:pt x="122" y="515"/>
                  </a:lnTo>
                  <a:lnTo>
                    <a:pt x="118" y="509"/>
                  </a:lnTo>
                  <a:lnTo>
                    <a:pt x="123" y="505"/>
                  </a:lnTo>
                  <a:lnTo>
                    <a:pt x="120" y="501"/>
                  </a:lnTo>
                  <a:lnTo>
                    <a:pt x="118" y="500"/>
                  </a:lnTo>
                  <a:lnTo>
                    <a:pt x="114" y="499"/>
                  </a:lnTo>
                  <a:lnTo>
                    <a:pt x="113" y="496"/>
                  </a:lnTo>
                  <a:lnTo>
                    <a:pt x="112" y="495"/>
                  </a:lnTo>
                  <a:lnTo>
                    <a:pt x="107" y="491"/>
                  </a:lnTo>
                  <a:lnTo>
                    <a:pt x="106" y="486"/>
                  </a:lnTo>
                  <a:lnTo>
                    <a:pt x="101" y="483"/>
                  </a:lnTo>
                  <a:lnTo>
                    <a:pt x="103" y="480"/>
                  </a:lnTo>
                  <a:lnTo>
                    <a:pt x="103" y="479"/>
                  </a:lnTo>
                  <a:lnTo>
                    <a:pt x="103" y="477"/>
                  </a:lnTo>
                  <a:lnTo>
                    <a:pt x="100" y="470"/>
                  </a:lnTo>
                  <a:lnTo>
                    <a:pt x="95" y="471"/>
                  </a:lnTo>
                  <a:lnTo>
                    <a:pt x="91" y="471"/>
                  </a:lnTo>
                  <a:lnTo>
                    <a:pt x="90" y="470"/>
                  </a:lnTo>
                  <a:lnTo>
                    <a:pt x="87" y="462"/>
                  </a:lnTo>
                  <a:lnTo>
                    <a:pt x="87" y="456"/>
                  </a:lnTo>
                  <a:lnTo>
                    <a:pt x="86" y="455"/>
                  </a:lnTo>
                  <a:lnTo>
                    <a:pt x="87" y="454"/>
                  </a:lnTo>
                  <a:lnTo>
                    <a:pt x="84" y="453"/>
                  </a:lnTo>
                  <a:lnTo>
                    <a:pt x="83" y="453"/>
                  </a:lnTo>
                  <a:lnTo>
                    <a:pt x="83" y="449"/>
                  </a:lnTo>
                  <a:lnTo>
                    <a:pt x="80" y="452"/>
                  </a:lnTo>
                  <a:lnTo>
                    <a:pt x="79" y="454"/>
                  </a:lnTo>
                  <a:lnTo>
                    <a:pt x="78" y="452"/>
                  </a:lnTo>
                  <a:lnTo>
                    <a:pt x="73" y="454"/>
                  </a:lnTo>
                  <a:lnTo>
                    <a:pt x="70" y="455"/>
                  </a:lnTo>
                  <a:lnTo>
                    <a:pt x="69" y="455"/>
                  </a:lnTo>
                  <a:lnTo>
                    <a:pt x="68" y="457"/>
                  </a:lnTo>
                  <a:lnTo>
                    <a:pt x="67" y="457"/>
                  </a:lnTo>
                  <a:lnTo>
                    <a:pt x="67" y="458"/>
                  </a:lnTo>
                  <a:lnTo>
                    <a:pt x="64" y="457"/>
                  </a:lnTo>
                  <a:lnTo>
                    <a:pt x="65" y="459"/>
                  </a:lnTo>
                  <a:lnTo>
                    <a:pt x="65" y="460"/>
                  </a:lnTo>
                  <a:lnTo>
                    <a:pt x="60" y="460"/>
                  </a:lnTo>
                  <a:lnTo>
                    <a:pt x="60" y="462"/>
                  </a:lnTo>
                  <a:lnTo>
                    <a:pt x="57" y="464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49" y="460"/>
                  </a:lnTo>
                  <a:lnTo>
                    <a:pt x="45" y="456"/>
                  </a:lnTo>
                  <a:lnTo>
                    <a:pt x="44" y="459"/>
                  </a:lnTo>
                  <a:lnTo>
                    <a:pt x="42" y="460"/>
                  </a:lnTo>
                  <a:lnTo>
                    <a:pt x="34" y="457"/>
                  </a:lnTo>
                  <a:lnTo>
                    <a:pt x="31" y="454"/>
                  </a:lnTo>
                  <a:lnTo>
                    <a:pt x="32" y="449"/>
                  </a:lnTo>
                  <a:lnTo>
                    <a:pt x="31" y="449"/>
                  </a:lnTo>
                  <a:lnTo>
                    <a:pt x="30" y="447"/>
                  </a:lnTo>
                  <a:lnTo>
                    <a:pt x="31" y="446"/>
                  </a:lnTo>
                  <a:lnTo>
                    <a:pt x="30" y="443"/>
                  </a:lnTo>
                  <a:lnTo>
                    <a:pt x="26" y="441"/>
                  </a:lnTo>
                  <a:lnTo>
                    <a:pt x="26" y="439"/>
                  </a:lnTo>
                  <a:lnTo>
                    <a:pt x="25" y="437"/>
                  </a:lnTo>
                  <a:lnTo>
                    <a:pt x="23" y="436"/>
                  </a:lnTo>
                  <a:lnTo>
                    <a:pt x="24" y="432"/>
                  </a:lnTo>
                  <a:lnTo>
                    <a:pt x="20" y="430"/>
                  </a:lnTo>
                  <a:lnTo>
                    <a:pt x="19" y="425"/>
                  </a:lnTo>
                  <a:lnTo>
                    <a:pt x="11" y="422"/>
                  </a:lnTo>
                  <a:lnTo>
                    <a:pt x="12" y="420"/>
                  </a:lnTo>
                  <a:lnTo>
                    <a:pt x="11" y="419"/>
                  </a:lnTo>
                  <a:lnTo>
                    <a:pt x="10" y="414"/>
                  </a:lnTo>
                  <a:lnTo>
                    <a:pt x="18" y="409"/>
                  </a:lnTo>
                  <a:lnTo>
                    <a:pt x="18" y="408"/>
                  </a:lnTo>
                  <a:lnTo>
                    <a:pt x="12" y="408"/>
                  </a:lnTo>
                  <a:lnTo>
                    <a:pt x="11" y="411"/>
                  </a:lnTo>
                  <a:lnTo>
                    <a:pt x="7" y="411"/>
                  </a:lnTo>
                  <a:lnTo>
                    <a:pt x="6" y="410"/>
                  </a:lnTo>
                  <a:lnTo>
                    <a:pt x="6" y="409"/>
                  </a:lnTo>
                  <a:lnTo>
                    <a:pt x="10" y="408"/>
                  </a:lnTo>
                  <a:lnTo>
                    <a:pt x="6" y="402"/>
                  </a:lnTo>
                  <a:lnTo>
                    <a:pt x="9" y="401"/>
                  </a:lnTo>
                  <a:lnTo>
                    <a:pt x="7" y="399"/>
                  </a:lnTo>
                  <a:lnTo>
                    <a:pt x="7" y="398"/>
                  </a:lnTo>
                  <a:lnTo>
                    <a:pt x="12" y="397"/>
                  </a:lnTo>
                  <a:lnTo>
                    <a:pt x="6" y="397"/>
                  </a:lnTo>
                  <a:lnTo>
                    <a:pt x="6" y="394"/>
                  </a:lnTo>
                  <a:lnTo>
                    <a:pt x="8" y="396"/>
                  </a:lnTo>
                  <a:lnTo>
                    <a:pt x="9" y="395"/>
                  </a:lnTo>
                  <a:lnTo>
                    <a:pt x="8" y="391"/>
                  </a:lnTo>
                  <a:lnTo>
                    <a:pt x="8" y="387"/>
                  </a:lnTo>
                  <a:lnTo>
                    <a:pt x="4" y="388"/>
                  </a:lnTo>
                  <a:lnTo>
                    <a:pt x="5" y="385"/>
                  </a:lnTo>
                  <a:lnTo>
                    <a:pt x="0" y="383"/>
                  </a:lnTo>
                  <a:lnTo>
                    <a:pt x="4" y="377"/>
                  </a:lnTo>
                  <a:lnTo>
                    <a:pt x="9" y="376"/>
                  </a:lnTo>
                  <a:lnTo>
                    <a:pt x="6" y="370"/>
                  </a:lnTo>
                  <a:lnTo>
                    <a:pt x="12" y="365"/>
                  </a:lnTo>
                  <a:lnTo>
                    <a:pt x="12" y="364"/>
                  </a:lnTo>
                  <a:lnTo>
                    <a:pt x="16" y="367"/>
                  </a:lnTo>
                  <a:lnTo>
                    <a:pt x="20" y="367"/>
                  </a:lnTo>
                  <a:lnTo>
                    <a:pt x="25" y="365"/>
                  </a:lnTo>
                  <a:lnTo>
                    <a:pt x="28" y="365"/>
                  </a:lnTo>
                  <a:lnTo>
                    <a:pt x="29" y="368"/>
                  </a:lnTo>
                  <a:lnTo>
                    <a:pt x="29" y="371"/>
                  </a:lnTo>
                  <a:lnTo>
                    <a:pt x="34" y="374"/>
                  </a:lnTo>
                  <a:lnTo>
                    <a:pt x="34" y="377"/>
                  </a:lnTo>
                  <a:lnTo>
                    <a:pt x="34" y="379"/>
                  </a:lnTo>
                  <a:lnTo>
                    <a:pt x="35" y="383"/>
                  </a:lnTo>
                  <a:lnTo>
                    <a:pt x="42" y="384"/>
                  </a:lnTo>
                  <a:lnTo>
                    <a:pt x="45" y="380"/>
                  </a:lnTo>
                  <a:lnTo>
                    <a:pt x="45" y="382"/>
                  </a:lnTo>
                  <a:lnTo>
                    <a:pt x="46" y="380"/>
                  </a:lnTo>
                  <a:lnTo>
                    <a:pt x="49" y="372"/>
                  </a:lnTo>
                  <a:lnTo>
                    <a:pt x="53" y="372"/>
                  </a:lnTo>
                  <a:lnTo>
                    <a:pt x="57" y="367"/>
                  </a:lnTo>
                  <a:lnTo>
                    <a:pt x="57" y="365"/>
                  </a:lnTo>
                  <a:lnTo>
                    <a:pt x="52" y="364"/>
                  </a:lnTo>
                  <a:lnTo>
                    <a:pt x="48" y="360"/>
                  </a:lnTo>
                  <a:lnTo>
                    <a:pt x="48" y="359"/>
                  </a:lnTo>
                  <a:lnTo>
                    <a:pt x="51" y="360"/>
                  </a:lnTo>
                  <a:lnTo>
                    <a:pt x="57" y="360"/>
                  </a:lnTo>
                  <a:lnTo>
                    <a:pt x="58" y="356"/>
                  </a:lnTo>
                  <a:lnTo>
                    <a:pt x="66" y="359"/>
                  </a:lnTo>
                  <a:lnTo>
                    <a:pt x="70" y="354"/>
                  </a:lnTo>
                  <a:lnTo>
                    <a:pt x="71" y="356"/>
                  </a:lnTo>
                  <a:lnTo>
                    <a:pt x="75" y="354"/>
                  </a:lnTo>
                  <a:lnTo>
                    <a:pt x="73" y="353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9" y="343"/>
                  </a:lnTo>
                  <a:lnTo>
                    <a:pt x="67" y="344"/>
                  </a:lnTo>
                  <a:lnTo>
                    <a:pt x="65" y="337"/>
                  </a:lnTo>
                  <a:lnTo>
                    <a:pt x="64" y="336"/>
                  </a:lnTo>
                  <a:lnTo>
                    <a:pt x="63" y="335"/>
                  </a:lnTo>
                  <a:lnTo>
                    <a:pt x="63" y="329"/>
                  </a:lnTo>
                  <a:lnTo>
                    <a:pt x="61" y="328"/>
                  </a:lnTo>
                  <a:lnTo>
                    <a:pt x="60" y="329"/>
                  </a:lnTo>
                  <a:lnTo>
                    <a:pt x="56" y="325"/>
                  </a:lnTo>
                  <a:lnTo>
                    <a:pt x="48" y="323"/>
                  </a:lnTo>
                  <a:lnTo>
                    <a:pt x="46" y="318"/>
                  </a:lnTo>
                  <a:lnTo>
                    <a:pt x="47" y="315"/>
                  </a:lnTo>
                  <a:lnTo>
                    <a:pt x="46" y="313"/>
                  </a:lnTo>
                  <a:lnTo>
                    <a:pt x="45" y="308"/>
                  </a:lnTo>
                  <a:lnTo>
                    <a:pt x="45" y="307"/>
                  </a:lnTo>
                  <a:lnTo>
                    <a:pt x="45" y="306"/>
                  </a:lnTo>
                  <a:lnTo>
                    <a:pt x="43" y="303"/>
                  </a:lnTo>
                  <a:lnTo>
                    <a:pt x="45" y="297"/>
                  </a:lnTo>
                  <a:lnTo>
                    <a:pt x="42" y="293"/>
                  </a:lnTo>
                  <a:lnTo>
                    <a:pt x="41" y="291"/>
                  </a:lnTo>
                  <a:lnTo>
                    <a:pt x="35" y="289"/>
                  </a:lnTo>
                  <a:lnTo>
                    <a:pt x="35" y="285"/>
                  </a:lnTo>
                  <a:lnTo>
                    <a:pt x="36" y="283"/>
                  </a:lnTo>
                  <a:lnTo>
                    <a:pt x="41" y="286"/>
                  </a:lnTo>
                  <a:lnTo>
                    <a:pt x="41" y="285"/>
                  </a:lnTo>
                  <a:lnTo>
                    <a:pt x="39" y="280"/>
                  </a:lnTo>
                  <a:lnTo>
                    <a:pt x="40" y="274"/>
                  </a:lnTo>
                  <a:lnTo>
                    <a:pt x="33" y="274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33" y="264"/>
                  </a:lnTo>
                  <a:lnTo>
                    <a:pt x="30" y="260"/>
                  </a:lnTo>
                  <a:lnTo>
                    <a:pt x="20" y="258"/>
                  </a:lnTo>
                  <a:lnTo>
                    <a:pt x="18" y="253"/>
                  </a:lnTo>
                  <a:lnTo>
                    <a:pt x="12" y="245"/>
                  </a:lnTo>
                  <a:lnTo>
                    <a:pt x="11" y="242"/>
                  </a:lnTo>
                  <a:lnTo>
                    <a:pt x="12" y="239"/>
                  </a:lnTo>
                  <a:lnTo>
                    <a:pt x="18" y="235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0" y="223"/>
                  </a:lnTo>
                  <a:lnTo>
                    <a:pt x="19" y="221"/>
                  </a:lnTo>
                  <a:lnTo>
                    <a:pt x="16" y="211"/>
                  </a:lnTo>
                  <a:lnTo>
                    <a:pt x="23" y="201"/>
                  </a:lnTo>
                  <a:lnTo>
                    <a:pt x="34" y="190"/>
                  </a:lnTo>
                  <a:lnTo>
                    <a:pt x="39" y="186"/>
                  </a:lnTo>
                  <a:lnTo>
                    <a:pt x="42" y="183"/>
                  </a:lnTo>
                  <a:lnTo>
                    <a:pt x="44" y="182"/>
                  </a:lnTo>
                  <a:lnTo>
                    <a:pt x="46" y="179"/>
                  </a:lnTo>
                  <a:lnTo>
                    <a:pt x="49" y="173"/>
                  </a:lnTo>
                  <a:lnTo>
                    <a:pt x="49" y="172"/>
                  </a:lnTo>
                  <a:lnTo>
                    <a:pt x="48" y="171"/>
                  </a:lnTo>
                  <a:lnTo>
                    <a:pt x="46" y="162"/>
                  </a:lnTo>
                  <a:lnTo>
                    <a:pt x="46" y="154"/>
                  </a:lnTo>
                  <a:lnTo>
                    <a:pt x="46" y="153"/>
                  </a:lnTo>
                  <a:lnTo>
                    <a:pt x="53" y="147"/>
                  </a:lnTo>
                  <a:lnTo>
                    <a:pt x="57" y="152"/>
                  </a:lnTo>
                  <a:lnTo>
                    <a:pt x="61" y="154"/>
                  </a:lnTo>
                  <a:lnTo>
                    <a:pt x="68" y="153"/>
                  </a:lnTo>
                  <a:lnTo>
                    <a:pt x="75" y="160"/>
                  </a:lnTo>
                  <a:lnTo>
                    <a:pt x="76" y="160"/>
                  </a:lnTo>
                  <a:lnTo>
                    <a:pt x="75" y="167"/>
                  </a:lnTo>
                  <a:lnTo>
                    <a:pt x="72" y="166"/>
                  </a:lnTo>
                  <a:lnTo>
                    <a:pt x="71" y="170"/>
                  </a:lnTo>
                  <a:lnTo>
                    <a:pt x="70" y="172"/>
                  </a:lnTo>
                  <a:lnTo>
                    <a:pt x="66" y="175"/>
                  </a:lnTo>
                  <a:lnTo>
                    <a:pt x="63" y="182"/>
                  </a:lnTo>
                  <a:lnTo>
                    <a:pt x="61" y="185"/>
                  </a:lnTo>
                  <a:lnTo>
                    <a:pt x="69" y="185"/>
                  </a:lnTo>
                  <a:lnTo>
                    <a:pt x="73" y="187"/>
                  </a:lnTo>
                  <a:lnTo>
                    <a:pt x="75" y="188"/>
                  </a:lnTo>
                  <a:lnTo>
                    <a:pt x="82" y="194"/>
                  </a:lnTo>
                  <a:lnTo>
                    <a:pt x="84" y="192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1" y="210"/>
                  </a:lnTo>
                  <a:lnTo>
                    <a:pt x="91" y="211"/>
                  </a:lnTo>
                  <a:lnTo>
                    <a:pt x="94" y="218"/>
                  </a:lnTo>
                  <a:lnTo>
                    <a:pt x="95" y="218"/>
                  </a:lnTo>
                  <a:lnTo>
                    <a:pt x="90" y="226"/>
                  </a:lnTo>
                  <a:lnTo>
                    <a:pt x="89" y="230"/>
                  </a:lnTo>
                  <a:lnTo>
                    <a:pt x="92" y="229"/>
                  </a:lnTo>
                  <a:lnTo>
                    <a:pt x="99" y="226"/>
                  </a:lnTo>
                  <a:lnTo>
                    <a:pt x="100" y="227"/>
                  </a:lnTo>
                  <a:lnTo>
                    <a:pt x="102" y="229"/>
                  </a:lnTo>
                  <a:lnTo>
                    <a:pt x="106" y="229"/>
                  </a:lnTo>
                  <a:lnTo>
                    <a:pt x="106" y="231"/>
                  </a:lnTo>
                  <a:lnTo>
                    <a:pt x="110" y="233"/>
                  </a:lnTo>
                  <a:lnTo>
                    <a:pt x="113" y="232"/>
                  </a:lnTo>
                  <a:lnTo>
                    <a:pt x="115" y="232"/>
                  </a:lnTo>
                  <a:lnTo>
                    <a:pt x="116" y="226"/>
                  </a:lnTo>
                  <a:lnTo>
                    <a:pt x="118" y="223"/>
                  </a:lnTo>
                  <a:lnTo>
                    <a:pt x="120" y="217"/>
                  </a:lnTo>
                  <a:lnTo>
                    <a:pt x="124" y="214"/>
                  </a:lnTo>
                  <a:lnTo>
                    <a:pt x="127" y="210"/>
                  </a:lnTo>
                  <a:lnTo>
                    <a:pt x="124" y="209"/>
                  </a:lnTo>
                  <a:lnTo>
                    <a:pt x="124" y="208"/>
                  </a:lnTo>
                  <a:lnTo>
                    <a:pt x="118" y="203"/>
                  </a:lnTo>
                  <a:lnTo>
                    <a:pt x="113" y="201"/>
                  </a:lnTo>
                  <a:lnTo>
                    <a:pt x="113" y="199"/>
                  </a:lnTo>
                  <a:lnTo>
                    <a:pt x="111" y="196"/>
                  </a:lnTo>
                  <a:lnTo>
                    <a:pt x="111" y="195"/>
                  </a:lnTo>
                  <a:lnTo>
                    <a:pt x="106" y="190"/>
                  </a:lnTo>
                  <a:lnTo>
                    <a:pt x="107" y="188"/>
                  </a:lnTo>
                  <a:lnTo>
                    <a:pt x="114" y="183"/>
                  </a:lnTo>
                  <a:lnTo>
                    <a:pt x="111" y="174"/>
                  </a:lnTo>
                  <a:lnTo>
                    <a:pt x="112" y="167"/>
                  </a:lnTo>
                  <a:lnTo>
                    <a:pt x="124" y="163"/>
                  </a:lnTo>
                  <a:lnTo>
                    <a:pt x="127" y="156"/>
                  </a:lnTo>
                  <a:lnTo>
                    <a:pt x="125" y="147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9" y="136"/>
                  </a:lnTo>
                  <a:lnTo>
                    <a:pt x="145" y="132"/>
                  </a:lnTo>
                  <a:lnTo>
                    <a:pt x="147" y="132"/>
                  </a:lnTo>
                  <a:lnTo>
                    <a:pt x="150" y="128"/>
                  </a:lnTo>
                  <a:lnTo>
                    <a:pt x="151" y="121"/>
                  </a:lnTo>
                  <a:lnTo>
                    <a:pt x="154" y="119"/>
                  </a:lnTo>
                  <a:lnTo>
                    <a:pt x="157" y="115"/>
                  </a:lnTo>
                  <a:lnTo>
                    <a:pt x="160" y="115"/>
                  </a:lnTo>
                  <a:lnTo>
                    <a:pt x="161" y="115"/>
                  </a:lnTo>
                  <a:lnTo>
                    <a:pt x="161" y="106"/>
                  </a:lnTo>
                  <a:lnTo>
                    <a:pt x="169" y="96"/>
                  </a:lnTo>
                  <a:lnTo>
                    <a:pt x="170" y="91"/>
                  </a:lnTo>
                  <a:lnTo>
                    <a:pt x="172" y="88"/>
                  </a:lnTo>
                  <a:lnTo>
                    <a:pt x="172" y="82"/>
                  </a:lnTo>
                  <a:lnTo>
                    <a:pt x="167" y="78"/>
                  </a:lnTo>
                  <a:lnTo>
                    <a:pt x="169" y="71"/>
                  </a:lnTo>
                  <a:lnTo>
                    <a:pt x="167" y="68"/>
                  </a:lnTo>
                  <a:lnTo>
                    <a:pt x="166" y="61"/>
                  </a:lnTo>
                  <a:lnTo>
                    <a:pt x="162" y="59"/>
                  </a:lnTo>
                  <a:lnTo>
                    <a:pt x="161" y="54"/>
                  </a:lnTo>
                  <a:lnTo>
                    <a:pt x="166" y="51"/>
                  </a:lnTo>
                  <a:lnTo>
                    <a:pt x="167" y="41"/>
                  </a:lnTo>
                  <a:lnTo>
                    <a:pt x="173" y="38"/>
                  </a:lnTo>
                  <a:lnTo>
                    <a:pt x="187" y="37"/>
                  </a:lnTo>
                  <a:lnTo>
                    <a:pt x="186" y="39"/>
                  </a:lnTo>
                  <a:lnTo>
                    <a:pt x="190" y="44"/>
                  </a:lnTo>
                  <a:lnTo>
                    <a:pt x="195" y="48"/>
                  </a:lnTo>
                  <a:lnTo>
                    <a:pt x="198" y="43"/>
                  </a:lnTo>
                  <a:lnTo>
                    <a:pt x="202" y="38"/>
                  </a:lnTo>
                  <a:lnTo>
                    <a:pt x="207" y="37"/>
                  </a:lnTo>
                  <a:lnTo>
                    <a:pt x="208" y="48"/>
                  </a:lnTo>
                  <a:lnTo>
                    <a:pt x="207" y="63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12" y="77"/>
                  </a:lnTo>
                  <a:lnTo>
                    <a:pt x="217" y="82"/>
                  </a:lnTo>
                  <a:lnTo>
                    <a:pt x="223" y="93"/>
                  </a:lnTo>
                  <a:lnTo>
                    <a:pt x="225" y="95"/>
                  </a:lnTo>
                  <a:lnTo>
                    <a:pt x="229" y="95"/>
                  </a:lnTo>
                  <a:lnTo>
                    <a:pt x="233" y="97"/>
                  </a:lnTo>
                  <a:lnTo>
                    <a:pt x="246" y="98"/>
                  </a:lnTo>
                  <a:lnTo>
                    <a:pt x="254" y="95"/>
                  </a:lnTo>
                  <a:lnTo>
                    <a:pt x="260" y="97"/>
                  </a:lnTo>
                  <a:lnTo>
                    <a:pt x="263" y="90"/>
                  </a:lnTo>
                  <a:lnTo>
                    <a:pt x="264" y="86"/>
                  </a:lnTo>
                  <a:lnTo>
                    <a:pt x="265" y="82"/>
                  </a:lnTo>
                  <a:lnTo>
                    <a:pt x="268" y="82"/>
                  </a:lnTo>
                  <a:lnTo>
                    <a:pt x="275" y="85"/>
                  </a:lnTo>
                  <a:lnTo>
                    <a:pt x="284" y="81"/>
                  </a:lnTo>
                  <a:lnTo>
                    <a:pt x="288" y="78"/>
                  </a:lnTo>
                  <a:lnTo>
                    <a:pt x="298" y="75"/>
                  </a:lnTo>
                  <a:lnTo>
                    <a:pt x="303" y="72"/>
                  </a:lnTo>
                  <a:lnTo>
                    <a:pt x="306" y="77"/>
                  </a:lnTo>
                  <a:lnTo>
                    <a:pt x="312" y="73"/>
                  </a:lnTo>
                  <a:lnTo>
                    <a:pt x="319" y="81"/>
                  </a:lnTo>
                  <a:lnTo>
                    <a:pt x="320" y="82"/>
                  </a:lnTo>
                  <a:lnTo>
                    <a:pt x="319" y="90"/>
                  </a:lnTo>
                  <a:lnTo>
                    <a:pt x="322" y="93"/>
                  </a:lnTo>
                  <a:lnTo>
                    <a:pt x="322" y="100"/>
                  </a:lnTo>
                  <a:lnTo>
                    <a:pt x="322" y="101"/>
                  </a:lnTo>
                  <a:lnTo>
                    <a:pt x="334" y="106"/>
                  </a:lnTo>
                  <a:lnTo>
                    <a:pt x="334" y="114"/>
                  </a:lnTo>
                  <a:lnTo>
                    <a:pt x="332" y="116"/>
                  </a:lnTo>
                  <a:lnTo>
                    <a:pt x="338" y="119"/>
                  </a:lnTo>
                  <a:lnTo>
                    <a:pt x="342" y="116"/>
                  </a:lnTo>
                  <a:lnTo>
                    <a:pt x="343" y="116"/>
                  </a:lnTo>
                  <a:lnTo>
                    <a:pt x="350" y="117"/>
                  </a:lnTo>
                  <a:lnTo>
                    <a:pt x="360" y="107"/>
                  </a:lnTo>
                  <a:lnTo>
                    <a:pt x="357" y="103"/>
                  </a:lnTo>
                  <a:lnTo>
                    <a:pt x="357" y="102"/>
                  </a:lnTo>
                  <a:lnTo>
                    <a:pt x="352" y="94"/>
                  </a:lnTo>
                  <a:lnTo>
                    <a:pt x="347" y="90"/>
                  </a:lnTo>
                  <a:lnTo>
                    <a:pt x="345" y="84"/>
                  </a:lnTo>
                  <a:lnTo>
                    <a:pt x="347" y="81"/>
                  </a:lnTo>
                  <a:lnTo>
                    <a:pt x="350" y="77"/>
                  </a:lnTo>
                  <a:lnTo>
                    <a:pt x="351" y="72"/>
                  </a:lnTo>
                  <a:lnTo>
                    <a:pt x="357" y="71"/>
                  </a:lnTo>
                  <a:lnTo>
                    <a:pt x="358" y="65"/>
                  </a:lnTo>
                  <a:lnTo>
                    <a:pt x="355" y="63"/>
                  </a:lnTo>
                  <a:lnTo>
                    <a:pt x="354" y="60"/>
                  </a:lnTo>
                  <a:lnTo>
                    <a:pt x="350" y="58"/>
                  </a:lnTo>
                  <a:lnTo>
                    <a:pt x="343" y="61"/>
                  </a:lnTo>
                  <a:lnTo>
                    <a:pt x="337" y="60"/>
                  </a:lnTo>
                  <a:lnTo>
                    <a:pt x="335" y="57"/>
                  </a:lnTo>
                  <a:lnTo>
                    <a:pt x="331" y="56"/>
                  </a:lnTo>
                  <a:lnTo>
                    <a:pt x="332" y="50"/>
                  </a:lnTo>
                  <a:lnTo>
                    <a:pt x="331" y="38"/>
                  </a:lnTo>
                  <a:lnTo>
                    <a:pt x="332" y="35"/>
                  </a:lnTo>
                  <a:lnTo>
                    <a:pt x="331" y="27"/>
                  </a:lnTo>
                  <a:lnTo>
                    <a:pt x="339" y="21"/>
                  </a:lnTo>
                  <a:lnTo>
                    <a:pt x="339" y="19"/>
                  </a:lnTo>
                  <a:lnTo>
                    <a:pt x="342" y="16"/>
                  </a:lnTo>
                  <a:lnTo>
                    <a:pt x="343" y="8"/>
                  </a:lnTo>
                  <a:lnTo>
                    <a:pt x="347" y="8"/>
                  </a:lnTo>
                  <a:lnTo>
                    <a:pt x="361" y="3"/>
                  </a:lnTo>
                  <a:lnTo>
                    <a:pt x="367" y="4"/>
                  </a:lnTo>
                  <a:lnTo>
                    <a:pt x="373" y="0"/>
                  </a:lnTo>
                  <a:lnTo>
                    <a:pt x="376" y="6"/>
                  </a:lnTo>
                  <a:lnTo>
                    <a:pt x="374" y="12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22"/>
                  </a:lnTo>
                  <a:lnTo>
                    <a:pt x="387" y="24"/>
                  </a:lnTo>
                  <a:lnTo>
                    <a:pt x="393" y="24"/>
                  </a:lnTo>
                  <a:lnTo>
                    <a:pt x="396" y="26"/>
                  </a:lnTo>
                  <a:lnTo>
                    <a:pt x="398" y="23"/>
                  </a:lnTo>
                  <a:lnTo>
                    <a:pt x="409" y="25"/>
                  </a:lnTo>
                  <a:lnTo>
                    <a:pt x="412" y="24"/>
                  </a:lnTo>
                  <a:lnTo>
                    <a:pt x="414" y="26"/>
                  </a:lnTo>
                  <a:lnTo>
                    <a:pt x="419" y="30"/>
                  </a:lnTo>
                  <a:lnTo>
                    <a:pt x="420" y="35"/>
                  </a:lnTo>
                  <a:lnTo>
                    <a:pt x="424" y="39"/>
                  </a:lnTo>
                  <a:lnTo>
                    <a:pt x="435" y="41"/>
                  </a:lnTo>
                  <a:lnTo>
                    <a:pt x="442" y="43"/>
                  </a:lnTo>
                  <a:lnTo>
                    <a:pt x="452" y="48"/>
                  </a:lnTo>
                  <a:lnTo>
                    <a:pt x="456" y="54"/>
                  </a:lnTo>
                  <a:lnTo>
                    <a:pt x="455" y="60"/>
                  </a:lnTo>
                  <a:lnTo>
                    <a:pt x="457" y="66"/>
                  </a:lnTo>
                  <a:lnTo>
                    <a:pt x="453" y="72"/>
                  </a:lnTo>
                  <a:lnTo>
                    <a:pt x="445" y="74"/>
                  </a:lnTo>
                  <a:lnTo>
                    <a:pt x="440" y="77"/>
                  </a:lnTo>
                  <a:lnTo>
                    <a:pt x="438" y="79"/>
                  </a:lnTo>
                  <a:lnTo>
                    <a:pt x="435" y="80"/>
                  </a:lnTo>
                  <a:lnTo>
                    <a:pt x="433" y="83"/>
                  </a:lnTo>
                  <a:lnTo>
                    <a:pt x="443" y="89"/>
                  </a:lnTo>
                  <a:lnTo>
                    <a:pt x="446" y="96"/>
                  </a:lnTo>
                  <a:lnTo>
                    <a:pt x="443" y="101"/>
                  </a:lnTo>
                  <a:lnTo>
                    <a:pt x="446" y="105"/>
                  </a:lnTo>
                  <a:lnTo>
                    <a:pt x="447" y="113"/>
                  </a:lnTo>
                  <a:lnTo>
                    <a:pt x="445" y="116"/>
                  </a:lnTo>
                  <a:lnTo>
                    <a:pt x="445" y="117"/>
                  </a:lnTo>
                  <a:lnTo>
                    <a:pt x="438" y="128"/>
                  </a:lnTo>
                  <a:lnTo>
                    <a:pt x="443" y="136"/>
                  </a:lnTo>
                  <a:lnTo>
                    <a:pt x="442" y="139"/>
                  </a:lnTo>
                  <a:lnTo>
                    <a:pt x="438" y="154"/>
                  </a:lnTo>
                  <a:lnTo>
                    <a:pt x="432" y="160"/>
                  </a:lnTo>
                  <a:lnTo>
                    <a:pt x="426" y="165"/>
                  </a:lnTo>
                  <a:lnTo>
                    <a:pt x="426" y="174"/>
                  </a:lnTo>
                  <a:lnTo>
                    <a:pt x="423" y="175"/>
                  </a:lnTo>
                  <a:lnTo>
                    <a:pt x="420" y="183"/>
                  </a:lnTo>
                  <a:lnTo>
                    <a:pt x="419" y="188"/>
                  </a:lnTo>
                  <a:lnTo>
                    <a:pt x="426" y="190"/>
                  </a:lnTo>
                  <a:lnTo>
                    <a:pt x="428" y="198"/>
                  </a:lnTo>
                  <a:lnTo>
                    <a:pt x="428" y="200"/>
                  </a:lnTo>
                  <a:lnTo>
                    <a:pt x="430" y="203"/>
                  </a:lnTo>
                  <a:lnTo>
                    <a:pt x="431" y="209"/>
                  </a:lnTo>
                  <a:lnTo>
                    <a:pt x="430" y="211"/>
                  </a:lnTo>
                  <a:lnTo>
                    <a:pt x="428" y="213"/>
                  </a:lnTo>
                  <a:lnTo>
                    <a:pt x="430" y="217"/>
                  </a:lnTo>
                  <a:lnTo>
                    <a:pt x="430" y="231"/>
                  </a:lnTo>
                  <a:lnTo>
                    <a:pt x="434" y="232"/>
                  </a:lnTo>
                  <a:lnTo>
                    <a:pt x="438" y="234"/>
                  </a:lnTo>
                  <a:lnTo>
                    <a:pt x="435" y="236"/>
                  </a:lnTo>
                  <a:lnTo>
                    <a:pt x="437" y="243"/>
                  </a:lnTo>
                  <a:lnTo>
                    <a:pt x="438" y="243"/>
                  </a:lnTo>
                  <a:lnTo>
                    <a:pt x="447" y="242"/>
                  </a:lnTo>
                  <a:lnTo>
                    <a:pt x="451" y="238"/>
                  </a:lnTo>
                  <a:lnTo>
                    <a:pt x="458" y="236"/>
                  </a:lnTo>
                  <a:lnTo>
                    <a:pt x="459" y="238"/>
                  </a:lnTo>
                  <a:lnTo>
                    <a:pt x="463" y="231"/>
                  </a:lnTo>
                  <a:lnTo>
                    <a:pt x="465" y="230"/>
                  </a:lnTo>
                  <a:lnTo>
                    <a:pt x="470" y="227"/>
                  </a:lnTo>
                  <a:lnTo>
                    <a:pt x="472" y="226"/>
                  </a:lnTo>
                  <a:lnTo>
                    <a:pt x="477" y="227"/>
                  </a:lnTo>
                  <a:lnTo>
                    <a:pt x="482" y="227"/>
                  </a:lnTo>
                  <a:lnTo>
                    <a:pt x="484" y="230"/>
                  </a:lnTo>
                  <a:lnTo>
                    <a:pt x="488" y="226"/>
                  </a:lnTo>
                  <a:lnTo>
                    <a:pt x="493" y="229"/>
                  </a:lnTo>
                  <a:lnTo>
                    <a:pt x="500" y="227"/>
                  </a:lnTo>
                  <a:lnTo>
                    <a:pt x="503" y="230"/>
                  </a:lnTo>
                  <a:lnTo>
                    <a:pt x="495" y="241"/>
                  </a:lnTo>
                  <a:lnTo>
                    <a:pt x="487" y="255"/>
                  </a:lnTo>
                  <a:lnTo>
                    <a:pt x="479" y="266"/>
                  </a:lnTo>
                  <a:lnTo>
                    <a:pt x="470" y="278"/>
                  </a:lnTo>
                  <a:lnTo>
                    <a:pt x="457" y="294"/>
                  </a:lnTo>
                  <a:lnTo>
                    <a:pt x="457" y="302"/>
                  </a:lnTo>
                  <a:lnTo>
                    <a:pt x="458" y="306"/>
                  </a:lnTo>
                  <a:lnTo>
                    <a:pt x="458" y="315"/>
                  </a:lnTo>
                  <a:lnTo>
                    <a:pt x="459" y="320"/>
                  </a:lnTo>
                  <a:lnTo>
                    <a:pt x="459" y="329"/>
                  </a:lnTo>
                  <a:lnTo>
                    <a:pt x="460" y="340"/>
                  </a:lnTo>
                  <a:lnTo>
                    <a:pt x="456" y="340"/>
                  </a:lnTo>
                  <a:lnTo>
                    <a:pt x="457" y="342"/>
                  </a:lnTo>
                  <a:lnTo>
                    <a:pt x="461" y="341"/>
                  </a:lnTo>
                  <a:lnTo>
                    <a:pt x="461" y="348"/>
                  </a:lnTo>
                  <a:lnTo>
                    <a:pt x="463" y="34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7" name="Freeform 187"/>
            <p:cNvSpPr>
              <a:spLocks/>
            </p:cNvSpPr>
            <p:nvPr/>
          </p:nvSpPr>
          <p:spPr bwMode="auto">
            <a:xfrm>
              <a:off x="3863" y="850"/>
              <a:ext cx="629" cy="559"/>
            </a:xfrm>
            <a:custGeom>
              <a:avLst/>
              <a:gdLst/>
              <a:ahLst/>
              <a:cxnLst>
                <a:cxn ang="0">
                  <a:pos x="622" y="481"/>
                </a:cxn>
                <a:cxn ang="0">
                  <a:pos x="583" y="483"/>
                </a:cxn>
                <a:cxn ang="0">
                  <a:pos x="531" y="483"/>
                </a:cxn>
                <a:cxn ang="0">
                  <a:pos x="499" y="485"/>
                </a:cxn>
                <a:cxn ang="0">
                  <a:pos x="471" y="476"/>
                </a:cxn>
                <a:cxn ang="0">
                  <a:pos x="418" y="484"/>
                </a:cxn>
                <a:cxn ang="0">
                  <a:pos x="374" y="460"/>
                </a:cxn>
                <a:cxn ang="0">
                  <a:pos x="334" y="453"/>
                </a:cxn>
                <a:cxn ang="0">
                  <a:pos x="305" y="435"/>
                </a:cxn>
                <a:cxn ang="0">
                  <a:pos x="284" y="450"/>
                </a:cxn>
                <a:cxn ang="0">
                  <a:pos x="244" y="443"/>
                </a:cxn>
                <a:cxn ang="0">
                  <a:pos x="222" y="432"/>
                </a:cxn>
                <a:cxn ang="0">
                  <a:pos x="187" y="454"/>
                </a:cxn>
                <a:cxn ang="0">
                  <a:pos x="170" y="486"/>
                </a:cxn>
                <a:cxn ang="0">
                  <a:pos x="186" y="518"/>
                </a:cxn>
                <a:cxn ang="0">
                  <a:pos x="173" y="556"/>
                </a:cxn>
                <a:cxn ang="0">
                  <a:pos x="147" y="532"/>
                </a:cxn>
                <a:cxn ang="0">
                  <a:pos x="118" y="509"/>
                </a:cxn>
                <a:cxn ang="0">
                  <a:pos x="103" y="480"/>
                </a:cxn>
                <a:cxn ang="0">
                  <a:pos x="87" y="454"/>
                </a:cxn>
                <a:cxn ang="0">
                  <a:pos x="68" y="457"/>
                </a:cxn>
                <a:cxn ang="0">
                  <a:pos x="54" y="461"/>
                </a:cxn>
                <a:cxn ang="0">
                  <a:pos x="31" y="446"/>
                </a:cxn>
                <a:cxn ang="0">
                  <a:pos x="12" y="420"/>
                </a:cxn>
                <a:cxn ang="0">
                  <a:pos x="10" y="408"/>
                </a:cxn>
                <a:cxn ang="0">
                  <a:pos x="8" y="391"/>
                </a:cxn>
                <a:cxn ang="0">
                  <a:pos x="16" y="367"/>
                </a:cxn>
                <a:cxn ang="0">
                  <a:pos x="42" y="384"/>
                </a:cxn>
                <a:cxn ang="0">
                  <a:pos x="48" y="359"/>
                </a:cxn>
                <a:cxn ang="0">
                  <a:pos x="70" y="344"/>
                </a:cxn>
                <a:cxn ang="0">
                  <a:pos x="48" y="323"/>
                </a:cxn>
                <a:cxn ang="0">
                  <a:pos x="41" y="291"/>
                </a:cxn>
                <a:cxn ang="0">
                  <a:pos x="31" y="270"/>
                </a:cxn>
                <a:cxn ang="0">
                  <a:pos x="21" y="227"/>
                </a:cxn>
                <a:cxn ang="0">
                  <a:pos x="46" y="179"/>
                </a:cxn>
                <a:cxn ang="0">
                  <a:pos x="68" y="153"/>
                </a:cxn>
                <a:cxn ang="0">
                  <a:pos x="69" y="185"/>
                </a:cxn>
                <a:cxn ang="0">
                  <a:pos x="95" y="218"/>
                </a:cxn>
                <a:cxn ang="0">
                  <a:pos x="113" y="232"/>
                </a:cxn>
                <a:cxn ang="0">
                  <a:pos x="113" y="201"/>
                </a:cxn>
                <a:cxn ang="0">
                  <a:pos x="127" y="156"/>
                </a:cxn>
                <a:cxn ang="0">
                  <a:pos x="157" y="115"/>
                </a:cxn>
                <a:cxn ang="0">
                  <a:pos x="167" y="68"/>
                </a:cxn>
                <a:cxn ang="0">
                  <a:pos x="195" y="48"/>
                </a:cxn>
                <a:cxn ang="0">
                  <a:pos x="223" y="93"/>
                </a:cxn>
                <a:cxn ang="0">
                  <a:pos x="268" y="82"/>
                </a:cxn>
                <a:cxn ang="0">
                  <a:pos x="319" y="90"/>
                </a:cxn>
                <a:cxn ang="0">
                  <a:pos x="350" y="117"/>
                </a:cxn>
                <a:cxn ang="0">
                  <a:pos x="357" y="71"/>
                </a:cxn>
                <a:cxn ang="0">
                  <a:pos x="331" y="38"/>
                </a:cxn>
                <a:cxn ang="0">
                  <a:pos x="373" y="0"/>
                </a:cxn>
                <a:cxn ang="0">
                  <a:pos x="409" y="25"/>
                </a:cxn>
                <a:cxn ang="0">
                  <a:pos x="455" y="60"/>
                </a:cxn>
                <a:cxn ang="0">
                  <a:pos x="443" y="101"/>
                </a:cxn>
                <a:cxn ang="0">
                  <a:pos x="426" y="165"/>
                </a:cxn>
                <a:cxn ang="0">
                  <a:pos x="430" y="211"/>
                </a:cxn>
                <a:cxn ang="0">
                  <a:pos x="451" y="238"/>
                </a:cxn>
                <a:cxn ang="0">
                  <a:pos x="488" y="226"/>
                </a:cxn>
                <a:cxn ang="0">
                  <a:pos x="458" y="306"/>
                </a:cxn>
              </a:cxnLst>
              <a:rect l="0" t="0" r="r" b="b"/>
              <a:pathLst>
                <a:path w="629" h="559">
                  <a:moveTo>
                    <a:pt x="595" y="455"/>
                  </a:moveTo>
                  <a:lnTo>
                    <a:pt x="594" y="458"/>
                  </a:lnTo>
                  <a:lnTo>
                    <a:pt x="598" y="462"/>
                  </a:lnTo>
                  <a:lnTo>
                    <a:pt x="601" y="464"/>
                  </a:lnTo>
                  <a:lnTo>
                    <a:pt x="607" y="468"/>
                  </a:lnTo>
                  <a:lnTo>
                    <a:pt x="620" y="474"/>
                  </a:lnTo>
                  <a:lnTo>
                    <a:pt x="625" y="477"/>
                  </a:lnTo>
                  <a:lnTo>
                    <a:pt x="629" y="479"/>
                  </a:lnTo>
                  <a:lnTo>
                    <a:pt x="629" y="481"/>
                  </a:lnTo>
                  <a:lnTo>
                    <a:pt x="622" y="481"/>
                  </a:lnTo>
                  <a:lnTo>
                    <a:pt x="618" y="479"/>
                  </a:lnTo>
                  <a:lnTo>
                    <a:pt x="613" y="481"/>
                  </a:lnTo>
                  <a:lnTo>
                    <a:pt x="607" y="478"/>
                  </a:lnTo>
                  <a:lnTo>
                    <a:pt x="604" y="479"/>
                  </a:lnTo>
                  <a:lnTo>
                    <a:pt x="602" y="478"/>
                  </a:lnTo>
                  <a:lnTo>
                    <a:pt x="602" y="479"/>
                  </a:lnTo>
                  <a:lnTo>
                    <a:pt x="598" y="479"/>
                  </a:lnTo>
                  <a:lnTo>
                    <a:pt x="595" y="483"/>
                  </a:lnTo>
                  <a:lnTo>
                    <a:pt x="590" y="481"/>
                  </a:lnTo>
                  <a:lnTo>
                    <a:pt x="583" y="483"/>
                  </a:lnTo>
                  <a:lnTo>
                    <a:pt x="581" y="484"/>
                  </a:lnTo>
                  <a:lnTo>
                    <a:pt x="572" y="484"/>
                  </a:lnTo>
                  <a:lnTo>
                    <a:pt x="570" y="486"/>
                  </a:lnTo>
                  <a:lnTo>
                    <a:pt x="564" y="481"/>
                  </a:lnTo>
                  <a:lnTo>
                    <a:pt x="557" y="479"/>
                  </a:lnTo>
                  <a:lnTo>
                    <a:pt x="552" y="478"/>
                  </a:lnTo>
                  <a:lnTo>
                    <a:pt x="549" y="481"/>
                  </a:lnTo>
                  <a:lnTo>
                    <a:pt x="542" y="480"/>
                  </a:lnTo>
                  <a:lnTo>
                    <a:pt x="538" y="480"/>
                  </a:lnTo>
                  <a:lnTo>
                    <a:pt x="531" y="483"/>
                  </a:lnTo>
                  <a:lnTo>
                    <a:pt x="526" y="485"/>
                  </a:lnTo>
                  <a:lnTo>
                    <a:pt x="525" y="489"/>
                  </a:lnTo>
                  <a:lnTo>
                    <a:pt x="518" y="489"/>
                  </a:lnTo>
                  <a:lnTo>
                    <a:pt x="513" y="492"/>
                  </a:lnTo>
                  <a:lnTo>
                    <a:pt x="515" y="490"/>
                  </a:lnTo>
                  <a:lnTo>
                    <a:pt x="511" y="491"/>
                  </a:lnTo>
                  <a:lnTo>
                    <a:pt x="510" y="490"/>
                  </a:lnTo>
                  <a:lnTo>
                    <a:pt x="508" y="488"/>
                  </a:lnTo>
                  <a:lnTo>
                    <a:pt x="504" y="488"/>
                  </a:lnTo>
                  <a:lnTo>
                    <a:pt x="499" y="485"/>
                  </a:lnTo>
                  <a:lnTo>
                    <a:pt x="495" y="486"/>
                  </a:lnTo>
                  <a:lnTo>
                    <a:pt x="494" y="484"/>
                  </a:lnTo>
                  <a:lnTo>
                    <a:pt x="488" y="483"/>
                  </a:lnTo>
                  <a:lnTo>
                    <a:pt x="481" y="480"/>
                  </a:lnTo>
                  <a:lnTo>
                    <a:pt x="482" y="478"/>
                  </a:lnTo>
                  <a:lnTo>
                    <a:pt x="479" y="470"/>
                  </a:lnTo>
                  <a:lnTo>
                    <a:pt x="477" y="470"/>
                  </a:lnTo>
                  <a:lnTo>
                    <a:pt x="475" y="473"/>
                  </a:lnTo>
                  <a:lnTo>
                    <a:pt x="471" y="478"/>
                  </a:lnTo>
                  <a:lnTo>
                    <a:pt x="471" y="476"/>
                  </a:lnTo>
                  <a:lnTo>
                    <a:pt x="469" y="471"/>
                  </a:lnTo>
                  <a:lnTo>
                    <a:pt x="461" y="482"/>
                  </a:lnTo>
                  <a:lnTo>
                    <a:pt x="457" y="486"/>
                  </a:lnTo>
                  <a:lnTo>
                    <a:pt x="454" y="489"/>
                  </a:lnTo>
                  <a:lnTo>
                    <a:pt x="449" y="492"/>
                  </a:lnTo>
                  <a:lnTo>
                    <a:pt x="447" y="492"/>
                  </a:lnTo>
                  <a:lnTo>
                    <a:pt x="435" y="492"/>
                  </a:lnTo>
                  <a:lnTo>
                    <a:pt x="431" y="490"/>
                  </a:lnTo>
                  <a:lnTo>
                    <a:pt x="422" y="485"/>
                  </a:lnTo>
                  <a:lnTo>
                    <a:pt x="418" y="484"/>
                  </a:lnTo>
                  <a:lnTo>
                    <a:pt x="413" y="478"/>
                  </a:lnTo>
                  <a:lnTo>
                    <a:pt x="411" y="473"/>
                  </a:lnTo>
                  <a:lnTo>
                    <a:pt x="407" y="471"/>
                  </a:lnTo>
                  <a:lnTo>
                    <a:pt x="399" y="477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8" y="468"/>
                  </a:lnTo>
                  <a:lnTo>
                    <a:pt x="381" y="467"/>
                  </a:lnTo>
                  <a:lnTo>
                    <a:pt x="379" y="466"/>
                  </a:lnTo>
                  <a:lnTo>
                    <a:pt x="374" y="460"/>
                  </a:lnTo>
                  <a:lnTo>
                    <a:pt x="367" y="457"/>
                  </a:lnTo>
                  <a:lnTo>
                    <a:pt x="361" y="458"/>
                  </a:lnTo>
                  <a:lnTo>
                    <a:pt x="359" y="455"/>
                  </a:lnTo>
                  <a:lnTo>
                    <a:pt x="355" y="455"/>
                  </a:lnTo>
                  <a:lnTo>
                    <a:pt x="350" y="458"/>
                  </a:lnTo>
                  <a:lnTo>
                    <a:pt x="348" y="459"/>
                  </a:lnTo>
                  <a:lnTo>
                    <a:pt x="342" y="460"/>
                  </a:lnTo>
                  <a:lnTo>
                    <a:pt x="340" y="455"/>
                  </a:lnTo>
                  <a:lnTo>
                    <a:pt x="332" y="455"/>
                  </a:lnTo>
                  <a:lnTo>
                    <a:pt x="334" y="453"/>
                  </a:lnTo>
                  <a:lnTo>
                    <a:pt x="331" y="448"/>
                  </a:lnTo>
                  <a:lnTo>
                    <a:pt x="328" y="447"/>
                  </a:lnTo>
                  <a:lnTo>
                    <a:pt x="328" y="443"/>
                  </a:lnTo>
                  <a:lnTo>
                    <a:pt x="326" y="43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5" y="431"/>
                  </a:lnTo>
                  <a:lnTo>
                    <a:pt x="310" y="436"/>
                  </a:lnTo>
                  <a:lnTo>
                    <a:pt x="304" y="438"/>
                  </a:lnTo>
                  <a:lnTo>
                    <a:pt x="305" y="435"/>
                  </a:lnTo>
                  <a:lnTo>
                    <a:pt x="306" y="430"/>
                  </a:lnTo>
                  <a:lnTo>
                    <a:pt x="303" y="427"/>
                  </a:lnTo>
                  <a:lnTo>
                    <a:pt x="299" y="430"/>
                  </a:lnTo>
                  <a:lnTo>
                    <a:pt x="295" y="433"/>
                  </a:lnTo>
                  <a:lnTo>
                    <a:pt x="301" y="442"/>
                  </a:lnTo>
                  <a:lnTo>
                    <a:pt x="298" y="446"/>
                  </a:lnTo>
                  <a:lnTo>
                    <a:pt x="290" y="439"/>
                  </a:lnTo>
                  <a:lnTo>
                    <a:pt x="289" y="439"/>
                  </a:lnTo>
                  <a:lnTo>
                    <a:pt x="287" y="444"/>
                  </a:lnTo>
                  <a:lnTo>
                    <a:pt x="284" y="450"/>
                  </a:lnTo>
                  <a:lnTo>
                    <a:pt x="283" y="446"/>
                  </a:lnTo>
                  <a:lnTo>
                    <a:pt x="276" y="442"/>
                  </a:lnTo>
                  <a:lnTo>
                    <a:pt x="271" y="435"/>
                  </a:lnTo>
                  <a:lnTo>
                    <a:pt x="270" y="434"/>
                  </a:lnTo>
                  <a:lnTo>
                    <a:pt x="268" y="435"/>
                  </a:lnTo>
                  <a:lnTo>
                    <a:pt x="268" y="436"/>
                  </a:lnTo>
                  <a:lnTo>
                    <a:pt x="270" y="441"/>
                  </a:lnTo>
                  <a:lnTo>
                    <a:pt x="261" y="449"/>
                  </a:lnTo>
                  <a:lnTo>
                    <a:pt x="252" y="444"/>
                  </a:lnTo>
                  <a:lnTo>
                    <a:pt x="244" y="443"/>
                  </a:lnTo>
                  <a:lnTo>
                    <a:pt x="245" y="437"/>
                  </a:lnTo>
                  <a:lnTo>
                    <a:pt x="244" y="431"/>
                  </a:lnTo>
                  <a:lnTo>
                    <a:pt x="244" y="430"/>
                  </a:lnTo>
                  <a:lnTo>
                    <a:pt x="241" y="429"/>
                  </a:lnTo>
                  <a:lnTo>
                    <a:pt x="239" y="435"/>
                  </a:lnTo>
                  <a:lnTo>
                    <a:pt x="231" y="437"/>
                  </a:lnTo>
                  <a:lnTo>
                    <a:pt x="226" y="430"/>
                  </a:lnTo>
                  <a:lnTo>
                    <a:pt x="224" y="430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5" y="441"/>
                  </a:lnTo>
                  <a:lnTo>
                    <a:pt x="222" y="444"/>
                  </a:lnTo>
                  <a:lnTo>
                    <a:pt x="221" y="444"/>
                  </a:lnTo>
                  <a:lnTo>
                    <a:pt x="216" y="437"/>
                  </a:lnTo>
                  <a:lnTo>
                    <a:pt x="211" y="438"/>
                  </a:lnTo>
                  <a:lnTo>
                    <a:pt x="201" y="441"/>
                  </a:lnTo>
                  <a:lnTo>
                    <a:pt x="201" y="443"/>
                  </a:lnTo>
                  <a:lnTo>
                    <a:pt x="196" y="444"/>
                  </a:lnTo>
                  <a:lnTo>
                    <a:pt x="192" y="448"/>
                  </a:lnTo>
                  <a:lnTo>
                    <a:pt x="187" y="454"/>
                  </a:lnTo>
                  <a:lnTo>
                    <a:pt x="188" y="454"/>
                  </a:lnTo>
                  <a:lnTo>
                    <a:pt x="187" y="460"/>
                  </a:lnTo>
                  <a:lnTo>
                    <a:pt x="188" y="461"/>
                  </a:lnTo>
                  <a:lnTo>
                    <a:pt x="187" y="464"/>
                  </a:lnTo>
                  <a:lnTo>
                    <a:pt x="183" y="468"/>
                  </a:lnTo>
                  <a:lnTo>
                    <a:pt x="181" y="477"/>
                  </a:lnTo>
                  <a:lnTo>
                    <a:pt x="177" y="479"/>
                  </a:lnTo>
                  <a:lnTo>
                    <a:pt x="177" y="481"/>
                  </a:lnTo>
                  <a:lnTo>
                    <a:pt x="174" y="485"/>
                  </a:lnTo>
                  <a:lnTo>
                    <a:pt x="170" y="486"/>
                  </a:lnTo>
                  <a:lnTo>
                    <a:pt x="171" y="489"/>
                  </a:lnTo>
                  <a:lnTo>
                    <a:pt x="170" y="492"/>
                  </a:lnTo>
                  <a:lnTo>
                    <a:pt x="167" y="497"/>
                  </a:lnTo>
                  <a:lnTo>
                    <a:pt x="171" y="499"/>
                  </a:lnTo>
                  <a:lnTo>
                    <a:pt x="172" y="502"/>
                  </a:lnTo>
                  <a:lnTo>
                    <a:pt x="176" y="502"/>
                  </a:lnTo>
                  <a:lnTo>
                    <a:pt x="177" y="503"/>
                  </a:lnTo>
                  <a:lnTo>
                    <a:pt x="182" y="504"/>
                  </a:lnTo>
                  <a:lnTo>
                    <a:pt x="185" y="517"/>
                  </a:lnTo>
                  <a:lnTo>
                    <a:pt x="186" y="518"/>
                  </a:lnTo>
                  <a:lnTo>
                    <a:pt x="184" y="520"/>
                  </a:lnTo>
                  <a:lnTo>
                    <a:pt x="177" y="524"/>
                  </a:lnTo>
                  <a:lnTo>
                    <a:pt x="176" y="527"/>
                  </a:lnTo>
                  <a:lnTo>
                    <a:pt x="170" y="532"/>
                  </a:lnTo>
                  <a:lnTo>
                    <a:pt x="170" y="536"/>
                  </a:lnTo>
                  <a:lnTo>
                    <a:pt x="177" y="540"/>
                  </a:lnTo>
                  <a:lnTo>
                    <a:pt x="178" y="543"/>
                  </a:lnTo>
                  <a:lnTo>
                    <a:pt x="174" y="552"/>
                  </a:lnTo>
                  <a:lnTo>
                    <a:pt x="177" y="555"/>
                  </a:lnTo>
                  <a:lnTo>
                    <a:pt x="173" y="556"/>
                  </a:lnTo>
                  <a:lnTo>
                    <a:pt x="172" y="559"/>
                  </a:lnTo>
                  <a:lnTo>
                    <a:pt x="164" y="559"/>
                  </a:lnTo>
                  <a:lnTo>
                    <a:pt x="162" y="554"/>
                  </a:lnTo>
                  <a:lnTo>
                    <a:pt x="159" y="548"/>
                  </a:lnTo>
                  <a:lnTo>
                    <a:pt x="159" y="556"/>
                  </a:lnTo>
                  <a:lnTo>
                    <a:pt x="151" y="555"/>
                  </a:lnTo>
                  <a:lnTo>
                    <a:pt x="152" y="555"/>
                  </a:lnTo>
                  <a:lnTo>
                    <a:pt x="152" y="548"/>
                  </a:lnTo>
                  <a:lnTo>
                    <a:pt x="153" y="537"/>
                  </a:lnTo>
                  <a:lnTo>
                    <a:pt x="147" y="532"/>
                  </a:lnTo>
                  <a:lnTo>
                    <a:pt x="146" y="526"/>
                  </a:lnTo>
                  <a:lnTo>
                    <a:pt x="143" y="524"/>
                  </a:lnTo>
                  <a:lnTo>
                    <a:pt x="141" y="519"/>
                  </a:lnTo>
                  <a:lnTo>
                    <a:pt x="141" y="520"/>
                  </a:lnTo>
                  <a:lnTo>
                    <a:pt x="131" y="523"/>
                  </a:lnTo>
                  <a:lnTo>
                    <a:pt x="128" y="518"/>
                  </a:lnTo>
                  <a:lnTo>
                    <a:pt x="127" y="519"/>
                  </a:lnTo>
                  <a:lnTo>
                    <a:pt x="123" y="519"/>
                  </a:lnTo>
                  <a:lnTo>
                    <a:pt x="122" y="515"/>
                  </a:lnTo>
                  <a:lnTo>
                    <a:pt x="118" y="509"/>
                  </a:lnTo>
                  <a:lnTo>
                    <a:pt x="123" y="505"/>
                  </a:lnTo>
                  <a:lnTo>
                    <a:pt x="120" y="501"/>
                  </a:lnTo>
                  <a:lnTo>
                    <a:pt x="118" y="500"/>
                  </a:lnTo>
                  <a:lnTo>
                    <a:pt x="114" y="499"/>
                  </a:lnTo>
                  <a:lnTo>
                    <a:pt x="113" y="496"/>
                  </a:lnTo>
                  <a:lnTo>
                    <a:pt x="112" y="495"/>
                  </a:lnTo>
                  <a:lnTo>
                    <a:pt x="107" y="491"/>
                  </a:lnTo>
                  <a:lnTo>
                    <a:pt x="106" y="486"/>
                  </a:lnTo>
                  <a:lnTo>
                    <a:pt x="101" y="483"/>
                  </a:lnTo>
                  <a:lnTo>
                    <a:pt x="103" y="480"/>
                  </a:lnTo>
                  <a:lnTo>
                    <a:pt x="103" y="479"/>
                  </a:lnTo>
                  <a:lnTo>
                    <a:pt x="103" y="477"/>
                  </a:lnTo>
                  <a:lnTo>
                    <a:pt x="100" y="470"/>
                  </a:lnTo>
                  <a:lnTo>
                    <a:pt x="95" y="471"/>
                  </a:lnTo>
                  <a:lnTo>
                    <a:pt x="91" y="471"/>
                  </a:lnTo>
                  <a:lnTo>
                    <a:pt x="90" y="470"/>
                  </a:lnTo>
                  <a:lnTo>
                    <a:pt x="87" y="462"/>
                  </a:lnTo>
                  <a:lnTo>
                    <a:pt x="87" y="456"/>
                  </a:lnTo>
                  <a:lnTo>
                    <a:pt x="86" y="455"/>
                  </a:lnTo>
                  <a:lnTo>
                    <a:pt x="87" y="454"/>
                  </a:lnTo>
                  <a:lnTo>
                    <a:pt x="84" y="453"/>
                  </a:lnTo>
                  <a:lnTo>
                    <a:pt x="83" y="453"/>
                  </a:lnTo>
                  <a:lnTo>
                    <a:pt x="83" y="449"/>
                  </a:lnTo>
                  <a:lnTo>
                    <a:pt x="80" y="452"/>
                  </a:lnTo>
                  <a:lnTo>
                    <a:pt x="79" y="454"/>
                  </a:lnTo>
                  <a:lnTo>
                    <a:pt x="78" y="452"/>
                  </a:lnTo>
                  <a:lnTo>
                    <a:pt x="73" y="454"/>
                  </a:lnTo>
                  <a:lnTo>
                    <a:pt x="70" y="455"/>
                  </a:lnTo>
                  <a:lnTo>
                    <a:pt x="69" y="455"/>
                  </a:lnTo>
                  <a:lnTo>
                    <a:pt x="68" y="457"/>
                  </a:lnTo>
                  <a:lnTo>
                    <a:pt x="67" y="457"/>
                  </a:lnTo>
                  <a:lnTo>
                    <a:pt x="67" y="458"/>
                  </a:lnTo>
                  <a:lnTo>
                    <a:pt x="64" y="457"/>
                  </a:lnTo>
                  <a:lnTo>
                    <a:pt x="65" y="459"/>
                  </a:lnTo>
                  <a:lnTo>
                    <a:pt x="65" y="460"/>
                  </a:lnTo>
                  <a:lnTo>
                    <a:pt x="60" y="460"/>
                  </a:lnTo>
                  <a:lnTo>
                    <a:pt x="60" y="462"/>
                  </a:lnTo>
                  <a:lnTo>
                    <a:pt x="57" y="464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49" y="460"/>
                  </a:lnTo>
                  <a:lnTo>
                    <a:pt x="45" y="456"/>
                  </a:lnTo>
                  <a:lnTo>
                    <a:pt x="44" y="459"/>
                  </a:lnTo>
                  <a:lnTo>
                    <a:pt x="42" y="460"/>
                  </a:lnTo>
                  <a:lnTo>
                    <a:pt x="34" y="457"/>
                  </a:lnTo>
                  <a:lnTo>
                    <a:pt x="31" y="454"/>
                  </a:lnTo>
                  <a:lnTo>
                    <a:pt x="32" y="449"/>
                  </a:lnTo>
                  <a:lnTo>
                    <a:pt x="31" y="449"/>
                  </a:lnTo>
                  <a:lnTo>
                    <a:pt x="30" y="447"/>
                  </a:lnTo>
                  <a:lnTo>
                    <a:pt x="31" y="446"/>
                  </a:lnTo>
                  <a:lnTo>
                    <a:pt x="30" y="443"/>
                  </a:lnTo>
                  <a:lnTo>
                    <a:pt x="26" y="441"/>
                  </a:lnTo>
                  <a:lnTo>
                    <a:pt x="26" y="439"/>
                  </a:lnTo>
                  <a:lnTo>
                    <a:pt x="25" y="437"/>
                  </a:lnTo>
                  <a:lnTo>
                    <a:pt x="23" y="436"/>
                  </a:lnTo>
                  <a:lnTo>
                    <a:pt x="24" y="432"/>
                  </a:lnTo>
                  <a:lnTo>
                    <a:pt x="20" y="430"/>
                  </a:lnTo>
                  <a:lnTo>
                    <a:pt x="19" y="425"/>
                  </a:lnTo>
                  <a:lnTo>
                    <a:pt x="11" y="422"/>
                  </a:lnTo>
                  <a:lnTo>
                    <a:pt x="12" y="420"/>
                  </a:lnTo>
                  <a:lnTo>
                    <a:pt x="11" y="419"/>
                  </a:lnTo>
                  <a:lnTo>
                    <a:pt x="10" y="414"/>
                  </a:lnTo>
                  <a:lnTo>
                    <a:pt x="18" y="409"/>
                  </a:lnTo>
                  <a:lnTo>
                    <a:pt x="18" y="408"/>
                  </a:lnTo>
                  <a:lnTo>
                    <a:pt x="12" y="408"/>
                  </a:lnTo>
                  <a:lnTo>
                    <a:pt x="11" y="411"/>
                  </a:lnTo>
                  <a:lnTo>
                    <a:pt x="7" y="411"/>
                  </a:lnTo>
                  <a:lnTo>
                    <a:pt x="6" y="410"/>
                  </a:lnTo>
                  <a:lnTo>
                    <a:pt x="6" y="409"/>
                  </a:lnTo>
                  <a:lnTo>
                    <a:pt x="10" y="408"/>
                  </a:lnTo>
                  <a:lnTo>
                    <a:pt x="6" y="402"/>
                  </a:lnTo>
                  <a:lnTo>
                    <a:pt x="9" y="401"/>
                  </a:lnTo>
                  <a:lnTo>
                    <a:pt x="7" y="399"/>
                  </a:lnTo>
                  <a:lnTo>
                    <a:pt x="7" y="398"/>
                  </a:lnTo>
                  <a:lnTo>
                    <a:pt x="12" y="397"/>
                  </a:lnTo>
                  <a:lnTo>
                    <a:pt x="6" y="397"/>
                  </a:lnTo>
                  <a:lnTo>
                    <a:pt x="6" y="394"/>
                  </a:lnTo>
                  <a:lnTo>
                    <a:pt x="8" y="396"/>
                  </a:lnTo>
                  <a:lnTo>
                    <a:pt x="9" y="395"/>
                  </a:lnTo>
                  <a:lnTo>
                    <a:pt x="8" y="391"/>
                  </a:lnTo>
                  <a:lnTo>
                    <a:pt x="8" y="387"/>
                  </a:lnTo>
                  <a:lnTo>
                    <a:pt x="4" y="388"/>
                  </a:lnTo>
                  <a:lnTo>
                    <a:pt x="5" y="385"/>
                  </a:lnTo>
                  <a:lnTo>
                    <a:pt x="0" y="383"/>
                  </a:lnTo>
                  <a:lnTo>
                    <a:pt x="4" y="377"/>
                  </a:lnTo>
                  <a:lnTo>
                    <a:pt x="9" y="376"/>
                  </a:lnTo>
                  <a:lnTo>
                    <a:pt x="6" y="370"/>
                  </a:lnTo>
                  <a:lnTo>
                    <a:pt x="12" y="365"/>
                  </a:lnTo>
                  <a:lnTo>
                    <a:pt x="12" y="364"/>
                  </a:lnTo>
                  <a:lnTo>
                    <a:pt x="16" y="367"/>
                  </a:lnTo>
                  <a:lnTo>
                    <a:pt x="20" y="367"/>
                  </a:lnTo>
                  <a:lnTo>
                    <a:pt x="25" y="365"/>
                  </a:lnTo>
                  <a:lnTo>
                    <a:pt x="28" y="365"/>
                  </a:lnTo>
                  <a:lnTo>
                    <a:pt x="29" y="368"/>
                  </a:lnTo>
                  <a:lnTo>
                    <a:pt x="29" y="371"/>
                  </a:lnTo>
                  <a:lnTo>
                    <a:pt x="34" y="374"/>
                  </a:lnTo>
                  <a:lnTo>
                    <a:pt x="34" y="377"/>
                  </a:lnTo>
                  <a:lnTo>
                    <a:pt x="34" y="379"/>
                  </a:lnTo>
                  <a:lnTo>
                    <a:pt x="35" y="383"/>
                  </a:lnTo>
                  <a:lnTo>
                    <a:pt x="42" y="384"/>
                  </a:lnTo>
                  <a:lnTo>
                    <a:pt x="45" y="380"/>
                  </a:lnTo>
                  <a:lnTo>
                    <a:pt x="45" y="382"/>
                  </a:lnTo>
                  <a:lnTo>
                    <a:pt x="46" y="380"/>
                  </a:lnTo>
                  <a:lnTo>
                    <a:pt x="49" y="372"/>
                  </a:lnTo>
                  <a:lnTo>
                    <a:pt x="53" y="372"/>
                  </a:lnTo>
                  <a:lnTo>
                    <a:pt x="57" y="367"/>
                  </a:lnTo>
                  <a:lnTo>
                    <a:pt x="57" y="365"/>
                  </a:lnTo>
                  <a:lnTo>
                    <a:pt x="52" y="364"/>
                  </a:lnTo>
                  <a:lnTo>
                    <a:pt x="48" y="360"/>
                  </a:lnTo>
                  <a:lnTo>
                    <a:pt x="48" y="359"/>
                  </a:lnTo>
                  <a:lnTo>
                    <a:pt x="51" y="360"/>
                  </a:lnTo>
                  <a:lnTo>
                    <a:pt x="57" y="360"/>
                  </a:lnTo>
                  <a:lnTo>
                    <a:pt x="58" y="356"/>
                  </a:lnTo>
                  <a:lnTo>
                    <a:pt x="66" y="359"/>
                  </a:lnTo>
                  <a:lnTo>
                    <a:pt x="70" y="354"/>
                  </a:lnTo>
                  <a:lnTo>
                    <a:pt x="71" y="356"/>
                  </a:lnTo>
                  <a:lnTo>
                    <a:pt x="75" y="354"/>
                  </a:lnTo>
                  <a:lnTo>
                    <a:pt x="73" y="353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9" y="343"/>
                  </a:lnTo>
                  <a:lnTo>
                    <a:pt x="67" y="344"/>
                  </a:lnTo>
                  <a:lnTo>
                    <a:pt x="65" y="337"/>
                  </a:lnTo>
                  <a:lnTo>
                    <a:pt x="64" y="336"/>
                  </a:lnTo>
                  <a:lnTo>
                    <a:pt x="63" y="335"/>
                  </a:lnTo>
                  <a:lnTo>
                    <a:pt x="63" y="329"/>
                  </a:lnTo>
                  <a:lnTo>
                    <a:pt x="61" y="328"/>
                  </a:lnTo>
                  <a:lnTo>
                    <a:pt x="60" y="329"/>
                  </a:lnTo>
                  <a:lnTo>
                    <a:pt x="56" y="325"/>
                  </a:lnTo>
                  <a:lnTo>
                    <a:pt x="48" y="323"/>
                  </a:lnTo>
                  <a:lnTo>
                    <a:pt x="46" y="318"/>
                  </a:lnTo>
                  <a:lnTo>
                    <a:pt x="47" y="315"/>
                  </a:lnTo>
                  <a:lnTo>
                    <a:pt x="46" y="313"/>
                  </a:lnTo>
                  <a:lnTo>
                    <a:pt x="45" y="308"/>
                  </a:lnTo>
                  <a:lnTo>
                    <a:pt x="45" y="307"/>
                  </a:lnTo>
                  <a:lnTo>
                    <a:pt x="45" y="306"/>
                  </a:lnTo>
                  <a:lnTo>
                    <a:pt x="43" y="303"/>
                  </a:lnTo>
                  <a:lnTo>
                    <a:pt x="45" y="297"/>
                  </a:lnTo>
                  <a:lnTo>
                    <a:pt x="42" y="293"/>
                  </a:lnTo>
                  <a:lnTo>
                    <a:pt x="41" y="291"/>
                  </a:lnTo>
                  <a:lnTo>
                    <a:pt x="35" y="289"/>
                  </a:lnTo>
                  <a:lnTo>
                    <a:pt x="35" y="285"/>
                  </a:lnTo>
                  <a:lnTo>
                    <a:pt x="36" y="283"/>
                  </a:lnTo>
                  <a:lnTo>
                    <a:pt x="41" y="286"/>
                  </a:lnTo>
                  <a:lnTo>
                    <a:pt x="41" y="285"/>
                  </a:lnTo>
                  <a:lnTo>
                    <a:pt x="39" y="280"/>
                  </a:lnTo>
                  <a:lnTo>
                    <a:pt x="40" y="274"/>
                  </a:lnTo>
                  <a:lnTo>
                    <a:pt x="33" y="274"/>
                  </a:lnTo>
                  <a:lnTo>
                    <a:pt x="30" y="271"/>
                  </a:lnTo>
                  <a:lnTo>
                    <a:pt x="31" y="270"/>
                  </a:lnTo>
                  <a:lnTo>
                    <a:pt x="33" y="264"/>
                  </a:lnTo>
                  <a:lnTo>
                    <a:pt x="30" y="260"/>
                  </a:lnTo>
                  <a:lnTo>
                    <a:pt x="20" y="258"/>
                  </a:lnTo>
                  <a:lnTo>
                    <a:pt x="18" y="253"/>
                  </a:lnTo>
                  <a:lnTo>
                    <a:pt x="12" y="245"/>
                  </a:lnTo>
                  <a:lnTo>
                    <a:pt x="11" y="242"/>
                  </a:lnTo>
                  <a:lnTo>
                    <a:pt x="12" y="239"/>
                  </a:lnTo>
                  <a:lnTo>
                    <a:pt x="18" y="235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0" y="223"/>
                  </a:lnTo>
                  <a:lnTo>
                    <a:pt x="19" y="221"/>
                  </a:lnTo>
                  <a:lnTo>
                    <a:pt x="16" y="211"/>
                  </a:lnTo>
                  <a:lnTo>
                    <a:pt x="23" y="201"/>
                  </a:lnTo>
                  <a:lnTo>
                    <a:pt x="34" y="190"/>
                  </a:lnTo>
                  <a:lnTo>
                    <a:pt x="39" y="186"/>
                  </a:lnTo>
                  <a:lnTo>
                    <a:pt x="42" y="183"/>
                  </a:lnTo>
                  <a:lnTo>
                    <a:pt x="44" y="182"/>
                  </a:lnTo>
                  <a:lnTo>
                    <a:pt x="46" y="179"/>
                  </a:lnTo>
                  <a:lnTo>
                    <a:pt x="49" y="173"/>
                  </a:lnTo>
                  <a:lnTo>
                    <a:pt x="49" y="172"/>
                  </a:lnTo>
                  <a:lnTo>
                    <a:pt x="48" y="171"/>
                  </a:lnTo>
                  <a:lnTo>
                    <a:pt x="46" y="162"/>
                  </a:lnTo>
                  <a:lnTo>
                    <a:pt x="46" y="154"/>
                  </a:lnTo>
                  <a:lnTo>
                    <a:pt x="46" y="153"/>
                  </a:lnTo>
                  <a:lnTo>
                    <a:pt x="53" y="147"/>
                  </a:lnTo>
                  <a:lnTo>
                    <a:pt x="57" y="152"/>
                  </a:lnTo>
                  <a:lnTo>
                    <a:pt x="61" y="154"/>
                  </a:lnTo>
                  <a:lnTo>
                    <a:pt x="68" y="153"/>
                  </a:lnTo>
                  <a:lnTo>
                    <a:pt x="75" y="160"/>
                  </a:lnTo>
                  <a:lnTo>
                    <a:pt x="76" y="160"/>
                  </a:lnTo>
                  <a:lnTo>
                    <a:pt x="75" y="167"/>
                  </a:lnTo>
                  <a:lnTo>
                    <a:pt x="72" y="166"/>
                  </a:lnTo>
                  <a:lnTo>
                    <a:pt x="71" y="170"/>
                  </a:lnTo>
                  <a:lnTo>
                    <a:pt x="70" y="172"/>
                  </a:lnTo>
                  <a:lnTo>
                    <a:pt x="66" y="175"/>
                  </a:lnTo>
                  <a:lnTo>
                    <a:pt x="63" y="182"/>
                  </a:lnTo>
                  <a:lnTo>
                    <a:pt x="61" y="185"/>
                  </a:lnTo>
                  <a:lnTo>
                    <a:pt x="69" y="185"/>
                  </a:lnTo>
                  <a:lnTo>
                    <a:pt x="73" y="187"/>
                  </a:lnTo>
                  <a:lnTo>
                    <a:pt x="75" y="188"/>
                  </a:lnTo>
                  <a:lnTo>
                    <a:pt x="82" y="194"/>
                  </a:lnTo>
                  <a:lnTo>
                    <a:pt x="84" y="192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1" y="210"/>
                  </a:lnTo>
                  <a:lnTo>
                    <a:pt x="91" y="211"/>
                  </a:lnTo>
                  <a:lnTo>
                    <a:pt x="94" y="218"/>
                  </a:lnTo>
                  <a:lnTo>
                    <a:pt x="95" y="218"/>
                  </a:lnTo>
                  <a:lnTo>
                    <a:pt x="90" y="226"/>
                  </a:lnTo>
                  <a:lnTo>
                    <a:pt x="89" y="230"/>
                  </a:lnTo>
                  <a:lnTo>
                    <a:pt x="92" y="229"/>
                  </a:lnTo>
                  <a:lnTo>
                    <a:pt x="99" y="226"/>
                  </a:lnTo>
                  <a:lnTo>
                    <a:pt x="100" y="227"/>
                  </a:lnTo>
                  <a:lnTo>
                    <a:pt x="102" y="229"/>
                  </a:lnTo>
                  <a:lnTo>
                    <a:pt x="106" y="229"/>
                  </a:lnTo>
                  <a:lnTo>
                    <a:pt x="106" y="231"/>
                  </a:lnTo>
                  <a:lnTo>
                    <a:pt x="110" y="233"/>
                  </a:lnTo>
                  <a:lnTo>
                    <a:pt x="113" y="232"/>
                  </a:lnTo>
                  <a:lnTo>
                    <a:pt x="115" y="232"/>
                  </a:lnTo>
                  <a:lnTo>
                    <a:pt x="116" y="226"/>
                  </a:lnTo>
                  <a:lnTo>
                    <a:pt x="118" y="223"/>
                  </a:lnTo>
                  <a:lnTo>
                    <a:pt x="120" y="217"/>
                  </a:lnTo>
                  <a:lnTo>
                    <a:pt x="124" y="214"/>
                  </a:lnTo>
                  <a:lnTo>
                    <a:pt x="127" y="210"/>
                  </a:lnTo>
                  <a:lnTo>
                    <a:pt x="124" y="209"/>
                  </a:lnTo>
                  <a:lnTo>
                    <a:pt x="124" y="208"/>
                  </a:lnTo>
                  <a:lnTo>
                    <a:pt x="118" y="203"/>
                  </a:lnTo>
                  <a:lnTo>
                    <a:pt x="113" y="201"/>
                  </a:lnTo>
                  <a:lnTo>
                    <a:pt x="113" y="199"/>
                  </a:lnTo>
                  <a:lnTo>
                    <a:pt x="111" y="196"/>
                  </a:lnTo>
                  <a:lnTo>
                    <a:pt x="111" y="195"/>
                  </a:lnTo>
                  <a:lnTo>
                    <a:pt x="106" y="190"/>
                  </a:lnTo>
                  <a:lnTo>
                    <a:pt x="107" y="188"/>
                  </a:lnTo>
                  <a:lnTo>
                    <a:pt x="114" y="183"/>
                  </a:lnTo>
                  <a:lnTo>
                    <a:pt x="111" y="174"/>
                  </a:lnTo>
                  <a:lnTo>
                    <a:pt x="112" y="167"/>
                  </a:lnTo>
                  <a:lnTo>
                    <a:pt x="124" y="163"/>
                  </a:lnTo>
                  <a:lnTo>
                    <a:pt x="127" y="156"/>
                  </a:lnTo>
                  <a:lnTo>
                    <a:pt x="125" y="147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9" y="136"/>
                  </a:lnTo>
                  <a:lnTo>
                    <a:pt x="145" y="132"/>
                  </a:lnTo>
                  <a:lnTo>
                    <a:pt x="147" y="132"/>
                  </a:lnTo>
                  <a:lnTo>
                    <a:pt x="150" y="128"/>
                  </a:lnTo>
                  <a:lnTo>
                    <a:pt x="151" y="121"/>
                  </a:lnTo>
                  <a:lnTo>
                    <a:pt x="154" y="119"/>
                  </a:lnTo>
                  <a:lnTo>
                    <a:pt x="157" y="115"/>
                  </a:lnTo>
                  <a:lnTo>
                    <a:pt x="160" y="115"/>
                  </a:lnTo>
                  <a:lnTo>
                    <a:pt x="161" y="115"/>
                  </a:lnTo>
                  <a:lnTo>
                    <a:pt x="161" y="106"/>
                  </a:lnTo>
                  <a:lnTo>
                    <a:pt x="169" y="96"/>
                  </a:lnTo>
                  <a:lnTo>
                    <a:pt x="170" y="91"/>
                  </a:lnTo>
                  <a:lnTo>
                    <a:pt x="172" y="88"/>
                  </a:lnTo>
                  <a:lnTo>
                    <a:pt x="172" y="82"/>
                  </a:lnTo>
                  <a:lnTo>
                    <a:pt x="167" y="78"/>
                  </a:lnTo>
                  <a:lnTo>
                    <a:pt x="169" y="71"/>
                  </a:lnTo>
                  <a:lnTo>
                    <a:pt x="167" y="68"/>
                  </a:lnTo>
                  <a:lnTo>
                    <a:pt x="166" y="61"/>
                  </a:lnTo>
                  <a:lnTo>
                    <a:pt x="162" y="59"/>
                  </a:lnTo>
                  <a:lnTo>
                    <a:pt x="161" y="54"/>
                  </a:lnTo>
                  <a:lnTo>
                    <a:pt x="166" y="51"/>
                  </a:lnTo>
                  <a:lnTo>
                    <a:pt x="167" y="41"/>
                  </a:lnTo>
                  <a:lnTo>
                    <a:pt x="173" y="38"/>
                  </a:lnTo>
                  <a:lnTo>
                    <a:pt x="187" y="37"/>
                  </a:lnTo>
                  <a:lnTo>
                    <a:pt x="186" y="39"/>
                  </a:lnTo>
                  <a:lnTo>
                    <a:pt x="190" y="44"/>
                  </a:lnTo>
                  <a:lnTo>
                    <a:pt x="195" y="48"/>
                  </a:lnTo>
                  <a:lnTo>
                    <a:pt x="198" y="43"/>
                  </a:lnTo>
                  <a:lnTo>
                    <a:pt x="202" y="38"/>
                  </a:lnTo>
                  <a:lnTo>
                    <a:pt x="207" y="37"/>
                  </a:lnTo>
                  <a:lnTo>
                    <a:pt x="208" y="48"/>
                  </a:lnTo>
                  <a:lnTo>
                    <a:pt x="207" y="63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12" y="77"/>
                  </a:lnTo>
                  <a:lnTo>
                    <a:pt x="217" y="82"/>
                  </a:lnTo>
                  <a:lnTo>
                    <a:pt x="223" y="93"/>
                  </a:lnTo>
                  <a:lnTo>
                    <a:pt x="225" y="95"/>
                  </a:lnTo>
                  <a:lnTo>
                    <a:pt x="229" y="95"/>
                  </a:lnTo>
                  <a:lnTo>
                    <a:pt x="233" y="97"/>
                  </a:lnTo>
                  <a:lnTo>
                    <a:pt x="246" y="98"/>
                  </a:lnTo>
                  <a:lnTo>
                    <a:pt x="254" y="95"/>
                  </a:lnTo>
                  <a:lnTo>
                    <a:pt x="260" y="97"/>
                  </a:lnTo>
                  <a:lnTo>
                    <a:pt x="263" y="90"/>
                  </a:lnTo>
                  <a:lnTo>
                    <a:pt x="264" y="86"/>
                  </a:lnTo>
                  <a:lnTo>
                    <a:pt x="265" y="82"/>
                  </a:lnTo>
                  <a:lnTo>
                    <a:pt x="268" y="82"/>
                  </a:lnTo>
                  <a:lnTo>
                    <a:pt x="275" y="85"/>
                  </a:lnTo>
                  <a:lnTo>
                    <a:pt x="284" y="81"/>
                  </a:lnTo>
                  <a:lnTo>
                    <a:pt x="288" y="78"/>
                  </a:lnTo>
                  <a:lnTo>
                    <a:pt x="298" y="75"/>
                  </a:lnTo>
                  <a:lnTo>
                    <a:pt x="303" y="72"/>
                  </a:lnTo>
                  <a:lnTo>
                    <a:pt x="306" y="77"/>
                  </a:lnTo>
                  <a:lnTo>
                    <a:pt x="312" y="73"/>
                  </a:lnTo>
                  <a:lnTo>
                    <a:pt x="319" y="81"/>
                  </a:lnTo>
                  <a:lnTo>
                    <a:pt x="320" y="82"/>
                  </a:lnTo>
                  <a:lnTo>
                    <a:pt x="319" y="90"/>
                  </a:lnTo>
                  <a:lnTo>
                    <a:pt x="322" y="93"/>
                  </a:lnTo>
                  <a:lnTo>
                    <a:pt x="322" y="100"/>
                  </a:lnTo>
                  <a:lnTo>
                    <a:pt x="322" y="101"/>
                  </a:lnTo>
                  <a:lnTo>
                    <a:pt x="334" y="106"/>
                  </a:lnTo>
                  <a:lnTo>
                    <a:pt x="334" y="114"/>
                  </a:lnTo>
                  <a:lnTo>
                    <a:pt x="332" y="116"/>
                  </a:lnTo>
                  <a:lnTo>
                    <a:pt x="338" y="119"/>
                  </a:lnTo>
                  <a:lnTo>
                    <a:pt x="342" y="116"/>
                  </a:lnTo>
                  <a:lnTo>
                    <a:pt x="343" y="116"/>
                  </a:lnTo>
                  <a:lnTo>
                    <a:pt x="350" y="117"/>
                  </a:lnTo>
                  <a:lnTo>
                    <a:pt x="360" y="107"/>
                  </a:lnTo>
                  <a:lnTo>
                    <a:pt x="357" y="103"/>
                  </a:lnTo>
                  <a:lnTo>
                    <a:pt x="357" y="102"/>
                  </a:lnTo>
                  <a:lnTo>
                    <a:pt x="352" y="94"/>
                  </a:lnTo>
                  <a:lnTo>
                    <a:pt x="347" y="90"/>
                  </a:lnTo>
                  <a:lnTo>
                    <a:pt x="345" y="84"/>
                  </a:lnTo>
                  <a:lnTo>
                    <a:pt x="347" y="81"/>
                  </a:lnTo>
                  <a:lnTo>
                    <a:pt x="350" y="77"/>
                  </a:lnTo>
                  <a:lnTo>
                    <a:pt x="351" y="72"/>
                  </a:lnTo>
                  <a:lnTo>
                    <a:pt x="357" y="71"/>
                  </a:lnTo>
                  <a:lnTo>
                    <a:pt x="358" y="65"/>
                  </a:lnTo>
                  <a:lnTo>
                    <a:pt x="355" y="63"/>
                  </a:lnTo>
                  <a:lnTo>
                    <a:pt x="354" y="60"/>
                  </a:lnTo>
                  <a:lnTo>
                    <a:pt x="350" y="58"/>
                  </a:lnTo>
                  <a:lnTo>
                    <a:pt x="343" y="61"/>
                  </a:lnTo>
                  <a:lnTo>
                    <a:pt x="337" y="60"/>
                  </a:lnTo>
                  <a:lnTo>
                    <a:pt x="335" y="57"/>
                  </a:lnTo>
                  <a:lnTo>
                    <a:pt x="331" y="56"/>
                  </a:lnTo>
                  <a:lnTo>
                    <a:pt x="332" y="50"/>
                  </a:lnTo>
                  <a:lnTo>
                    <a:pt x="331" y="38"/>
                  </a:lnTo>
                  <a:lnTo>
                    <a:pt x="332" y="35"/>
                  </a:lnTo>
                  <a:lnTo>
                    <a:pt x="331" y="27"/>
                  </a:lnTo>
                  <a:lnTo>
                    <a:pt x="339" y="21"/>
                  </a:lnTo>
                  <a:lnTo>
                    <a:pt x="339" y="19"/>
                  </a:lnTo>
                  <a:lnTo>
                    <a:pt x="342" y="16"/>
                  </a:lnTo>
                  <a:lnTo>
                    <a:pt x="343" y="8"/>
                  </a:lnTo>
                  <a:lnTo>
                    <a:pt x="347" y="8"/>
                  </a:lnTo>
                  <a:lnTo>
                    <a:pt x="361" y="3"/>
                  </a:lnTo>
                  <a:lnTo>
                    <a:pt x="367" y="4"/>
                  </a:lnTo>
                  <a:lnTo>
                    <a:pt x="373" y="0"/>
                  </a:lnTo>
                  <a:lnTo>
                    <a:pt x="376" y="6"/>
                  </a:lnTo>
                  <a:lnTo>
                    <a:pt x="374" y="12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22"/>
                  </a:lnTo>
                  <a:lnTo>
                    <a:pt x="387" y="24"/>
                  </a:lnTo>
                  <a:lnTo>
                    <a:pt x="393" y="24"/>
                  </a:lnTo>
                  <a:lnTo>
                    <a:pt x="396" y="26"/>
                  </a:lnTo>
                  <a:lnTo>
                    <a:pt x="398" y="23"/>
                  </a:lnTo>
                  <a:lnTo>
                    <a:pt x="409" y="25"/>
                  </a:lnTo>
                  <a:lnTo>
                    <a:pt x="412" y="24"/>
                  </a:lnTo>
                  <a:lnTo>
                    <a:pt x="414" y="26"/>
                  </a:lnTo>
                  <a:lnTo>
                    <a:pt x="419" y="30"/>
                  </a:lnTo>
                  <a:lnTo>
                    <a:pt x="420" y="35"/>
                  </a:lnTo>
                  <a:lnTo>
                    <a:pt x="424" y="39"/>
                  </a:lnTo>
                  <a:lnTo>
                    <a:pt x="435" y="41"/>
                  </a:lnTo>
                  <a:lnTo>
                    <a:pt x="442" y="43"/>
                  </a:lnTo>
                  <a:lnTo>
                    <a:pt x="452" y="48"/>
                  </a:lnTo>
                  <a:lnTo>
                    <a:pt x="456" y="54"/>
                  </a:lnTo>
                  <a:lnTo>
                    <a:pt x="455" y="60"/>
                  </a:lnTo>
                  <a:lnTo>
                    <a:pt x="457" y="66"/>
                  </a:lnTo>
                  <a:lnTo>
                    <a:pt x="453" y="72"/>
                  </a:lnTo>
                  <a:lnTo>
                    <a:pt x="445" y="74"/>
                  </a:lnTo>
                  <a:lnTo>
                    <a:pt x="440" y="77"/>
                  </a:lnTo>
                  <a:lnTo>
                    <a:pt x="438" y="79"/>
                  </a:lnTo>
                  <a:lnTo>
                    <a:pt x="435" y="80"/>
                  </a:lnTo>
                  <a:lnTo>
                    <a:pt x="433" y="83"/>
                  </a:lnTo>
                  <a:lnTo>
                    <a:pt x="443" y="89"/>
                  </a:lnTo>
                  <a:lnTo>
                    <a:pt x="446" y="96"/>
                  </a:lnTo>
                  <a:lnTo>
                    <a:pt x="443" y="101"/>
                  </a:lnTo>
                  <a:lnTo>
                    <a:pt x="446" y="105"/>
                  </a:lnTo>
                  <a:lnTo>
                    <a:pt x="447" y="113"/>
                  </a:lnTo>
                  <a:lnTo>
                    <a:pt x="445" y="116"/>
                  </a:lnTo>
                  <a:lnTo>
                    <a:pt x="445" y="117"/>
                  </a:lnTo>
                  <a:lnTo>
                    <a:pt x="438" y="128"/>
                  </a:lnTo>
                  <a:lnTo>
                    <a:pt x="443" y="136"/>
                  </a:lnTo>
                  <a:lnTo>
                    <a:pt x="442" y="139"/>
                  </a:lnTo>
                  <a:lnTo>
                    <a:pt x="438" y="154"/>
                  </a:lnTo>
                  <a:lnTo>
                    <a:pt x="432" y="160"/>
                  </a:lnTo>
                  <a:lnTo>
                    <a:pt x="426" y="165"/>
                  </a:lnTo>
                  <a:lnTo>
                    <a:pt x="426" y="174"/>
                  </a:lnTo>
                  <a:lnTo>
                    <a:pt x="423" y="175"/>
                  </a:lnTo>
                  <a:lnTo>
                    <a:pt x="420" y="183"/>
                  </a:lnTo>
                  <a:lnTo>
                    <a:pt x="419" y="188"/>
                  </a:lnTo>
                  <a:lnTo>
                    <a:pt x="426" y="190"/>
                  </a:lnTo>
                  <a:lnTo>
                    <a:pt x="428" y="198"/>
                  </a:lnTo>
                  <a:lnTo>
                    <a:pt x="428" y="200"/>
                  </a:lnTo>
                  <a:lnTo>
                    <a:pt x="430" y="203"/>
                  </a:lnTo>
                  <a:lnTo>
                    <a:pt x="431" y="209"/>
                  </a:lnTo>
                  <a:lnTo>
                    <a:pt x="430" y="211"/>
                  </a:lnTo>
                  <a:lnTo>
                    <a:pt x="428" y="213"/>
                  </a:lnTo>
                  <a:lnTo>
                    <a:pt x="430" y="217"/>
                  </a:lnTo>
                  <a:lnTo>
                    <a:pt x="430" y="231"/>
                  </a:lnTo>
                  <a:lnTo>
                    <a:pt x="434" y="232"/>
                  </a:lnTo>
                  <a:lnTo>
                    <a:pt x="438" y="234"/>
                  </a:lnTo>
                  <a:lnTo>
                    <a:pt x="435" y="236"/>
                  </a:lnTo>
                  <a:lnTo>
                    <a:pt x="437" y="243"/>
                  </a:lnTo>
                  <a:lnTo>
                    <a:pt x="438" y="243"/>
                  </a:lnTo>
                  <a:lnTo>
                    <a:pt x="447" y="242"/>
                  </a:lnTo>
                  <a:lnTo>
                    <a:pt x="451" y="238"/>
                  </a:lnTo>
                  <a:lnTo>
                    <a:pt x="458" y="236"/>
                  </a:lnTo>
                  <a:lnTo>
                    <a:pt x="459" y="238"/>
                  </a:lnTo>
                  <a:lnTo>
                    <a:pt x="463" y="231"/>
                  </a:lnTo>
                  <a:lnTo>
                    <a:pt x="465" y="230"/>
                  </a:lnTo>
                  <a:lnTo>
                    <a:pt x="470" y="227"/>
                  </a:lnTo>
                  <a:lnTo>
                    <a:pt x="472" y="226"/>
                  </a:lnTo>
                  <a:lnTo>
                    <a:pt x="477" y="227"/>
                  </a:lnTo>
                  <a:lnTo>
                    <a:pt x="482" y="227"/>
                  </a:lnTo>
                  <a:lnTo>
                    <a:pt x="484" y="230"/>
                  </a:lnTo>
                  <a:lnTo>
                    <a:pt x="488" y="226"/>
                  </a:lnTo>
                  <a:lnTo>
                    <a:pt x="493" y="229"/>
                  </a:lnTo>
                  <a:lnTo>
                    <a:pt x="500" y="227"/>
                  </a:lnTo>
                  <a:lnTo>
                    <a:pt x="503" y="230"/>
                  </a:lnTo>
                  <a:lnTo>
                    <a:pt x="495" y="241"/>
                  </a:lnTo>
                  <a:lnTo>
                    <a:pt x="487" y="255"/>
                  </a:lnTo>
                  <a:lnTo>
                    <a:pt x="479" y="266"/>
                  </a:lnTo>
                  <a:lnTo>
                    <a:pt x="470" y="278"/>
                  </a:lnTo>
                  <a:lnTo>
                    <a:pt x="457" y="294"/>
                  </a:lnTo>
                  <a:lnTo>
                    <a:pt x="457" y="302"/>
                  </a:lnTo>
                  <a:lnTo>
                    <a:pt x="458" y="306"/>
                  </a:lnTo>
                  <a:lnTo>
                    <a:pt x="458" y="315"/>
                  </a:lnTo>
                  <a:lnTo>
                    <a:pt x="459" y="320"/>
                  </a:lnTo>
                  <a:lnTo>
                    <a:pt x="459" y="329"/>
                  </a:lnTo>
                  <a:lnTo>
                    <a:pt x="460" y="340"/>
                  </a:lnTo>
                  <a:lnTo>
                    <a:pt x="456" y="340"/>
                  </a:lnTo>
                  <a:lnTo>
                    <a:pt x="457" y="342"/>
                  </a:lnTo>
                  <a:lnTo>
                    <a:pt x="461" y="341"/>
                  </a:lnTo>
                  <a:lnTo>
                    <a:pt x="461" y="348"/>
                  </a:lnTo>
                  <a:lnTo>
                    <a:pt x="463" y="348"/>
                  </a:lnTo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8" name="Freeform 188"/>
            <p:cNvSpPr>
              <a:spLocks/>
            </p:cNvSpPr>
            <p:nvPr/>
          </p:nvSpPr>
          <p:spPr bwMode="auto">
            <a:xfrm>
              <a:off x="4326" y="1195"/>
              <a:ext cx="132" cy="1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13" y="3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13" y="17"/>
                </a:cxn>
                <a:cxn ang="0">
                  <a:pos x="6" y="21"/>
                </a:cxn>
                <a:cxn ang="0">
                  <a:pos x="6" y="25"/>
                </a:cxn>
                <a:cxn ang="0">
                  <a:pos x="12" y="27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16" y="39"/>
                </a:cxn>
                <a:cxn ang="0">
                  <a:pos x="17" y="40"/>
                </a:cxn>
                <a:cxn ang="0">
                  <a:pos x="19" y="38"/>
                </a:cxn>
                <a:cxn ang="0">
                  <a:pos x="27" y="32"/>
                </a:cxn>
                <a:cxn ang="0">
                  <a:pos x="38" y="43"/>
                </a:cxn>
                <a:cxn ang="0">
                  <a:pos x="40" y="44"/>
                </a:cxn>
                <a:cxn ang="0">
                  <a:pos x="41" y="49"/>
                </a:cxn>
                <a:cxn ang="0">
                  <a:pos x="48" y="51"/>
                </a:cxn>
                <a:cxn ang="0">
                  <a:pos x="50" y="51"/>
                </a:cxn>
                <a:cxn ang="0">
                  <a:pos x="52" y="52"/>
                </a:cxn>
                <a:cxn ang="0">
                  <a:pos x="53" y="54"/>
                </a:cxn>
                <a:cxn ang="0">
                  <a:pos x="60" y="55"/>
                </a:cxn>
                <a:cxn ang="0">
                  <a:pos x="60" y="61"/>
                </a:cxn>
                <a:cxn ang="0">
                  <a:pos x="62" y="63"/>
                </a:cxn>
                <a:cxn ang="0">
                  <a:pos x="69" y="65"/>
                </a:cxn>
                <a:cxn ang="0">
                  <a:pos x="74" y="69"/>
                </a:cxn>
                <a:cxn ang="0">
                  <a:pos x="73" y="78"/>
                </a:cxn>
                <a:cxn ang="0">
                  <a:pos x="76" y="79"/>
                </a:cxn>
                <a:cxn ang="0">
                  <a:pos x="80" y="77"/>
                </a:cxn>
                <a:cxn ang="0">
                  <a:pos x="81" y="79"/>
                </a:cxn>
                <a:cxn ang="0">
                  <a:pos x="85" y="79"/>
                </a:cxn>
                <a:cxn ang="0">
                  <a:pos x="84" y="84"/>
                </a:cxn>
                <a:cxn ang="0">
                  <a:pos x="80" y="87"/>
                </a:cxn>
                <a:cxn ang="0">
                  <a:pos x="85" y="91"/>
                </a:cxn>
                <a:cxn ang="0">
                  <a:pos x="89" y="93"/>
                </a:cxn>
                <a:cxn ang="0">
                  <a:pos x="95" y="94"/>
                </a:cxn>
                <a:cxn ang="0">
                  <a:pos x="96" y="89"/>
                </a:cxn>
                <a:cxn ang="0">
                  <a:pos x="101" y="92"/>
                </a:cxn>
                <a:cxn ang="0">
                  <a:pos x="103" y="87"/>
                </a:cxn>
                <a:cxn ang="0">
                  <a:pos x="106" y="86"/>
                </a:cxn>
                <a:cxn ang="0">
                  <a:pos x="116" y="90"/>
                </a:cxn>
                <a:cxn ang="0">
                  <a:pos x="118" y="90"/>
                </a:cxn>
                <a:cxn ang="0">
                  <a:pos x="112" y="96"/>
                </a:cxn>
                <a:cxn ang="0">
                  <a:pos x="113" y="99"/>
                </a:cxn>
                <a:cxn ang="0">
                  <a:pos x="111" y="104"/>
                </a:cxn>
                <a:cxn ang="0">
                  <a:pos x="112" y="105"/>
                </a:cxn>
                <a:cxn ang="0">
                  <a:pos x="118" y="105"/>
                </a:cxn>
                <a:cxn ang="0">
                  <a:pos x="123" y="109"/>
                </a:cxn>
                <a:cxn ang="0">
                  <a:pos x="127" y="109"/>
                </a:cxn>
                <a:cxn ang="0">
                  <a:pos x="131" y="107"/>
                </a:cxn>
                <a:cxn ang="0">
                  <a:pos x="132" y="110"/>
                </a:cxn>
              </a:cxnLst>
              <a:rect l="0" t="0" r="r" b="b"/>
              <a:pathLst>
                <a:path w="132" h="110">
                  <a:moveTo>
                    <a:pt x="0" y="3"/>
                  </a:moveTo>
                  <a:lnTo>
                    <a:pt x="3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3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12" y="27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7" y="32"/>
                  </a:lnTo>
                  <a:lnTo>
                    <a:pt x="38" y="43"/>
                  </a:lnTo>
                  <a:lnTo>
                    <a:pt x="40" y="44"/>
                  </a:lnTo>
                  <a:lnTo>
                    <a:pt x="41" y="49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3" y="54"/>
                  </a:lnTo>
                  <a:lnTo>
                    <a:pt x="60" y="55"/>
                  </a:lnTo>
                  <a:lnTo>
                    <a:pt x="60" y="61"/>
                  </a:lnTo>
                  <a:lnTo>
                    <a:pt x="62" y="63"/>
                  </a:lnTo>
                  <a:lnTo>
                    <a:pt x="69" y="65"/>
                  </a:lnTo>
                  <a:lnTo>
                    <a:pt x="74" y="69"/>
                  </a:lnTo>
                  <a:lnTo>
                    <a:pt x="73" y="78"/>
                  </a:lnTo>
                  <a:lnTo>
                    <a:pt x="76" y="79"/>
                  </a:lnTo>
                  <a:lnTo>
                    <a:pt x="80" y="77"/>
                  </a:lnTo>
                  <a:lnTo>
                    <a:pt x="81" y="79"/>
                  </a:lnTo>
                  <a:lnTo>
                    <a:pt x="85" y="79"/>
                  </a:lnTo>
                  <a:lnTo>
                    <a:pt x="84" y="84"/>
                  </a:lnTo>
                  <a:lnTo>
                    <a:pt x="80" y="87"/>
                  </a:lnTo>
                  <a:lnTo>
                    <a:pt x="85" y="91"/>
                  </a:lnTo>
                  <a:lnTo>
                    <a:pt x="89" y="93"/>
                  </a:lnTo>
                  <a:lnTo>
                    <a:pt x="95" y="94"/>
                  </a:lnTo>
                  <a:lnTo>
                    <a:pt x="96" y="89"/>
                  </a:lnTo>
                  <a:lnTo>
                    <a:pt x="101" y="92"/>
                  </a:lnTo>
                  <a:lnTo>
                    <a:pt x="103" y="87"/>
                  </a:lnTo>
                  <a:lnTo>
                    <a:pt x="106" y="86"/>
                  </a:lnTo>
                  <a:lnTo>
                    <a:pt x="116" y="90"/>
                  </a:lnTo>
                  <a:lnTo>
                    <a:pt x="118" y="90"/>
                  </a:lnTo>
                  <a:lnTo>
                    <a:pt x="112" y="96"/>
                  </a:lnTo>
                  <a:lnTo>
                    <a:pt x="113" y="99"/>
                  </a:lnTo>
                  <a:lnTo>
                    <a:pt x="111" y="104"/>
                  </a:lnTo>
                  <a:lnTo>
                    <a:pt x="112" y="105"/>
                  </a:lnTo>
                  <a:lnTo>
                    <a:pt x="118" y="105"/>
                  </a:lnTo>
                  <a:lnTo>
                    <a:pt x="123" y="109"/>
                  </a:lnTo>
                  <a:lnTo>
                    <a:pt x="127" y="109"/>
                  </a:lnTo>
                  <a:lnTo>
                    <a:pt x="131" y="107"/>
                  </a:lnTo>
                  <a:lnTo>
                    <a:pt x="132" y="110"/>
                  </a:lnTo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89" name="Freeform 189"/>
            <p:cNvSpPr>
              <a:spLocks/>
            </p:cNvSpPr>
            <p:nvPr/>
          </p:nvSpPr>
          <p:spPr bwMode="auto">
            <a:xfrm>
              <a:off x="4034" y="1401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0" name="Freeform 190"/>
            <p:cNvSpPr>
              <a:spLocks/>
            </p:cNvSpPr>
            <p:nvPr/>
          </p:nvSpPr>
          <p:spPr bwMode="auto">
            <a:xfrm>
              <a:off x="4035" y="140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1" name="Freeform 191"/>
            <p:cNvSpPr>
              <a:spLocks/>
            </p:cNvSpPr>
            <p:nvPr/>
          </p:nvSpPr>
          <p:spPr bwMode="auto">
            <a:xfrm>
              <a:off x="3962" y="1036"/>
              <a:ext cx="4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0"/>
                  </a:lnTo>
                  <a:lnTo>
                    <a:pt x="3" y="6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2" name="Freeform 192"/>
            <p:cNvSpPr>
              <a:spLocks/>
            </p:cNvSpPr>
            <p:nvPr/>
          </p:nvSpPr>
          <p:spPr bwMode="auto">
            <a:xfrm>
              <a:off x="3930" y="1310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3" name="Freeform 193"/>
            <p:cNvSpPr>
              <a:spLocks/>
            </p:cNvSpPr>
            <p:nvPr/>
          </p:nvSpPr>
          <p:spPr bwMode="auto">
            <a:xfrm>
              <a:off x="3907" y="1309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4" name="Freeform 194"/>
            <p:cNvSpPr>
              <a:spLocks/>
            </p:cNvSpPr>
            <p:nvPr/>
          </p:nvSpPr>
          <p:spPr bwMode="auto">
            <a:xfrm>
              <a:off x="4635" y="1611"/>
              <a:ext cx="391" cy="366"/>
            </a:xfrm>
            <a:custGeom>
              <a:avLst/>
              <a:gdLst/>
              <a:ahLst/>
              <a:cxnLst>
                <a:cxn ang="0">
                  <a:pos x="332" y="142"/>
                </a:cxn>
                <a:cxn ang="0">
                  <a:pos x="320" y="116"/>
                </a:cxn>
                <a:cxn ang="0">
                  <a:pos x="299" y="98"/>
                </a:cxn>
                <a:cxn ang="0">
                  <a:pos x="298" y="104"/>
                </a:cxn>
                <a:cxn ang="0">
                  <a:pos x="269" y="91"/>
                </a:cxn>
                <a:cxn ang="0">
                  <a:pos x="197" y="35"/>
                </a:cxn>
                <a:cxn ang="0">
                  <a:pos x="148" y="1"/>
                </a:cxn>
                <a:cxn ang="0">
                  <a:pos x="136" y="16"/>
                </a:cxn>
                <a:cxn ang="0">
                  <a:pos x="134" y="30"/>
                </a:cxn>
                <a:cxn ang="0">
                  <a:pos x="112" y="41"/>
                </a:cxn>
                <a:cxn ang="0">
                  <a:pos x="109" y="30"/>
                </a:cxn>
                <a:cxn ang="0">
                  <a:pos x="97" y="29"/>
                </a:cxn>
                <a:cxn ang="0">
                  <a:pos x="94" y="21"/>
                </a:cxn>
                <a:cxn ang="0">
                  <a:pos x="75" y="21"/>
                </a:cxn>
                <a:cxn ang="0">
                  <a:pos x="66" y="18"/>
                </a:cxn>
                <a:cxn ang="0">
                  <a:pos x="59" y="2"/>
                </a:cxn>
                <a:cxn ang="0">
                  <a:pos x="42" y="12"/>
                </a:cxn>
                <a:cxn ang="0">
                  <a:pos x="27" y="15"/>
                </a:cxn>
                <a:cxn ang="0">
                  <a:pos x="14" y="13"/>
                </a:cxn>
                <a:cxn ang="0">
                  <a:pos x="9" y="35"/>
                </a:cxn>
                <a:cxn ang="0">
                  <a:pos x="0" y="58"/>
                </a:cxn>
                <a:cxn ang="0">
                  <a:pos x="22" y="64"/>
                </a:cxn>
                <a:cxn ang="0">
                  <a:pos x="45" y="61"/>
                </a:cxn>
                <a:cxn ang="0">
                  <a:pos x="51" y="75"/>
                </a:cxn>
                <a:cxn ang="0">
                  <a:pos x="47" y="76"/>
                </a:cxn>
                <a:cxn ang="0">
                  <a:pos x="31" y="87"/>
                </a:cxn>
                <a:cxn ang="0">
                  <a:pos x="27" y="108"/>
                </a:cxn>
                <a:cxn ang="0">
                  <a:pos x="47" y="105"/>
                </a:cxn>
                <a:cxn ang="0">
                  <a:pos x="59" y="103"/>
                </a:cxn>
                <a:cxn ang="0">
                  <a:pos x="47" y="121"/>
                </a:cxn>
                <a:cxn ang="0">
                  <a:pos x="62" y="131"/>
                </a:cxn>
                <a:cxn ang="0">
                  <a:pos x="77" y="130"/>
                </a:cxn>
                <a:cxn ang="0">
                  <a:pos x="96" y="140"/>
                </a:cxn>
                <a:cxn ang="0">
                  <a:pos x="125" y="153"/>
                </a:cxn>
                <a:cxn ang="0">
                  <a:pos x="144" y="145"/>
                </a:cxn>
                <a:cxn ang="0">
                  <a:pos x="146" y="158"/>
                </a:cxn>
                <a:cxn ang="0">
                  <a:pos x="140" y="168"/>
                </a:cxn>
                <a:cxn ang="0">
                  <a:pos x="150" y="181"/>
                </a:cxn>
                <a:cxn ang="0">
                  <a:pos x="158" y="203"/>
                </a:cxn>
                <a:cxn ang="0">
                  <a:pos x="165" y="227"/>
                </a:cxn>
                <a:cxn ang="0">
                  <a:pos x="168" y="243"/>
                </a:cxn>
                <a:cxn ang="0">
                  <a:pos x="174" y="271"/>
                </a:cxn>
                <a:cxn ang="0">
                  <a:pos x="177" y="290"/>
                </a:cxn>
                <a:cxn ang="0">
                  <a:pos x="187" y="308"/>
                </a:cxn>
                <a:cxn ang="0">
                  <a:pos x="192" y="306"/>
                </a:cxn>
                <a:cxn ang="0">
                  <a:pos x="211" y="306"/>
                </a:cxn>
                <a:cxn ang="0">
                  <a:pos x="233" y="323"/>
                </a:cxn>
                <a:cxn ang="0">
                  <a:pos x="250" y="333"/>
                </a:cxn>
                <a:cxn ang="0">
                  <a:pos x="245" y="342"/>
                </a:cxn>
                <a:cxn ang="0">
                  <a:pos x="248" y="356"/>
                </a:cxn>
                <a:cxn ang="0">
                  <a:pos x="270" y="364"/>
                </a:cxn>
                <a:cxn ang="0">
                  <a:pos x="288" y="355"/>
                </a:cxn>
                <a:cxn ang="0">
                  <a:pos x="308" y="332"/>
                </a:cxn>
                <a:cxn ang="0">
                  <a:pos x="329" y="330"/>
                </a:cxn>
                <a:cxn ang="0">
                  <a:pos x="345" y="323"/>
                </a:cxn>
                <a:cxn ang="0">
                  <a:pos x="358" y="317"/>
                </a:cxn>
                <a:cxn ang="0">
                  <a:pos x="384" y="308"/>
                </a:cxn>
                <a:cxn ang="0">
                  <a:pos x="383" y="288"/>
                </a:cxn>
                <a:cxn ang="0">
                  <a:pos x="376" y="255"/>
                </a:cxn>
                <a:cxn ang="0">
                  <a:pos x="360" y="211"/>
                </a:cxn>
                <a:cxn ang="0">
                  <a:pos x="22" y="57"/>
                </a:cxn>
                <a:cxn ang="0">
                  <a:pos x="16" y="46"/>
                </a:cxn>
                <a:cxn ang="0">
                  <a:pos x="70" y="103"/>
                </a:cxn>
              </a:cxnLst>
              <a:rect l="0" t="0" r="r" b="b"/>
              <a:pathLst>
                <a:path w="391" h="366">
                  <a:moveTo>
                    <a:pt x="353" y="192"/>
                  </a:moveTo>
                  <a:lnTo>
                    <a:pt x="351" y="188"/>
                  </a:lnTo>
                  <a:lnTo>
                    <a:pt x="345" y="177"/>
                  </a:lnTo>
                  <a:lnTo>
                    <a:pt x="340" y="162"/>
                  </a:lnTo>
                  <a:lnTo>
                    <a:pt x="332" y="142"/>
                  </a:lnTo>
                  <a:lnTo>
                    <a:pt x="327" y="132"/>
                  </a:lnTo>
                  <a:lnTo>
                    <a:pt x="328" y="129"/>
                  </a:lnTo>
                  <a:lnTo>
                    <a:pt x="329" y="120"/>
                  </a:lnTo>
                  <a:lnTo>
                    <a:pt x="324" y="117"/>
                  </a:lnTo>
                  <a:lnTo>
                    <a:pt x="320" y="116"/>
                  </a:lnTo>
                  <a:lnTo>
                    <a:pt x="316" y="110"/>
                  </a:lnTo>
                  <a:lnTo>
                    <a:pt x="317" y="111"/>
                  </a:lnTo>
                  <a:lnTo>
                    <a:pt x="312" y="105"/>
                  </a:lnTo>
                  <a:lnTo>
                    <a:pt x="304" y="97"/>
                  </a:lnTo>
                  <a:lnTo>
                    <a:pt x="299" y="98"/>
                  </a:lnTo>
                  <a:lnTo>
                    <a:pt x="303" y="98"/>
                  </a:lnTo>
                  <a:lnTo>
                    <a:pt x="303" y="102"/>
                  </a:lnTo>
                  <a:lnTo>
                    <a:pt x="301" y="99"/>
                  </a:lnTo>
                  <a:lnTo>
                    <a:pt x="301" y="100"/>
                  </a:lnTo>
                  <a:lnTo>
                    <a:pt x="298" y="104"/>
                  </a:lnTo>
                  <a:lnTo>
                    <a:pt x="284" y="99"/>
                  </a:lnTo>
                  <a:lnTo>
                    <a:pt x="276" y="95"/>
                  </a:lnTo>
                  <a:lnTo>
                    <a:pt x="278" y="92"/>
                  </a:lnTo>
                  <a:lnTo>
                    <a:pt x="276" y="95"/>
                  </a:lnTo>
                  <a:lnTo>
                    <a:pt x="269" y="91"/>
                  </a:lnTo>
                  <a:lnTo>
                    <a:pt x="259" y="84"/>
                  </a:lnTo>
                  <a:lnTo>
                    <a:pt x="231" y="62"/>
                  </a:lnTo>
                  <a:lnTo>
                    <a:pt x="223" y="56"/>
                  </a:lnTo>
                  <a:lnTo>
                    <a:pt x="206" y="40"/>
                  </a:lnTo>
                  <a:lnTo>
                    <a:pt x="197" y="35"/>
                  </a:lnTo>
                  <a:lnTo>
                    <a:pt x="186" y="25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51" y="1"/>
                  </a:lnTo>
                  <a:lnTo>
                    <a:pt x="148" y="1"/>
                  </a:lnTo>
                  <a:lnTo>
                    <a:pt x="141" y="0"/>
                  </a:lnTo>
                  <a:lnTo>
                    <a:pt x="140" y="4"/>
                  </a:lnTo>
                  <a:lnTo>
                    <a:pt x="139" y="8"/>
                  </a:lnTo>
                  <a:lnTo>
                    <a:pt x="136" y="11"/>
                  </a:lnTo>
                  <a:lnTo>
                    <a:pt x="136" y="16"/>
                  </a:lnTo>
                  <a:lnTo>
                    <a:pt x="138" y="22"/>
                  </a:lnTo>
                  <a:lnTo>
                    <a:pt x="134" y="25"/>
                  </a:lnTo>
                  <a:lnTo>
                    <a:pt x="138" y="28"/>
                  </a:lnTo>
                  <a:lnTo>
                    <a:pt x="136" y="29"/>
                  </a:lnTo>
                  <a:lnTo>
                    <a:pt x="134" y="30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7" y="41"/>
                  </a:lnTo>
                  <a:lnTo>
                    <a:pt x="117" y="41"/>
                  </a:lnTo>
                  <a:lnTo>
                    <a:pt x="112" y="41"/>
                  </a:lnTo>
                  <a:lnTo>
                    <a:pt x="110" y="40"/>
                  </a:lnTo>
                  <a:lnTo>
                    <a:pt x="112" y="36"/>
                  </a:lnTo>
                  <a:lnTo>
                    <a:pt x="111" y="35"/>
                  </a:lnTo>
                  <a:lnTo>
                    <a:pt x="109" y="36"/>
                  </a:lnTo>
                  <a:lnTo>
                    <a:pt x="109" y="30"/>
                  </a:lnTo>
                  <a:lnTo>
                    <a:pt x="106" y="29"/>
                  </a:lnTo>
                  <a:lnTo>
                    <a:pt x="106" y="23"/>
                  </a:lnTo>
                  <a:lnTo>
                    <a:pt x="101" y="24"/>
                  </a:lnTo>
                  <a:lnTo>
                    <a:pt x="100" y="28"/>
                  </a:lnTo>
                  <a:lnTo>
                    <a:pt x="97" y="29"/>
                  </a:lnTo>
                  <a:lnTo>
                    <a:pt x="95" y="30"/>
                  </a:lnTo>
                  <a:lnTo>
                    <a:pt x="94" y="28"/>
                  </a:lnTo>
                  <a:lnTo>
                    <a:pt x="93" y="26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85" y="15"/>
                  </a:lnTo>
                  <a:lnTo>
                    <a:pt x="83" y="21"/>
                  </a:lnTo>
                  <a:lnTo>
                    <a:pt x="80" y="21"/>
                  </a:lnTo>
                  <a:lnTo>
                    <a:pt x="75" y="21"/>
                  </a:lnTo>
                  <a:lnTo>
                    <a:pt x="74" y="18"/>
                  </a:lnTo>
                  <a:lnTo>
                    <a:pt x="69" y="21"/>
                  </a:lnTo>
                  <a:lnTo>
                    <a:pt x="65" y="23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9" y="12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6" y="5"/>
                  </a:lnTo>
                  <a:lnTo>
                    <a:pt x="53" y="4"/>
                  </a:lnTo>
                  <a:lnTo>
                    <a:pt x="49" y="2"/>
                  </a:lnTo>
                  <a:lnTo>
                    <a:pt x="47" y="6"/>
                  </a:lnTo>
                  <a:lnTo>
                    <a:pt x="42" y="12"/>
                  </a:lnTo>
                  <a:lnTo>
                    <a:pt x="37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8"/>
                  </a:lnTo>
                  <a:lnTo>
                    <a:pt x="15" y="21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9" y="35"/>
                  </a:lnTo>
                  <a:lnTo>
                    <a:pt x="11" y="39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21" y="68"/>
                  </a:lnTo>
                  <a:lnTo>
                    <a:pt x="22" y="64"/>
                  </a:lnTo>
                  <a:lnTo>
                    <a:pt x="25" y="60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9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1" y="67"/>
                  </a:lnTo>
                  <a:lnTo>
                    <a:pt x="59" y="74"/>
                  </a:lnTo>
                  <a:lnTo>
                    <a:pt x="54" y="75"/>
                  </a:lnTo>
                  <a:lnTo>
                    <a:pt x="51" y="75"/>
                  </a:lnTo>
                  <a:lnTo>
                    <a:pt x="51" y="74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5" y="77"/>
                  </a:lnTo>
                  <a:lnTo>
                    <a:pt x="40" y="83"/>
                  </a:lnTo>
                  <a:lnTo>
                    <a:pt x="31" y="82"/>
                  </a:lnTo>
                  <a:lnTo>
                    <a:pt x="31" y="87"/>
                  </a:lnTo>
                  <a:lnTo>
                    <a:pt x="25" y="92"/>
                  </a:lnTo>
                  <a:lnTo>
                    <a:pt x="22" y="93"/>
                  </a:lnTo>
                  <a:lnTo>
                    <a:pt x="19" y="94"/>
                  </a:lnTo>
                  <a:lnTo>
                    <a:pt x="25" y="103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42" y="108"/>
                  </a:lnTo>
                  <a:lnTo>
                    <a:pt x="41" y="110"/>
                  </a:lnTo>
                  <a:lnTo>
                    <a:pt x="45" y="108"/>
                  </a:lnTo>
                  <a:lnTo>
                    <a:pt x="47" y="105"/>
                  </a:lnTo>
                  <a:lnTo>
                    <a:pt x="49" y="106"/>
                  </a:lnTo>
                  <a:lnTo>
                    <a:pt x="51" y="103"/>
                  </a:lnTo>
                  <a:lnTo>
                    <a:pt x="54" y="104"/>
                  </a:lnTo>
                  <a:lnTo>
                    <a:pt x="56" y="100"/>
                  </a:lnTo>
                  <a:lnTo>
                    <a:pt x="59" y="103"/>
                  </a:lnTo>
                  <a:lnTo>
                    <a:pt x="57" y="105"/>
                  </a:lnTo>
                  <a:lnTo>
                    <a:pt x="59" y="110"/>
                  </a:lnTo>
                  <a:lnTo>
                    <a:pt x="53" y="119"/>
                  </a:lnTo>
                  <a:lnTo>
                    <a:pt x="48" y="119"/>
                  </a:lnTo>
                  <a:lnTo>
                    <a:pt x="47" y="121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8" y="124"/>
                  </a:lnTo>
                  <a:lnTo>
                    <a:pt x="63" y="128"/>
                  </a:lnTo>
                  <a:lnTo>
                    <a:pt x="62" y="131"/>
                  </a:lnTo>
                  <a:lnTo>
                    <a:pt x="65" y="131"/>
                  </a:lnTo>
                  <a:lnTo>
                    <a:pt x="70" y="123"/>
                  </a:lnTo>
                  <a:lnTo>
                    <a:pt x="71" y="124"/>
                  </a:lnTo>
                  <a:lnTo>
                    <a:pt x="72" y="123"/>
                  </a:lnTo>
                  <a:lnTo>
                    <a:pt x="77" y="130"/>
                  </a:lnTo>
                  <a:lnTo>
                    <a:pt x="82" y="130"/>
                  </a:lnTo>
                  <a:lnTo>
                    <a:pt x="82" y="127"/>
                  </a:lnTo>
                  <a:lnTo>
                    <a:pt x="87" y="129"/>
                  </a:lnTo>
                  <a:lnTo>
                    <a:pt x="92" y="134"/>
                  </a:lnTo>
                  <a:lnTo>
                    <a:pt x="96" y="140"/>
                  </a:lnTo>
                  <a:lnTo>
                    <a:pt x="105" y="150"/>
                  </a:lnTo>
                  <a:lnTo>
                    <a:pt x="113" y="156"/>
                  </a:lnTo>
                  <a:lnTo>
                    <a:pt x="112" y="158"/>
                  </a:lnTo>
                  <a:lnTo>
                    <a:pt x="118" y="153"/>
                  </a:lnTo>
                  <a:lnTo>
                    <a:pt x="125" y="153"/>
                  </a:lnTo>
                  <a:lnTo>
                    <a:pt x="131" y="155"/>
                  </a:lnTo>
                  <a:lnTo>
                    <a:pt x="133" y="150"/>
                  </a:lnTo>
                  <a:lnTo>
                    <a:pt x="134" y="147"/>
                  </a:lnTo>
                  <a:lnTo>
                    <a:pt x="136" y="144"/>
                  </a:lnTo>
                  <a:lnTo>
                    <a:pt x="144" y="145"/>
                  </a:lnTo>
                  <a:lnTo>
                    <a:pt x="146" y="147"/>
                  </a:lnTo>
                  <a:lnTo>
                    <a:pt x="144" y="150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6" y="158"/>
                  </a:lnTo>
                  <a:lnTo>
                    <a:pt x="145" y="162"/>
                  </a:lnTo>
                  <a:lnTo>
                    <a:pt x="140" y="165"/>
                  </a:lnTo>
                  <a:lnTo>
                    <a:pt x="140" y="166"/>
                  </a:lnTo>
                  <a:lnTo>
                    <a:pt x="141" y="167"/>
                  </a:lnTo>
                  <a:lnTo>
                    <a:pt x="140" y="168"/>
                  </a:lnTo>
                  <a:lnTo>
                    <a:pt x="142" y="173"/>
                  </a:lnTo>
                  <a:lnTo>
                    <a:pt x="144" y="174"/>
                  </a:lnTo>
                  <a:lnTo>
                    <a:pt x="145" y="177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1" y="194"/>
                  </a:lnTo>
                  <a:lnTo>
                    <a:pt x="148" y="197"/>
                  </a:lnTo>
                  <a:lnTo>
                    <a:pt x="152" y="200"/>
                  </a:lnTo>
                  <a:lnTo>
                    <a:pt x="156" y="201"/>
                  </a:lnTo>
                  <a:lnTo>
                    <a:pt x="158" y="203"/>
                  </a:lnTo>
                  <a:lnTo>
                    <a:pt x="156" y="205"/>
                  </a:lnTo>
                  <a:lnTo>
                    <a:pt x="158" y="215"/>
                  </a:lnTo>
                  <a:lnTo>
                    <a:pt x="164" y="217"/>
                  </a:lnTo>
                  <a:lnTo>
                    <a:pt x="165" y="216"/>
                  </a:lnTo>
                  <a:lnTo>
                    <a:pt x="165" y="227"/>
                  </a:lnTo>
                  <a:lnTo>
                    <a:pt x="163" y="233"/>
                  </a:lnTo>
                  <a:lnTo>
                    <a:pt x="157" y="235"/>
                  </a:lnTo>
                  <a:lnTo>
                    <a:pt x="160" y="243"/>
                  </a:lnTo>
                  <a:lnTo>
                    <a:pt x="164" y="241"/>
                  </a:lnTo>
                  <a:lnTo>
                    <a:pt x="168" y="243"/>
                  </a:lnTo>
                  <a:lnTo>
                    <a:pt x="170" y="250"/>
                  </a:lnTo>
                  <a:lnTo>
                    <a:pt x="171" y="250"/>
                  </a:lnTo>
                  <a:lnTo>
                    <a:pt x="170" y="260"/>
                  </a:lnTo>
                  <a:lnTo>
                    <a:pt x="172" y="264"/>
                  </a:lnTo>
                  <a:lnTo>
                    <a:pt x="174" y="271"/>
                  </a:lnTo>
                  <a:lnTo>
                    <a:pt x="171" y="270"/>
                  </a:lnTo>
                  <a:lnTo>
                    <a:pt x="170" y="274"/>
                  </a:lnTo>
                  <a:lnTo>
                    <a:pt x="174" y="283"/>
                  </a:lnTo>
                  <a:lnTo>
                    <a:pt x="171" y="287"/>
                  </a:lnTo>
                  <a:lnTo>
                    <a:pt x="177" y="290"/>
                  </a:lnTo>
                  <a:lnTo>
                    <a:pt x="182" y="294"/>
                  </a:lnTo>
                  <a:lnTo>
                    <a:pt x="182" y="295"/>
                  </a:lnTo>
                  <a:lnTo>
                    <a:pt x="182" y="297"/>
                  </a:lnTo>
                  <a:lnTo>
                    <a:pt x="189" y="298"/>
                  </a:lnTo>
                  <a:lnTo>
                    <a:pt x="187" y="308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92" y="315"/>
                  </a:lnTo>
                  <a:lnTo>
                    <a:pt x="194" y="307"/>
                  </a:lnTo>
                  <a:lnTo>
                    <a:pt x="192" y="306"/>
                  </a:lnTo>
                  <a:lnTo>
                    <a:pt x="194" y="302"/>
                  </a:lnTo>
                  <a:lnTo>
                    <a:pt x="197" y="305"/>
                  </a:lnTo>
                  <a:lnTo>
                    <a:pt x="202" y="304"/>
                  </a:lnTo>
                  <a:lnTo>
                    <a:pt x="205" y="299"/>
                  </a:lnTo>
                  <a:lnTo>
                    <a:pt x="211" y="306"/>
                  </a:lnTo>
                  <a:lnTo>
                    <a:pt x="213" y="305"/>
                  </a:lnTo>
                  <a:lnTo>
                    <a:pt x="214" y="307"/>
                  </a:lnTo>
                  <a:lnTo>
                    <a:pt x="217" y="309"/>
                  </a:lnTo>
                  <a:lnTo>
                    <a:pt x="228" y="326"/>
                  </a:lnTo>
                  <a:lnTo>
                    <a:pt x="233" y="323"/>
                  </a:lnTo>
                  <a:lnTo>
                    <a:pt x="235" y="323"/>
                  </a:lnTo>
                  <a:lnTo>
                    <a:pt x="241" y="321"/>
                  </a:lnTo>
                  <a:lnTo>
                    <a:pt x="245" y="315"/>
                  </a:lnTo>
                  <a:lnTo>
                    <a:pt x="250" y="330"/>
                  </a:lnTo>
                  <a:lnTo>
                    <a:pt x="250" y="333"/>
                  </a:lnTo>
                  <a:lnTo>
                    <a:pt x="248" y="335"/>
                  </a:lnTo>
                  <a:lnTo>
                    <a:pt x="249" y="338"/>
                  </a:lnTo>
                  <a:lnTo>
                    <a:pt x="248" y="338"/>
                  </a:lnTo>
                  <a:lnTo>
                    <a:pt x="245" y="345"/>
                  </a:lnTo>
                  <a:lnTo>
                    <a:pt x="245" y="342"/>
                  </a:lnTo>
                  <a:lnTo>
                    <a:pt x="242" y="342"/>
                  </a:lnTo>
                  <a:lnTo>
                    <a:pt x="236" y="345"/>
                  </a:lnTo>
                  <a:lnTo>
                    <a:pt x="237" y="347"/>
                  </a:lnTo>
                  <a:lnTo>
                    <a:pt x="235" y="353"/>
                  </a:lnTo>
                  <a:lnTo>
                    <a:pt x="248" y="356"/>
                  </a:lnTo>
                  <a:lnTo>
                    <a:pt x="252" y="352"/>
                  </a:lnTo>
                  <a:lnTo>
                    <a:pt x="256" y="351"/>
                  </a:lnTo>
                  <a:lnTo>
                    <a:pt x="258" y="354"/>
                  </a:lnTo>
                  <a:lnTo>
                    <a:pt x="265" y="361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6" y="366"/>
                  </a:lnTo>
                  <a:lnTo>
                    <a:pt x="285" y="361"/>
                  </a:lnTo>
                  <a:lnTo>
                    <a:pt x="287" y="363"/>
                  </a:lnTo>
                  <a:lnTo>
                    <a:pt x="288" y="355"/>
                  </a:lnTo>
                  <a:lnTo>
                    <a:pt x="294" y="354"/>
                  </a:lnTo>
                  <a:lnTo>
                    <a:pt x="299" y="352"/>
                  </a:lnTo>
                  <a:lnTo>
                    <a:pt x="301" y="347"/>
                  </a:lnTo>
                  <a:lnTo>
                    <a:pt x="303" y="341"/>
                  </a:lnTo>
                  <a:lnTo>
                    <a:pt x="308" y="332"/>
                  </a:lnTo>
                  <a:lnTo>
                    <a:pt x="309" y="330"/>
                  </a:lnTo>
                  <a:lnTo>
                    <a:pt x="315" y="333"/>
                  </a:lnTo>
                  <a:lnTo>
                    <a:pt x="317" y="334"/>
                  </a:lnTo>
                  <a:lnTo>
                    <a:pt x="327" y="330"/>
                  </a:lnTo>
                  <a:lnTo>
                    <a:pt x="329" y="330"/>
                  </a:lnTo>
                  <a:lnTo>
                    <a:pt x="330" y="333"/>
                  </a:lnTo>
                  <a:lnTo>
                    <a:pt x="335" y="332"/>
                  </a:lnTo>
                  <a:lnTo>
                    <a:pt x="341" y="329"/>
                  </a:lnTo>
                  <a:lnTo>
                    <a:pt x="344" y="329"/>
                  </a:lnTo>
                  <a:lnTo>
                    <a:pt x="345" y="323"/>
                  </a:lnTo>
                  <a:lnTo>
                    <a:pt x="345" y="320"/>
                  </a:lnTo>
                  <a:lnTo>
                    <a:pt x="348" y="319"/>
                  </a:lnTo>
                  <a:lnTo>
                    <a:pt x="353" y="318"/>
                  </a:lnTo>
                  <a:lnTo>
                    <a:pt x="357" y="317"/>
                  </a:lnTo>
                  <a:lnTo>
                    <a:pt x="358" y="317"/>
                  </a:lnTo>
                  <a:lnTo>
                    <a:pt x="368" y="312"/>
                  </a:lnTo>
                  <a:lnTo>
                    <a:pt x="371" y="310"/>
                  </a:lnTo>
                  <a:lnTo>
                    <a:pt x="372" y="310"/>
                  </a:lnTo>
                  <a:lnTo>
                    <a:pt x="382" y="308"/>
                  </a:lnTo>
                  <a:lnTo>
                    <a:pt x="384" y="308"/>
                  </a:lnTo>
                  <a:lnTo>
                    <a:pt x="391" y="307"/>
                  </a:lnTo>
                  <a:lnTo>
                    <a:pt x="387" y="298"/>
                  </a:lnTo>
                  <a:lnTo>
                    <a:pt x="386" y="290"/>
                  </a:lnTo>
                  <a:lnTo>
                    <a:pt x="384" y="291"/>
                  </a:lnTo>
                  <a:lnTo>
                    <a:pt x="383" y="288"/>
                  </a:lnTo>
                  <a:lnTo>
                    <a:pt x="383" y="287"/>
                  </a:lnTo>
                  <a:lnTo>
                    <a:pt x="379" y="274"/>
                  </a:lnTo>
                  <a:lnTo>
                    <a:pt x="377" y="261"/>
                  </a:lnTo>
                  <a:lnTo>
                    <a:pt x="376" y="258"/>
                  </a:lnTo>
                  <a:lnTo>
                    <a:pt x="376" y="255"/>
                  </a:lnTo>
                  <a:lnTo>
                    <a:pt x="375" y="247"/>
                  </a:lnTo>
                  <a:lnTo>
                    <a:pt x="371" y="241"/>
                  </a:lnTo>
                  <a:lnTo>
                    <a:pt x="368" y="230"/>
                  </a:lnTo>
                  <a:lnTo>
                    <a:pt x="364" y="221"/>
                  </a:lnTo>
                  <a:lnTo>
                    <a:pt x="360" y="211"/>
                  </a:lnTo>
                  <a:lnTo>
                    <a:pt x="353" y="192"/>
                  </a:lnTo>
                  <a:lnTo>
                    <a:pt x="16" y="46"/>
                  </a:lnTo>
                  <a:lnTo>
                    <a:pt x="16" y="49"/>
                  </a:lnTo>
                  <a:lnTo>
                    <a:pt x="18" y="53"/>
                  </a:lnTo>
                  <a:lnTo>
                    <a:pt x="22" y="57"/>
                  </a:lnTo>
                  <a:lnTo>
                    <a:pt x="28" y="52"/>
                  </a:lnTo>
                  <a:lnTo>
                    <a:pt x="31" y="51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16" y="46"/>
                  </a:lnTo>
                  <a:lnTo>
                    <a:pt x="353" y="192"/>
                  </a:lnTo>
                  <a:lnTo>
                    <a:pt x="66" y="105"/>
                  </a:lnTo>
                  <a:lnTo>
                    <a:pt x="72" y="108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6" y="105"/>
                  </a:lnTo>
                  <a:lnTo>
                    <a:pt x="353" y="19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5" name="Freeform 195"/>
            <p:cNvSpPr>
              <a:spLocks/>
            </p:cNvSpPr>
            <p:nvPr/>
          </p:nvSpPr>
          <p:spPr bwMode="auto">
            <a:xfrm>
              <a:off x="4635" y="1611"/>
              <a:ext cx="391" cy="366"/>
            </a:xfrm>
            <a:custGeom>
              <a:avLst/>
              <a:gdLst/>
              <a:ahLst/>
              <a:cxnLst>
                <a:cxn ang="0">
                  <a:pos x="332" y="142"/>
                </a:cxn>
                <a:cxn ang="0">
                  <a:pos x="320" y="116"/>
                </a:cxn>
                <a:cxn ang="0">
                  <a:pos x="299" y="98"/>
                </a:cxn>
                <a:cxn ang="0">
                  <a:pos x="298" y="104"/>
                </a:cxn>
                <a:cxn ang="0">
                  <a:pos x="269" y="91"/>
                </a:cxn>
                <a:cxn ang="0">
                  <a:pos x="197" y="35"/>
                </a:cxn>
                <a:cxn ang="0">
                  <a:pos x="148" y="1"/>
                </a:cxn>
                <a:cxn ang="0">
                  <a:pos x="136" y="16"/>
                </a:cxn>
                <a:cxn ang="0">
                  <a:pos x="134" y="30"/>
                </a:cxn>
                <a:cxn ang="0">
                  <a:pos x="112" y="41"/>
                </a:cxn>
                <a:cxn ang="0">
                  <a:pos x="109" y="30"/>
                </a:cxn>
                <a:cxn ang="0">
                  <a:pos x="97" y="29"/>
                </a:cxn>
                <a:cxn ang="0">
                  <a:pos x="94" y="21"/>
                </a:cxn>
                <a:cxn ang="0">
                  <a:pos x="75" y="21"/>
                </a:cxn>
                <a:cxn ang="0">
                  <a:pos x="66" y="18"/>
                </a:cxn>
                <a:cxn ang="0">
                  <a:pos x="59" y="2"/>
                </a:cxn>
                <a:cxn ang="0">
                  <a:pos x="42" y="12"/>
                </a:cxn>
                <a:cxn ang="0">
                  <a:pos x="27" y="15"/>
                </a:cxn>
                <a:cxn ang="0">
                  <a:pos x="14" y="13"/>
                </a:cxn>
                <a:cxn ang="0">
                  <a:pos x="9" y="35"/>
                </a:cxn>
                <a:cxn ang="0">
                  <a:pos x="0" y="58"/>
                </a:cxn>
                <a:cxn ang="0">
                  <a:pos x="22" y="64"/>
                </a:cxn>
                <a:cxn ang="0">
                  <a:pos x="45" y="61"/>
                </a:cxn>
                <a:cxn ang="0">
                  <a:pos x="51" y="75"/>
                </a:cxn>
                <a:cxn ang="0">
                  <a:pos x="47" y="76"/>
                </a:cxn>
                <a:cxn ang="0">
                  <a:pos x="31" y="87"/>
                </a:cxn>
                <a:cxn ang="0">
                  <a:pos x="27" y="108"/>
                </a:cxn>
                <a:cxn ang="0">
                  <a:pos x="47" y="105"/>
                </a:cxn>
                <a:cxn ang="0">
                  <a:pos x="59" y="103"/>
                </a:cxn>
                <a:cxn ang="0">
                  <a:pos x="47" y="121"/>
                </a:cxn>
                <a:cxn ang="0">
                  <a:pos x="62" y="131"/>
                </a:cxn>
                <a:cxn ang="0">
                  <a:pos x="77" y="130"/>
                </a:cxn>
                <a:cxn ang="0">
                  <a:pos x="96" y="140"/>
                </a:cxn>
                <a:cxn ang="0">
                  <a:pos x="125" y="153"/>
                </a:cxn>
                <a:cxn ang="0">
                  <a:pos x="144" y="145"/>
                </a:cxn>
                <a:cxn ang="0">
                  <a:pos x="146" y="158"/>
                </a:cxn>
                <a:cxn ang="0">
                  <a:pos x="140" y="168"/>
                </a:cxn>
                <a:cxn ang="0">
                  <a:pos x="150" y="181"/>
                </a:cxn>
                <a:cxn ang="0">
                  <a:pos x="158" y="203"/>
                </a:cxn>
                <a:cxn ang="0">
                  <a:pos x="165" y="227"/>
                </a:cxn>
                <a:cxn ang="0">
                  <a:pos x="168" y="243"/>
                </a:cxn>
                <a:cxn ang="0">
                  <a:pos x="174" y="271"/>
                </a:cxn>
                <a:cxn ang="0">
                  <a:pos x="177" y="290"/>
                </a:cxn>
                <a:cxn ang="0">
                  <a:pos x="187" y="308"/>
                </a:cxn>
                <a:cxn ang="0">
                  <a:pos x="192" y="306"/>
                </a:cxn>
                <a:cxn ang="0">
                  <a:pos x="211" y="306"/>
                </a:cxn>
                <a:cxn ang="0">
                  <a:pos x="233" y="323"/>
                </a:cxn>
                <a:cxn ang="0">
                  <a:pos x="250" y="333"/>
                </a:cxn>
                <a:cxn ang="0">
                  <a:pos x="245" y="342"/>
                </a:cxn>
                <a:cxn ang="0">
                  <a:pos x="248" y="356"/>
                </a:cxn>
                <a:cxn ang="0">
                  <a:pos x="270" y="364"/>
                </a:cxn>
                <a:cxn ang="0">
                  <a:pos x="288" y="355"/>
                </a:cxn>
                <a:cxn ang="0">
                  <a:pos x="308" y="332"/>
                </a:cxn>
                <a:cxn ang="0">
                  <a:pos x="329" y="330"/>
                </a:cxn>
                <a:cxn ang="0">
                  <a:pos x="345" y="323"/>
                </a:cxn>
                <a:cxn ang="0">
                  <a:pos x="358" y="317"/>
                </a:cxn>
                <a:cxn ang="0">
                  <a:pos x="384" y="308"/>
                </a:cxn>
                <a:cxn ang="0">
                  <a:pos x="383" y="288"/>
                </a:cxn>
                <a:cxn ang="0">
                  <a:pos x="376" y="255"/>
                </a:cxn>
                <a:cxn ang="0">
                  <a:pos x="360" y="211"/>
                </a:cxn>
              </a:cxnLst>
              <a:rect l="0" t="0" r="r" b="b"/>
              <a:pathLst>
                <a:path w="391" h="366">
                  <a:moveTo>
                    <a:pt x="353" y="192"/>
                  </a:moveTo>
                  <a:lnTo>
                    <a:pt x="351" y="188"/>
                  </a:lnTo>
                  <a:lnTo>
                    <a:pt x="345" y="177"/>
                  </a:lnTo>
                  <a:lnTo>
                    <a:pt x="340" y="162"/>
                  </a:lnTo>
                  <a:lnTo>
                    <a:pt x="332" y="142"/>
                  </a:lnTo>
                  <a:lnTo>
                    <a:pt x="327" y="132"/>
                  </a:lnTo>
                  <a:lnTo>
                    <a:pt x="328" y="129"/>
                  </a:lnTo>
                  <a:lnTo>
                    <a:pt x="329" y="120"/>
                  </a:lnTo>
                  <a:lnTo>
                    <a:pt x="324" y="117"/>
                  </a:lnTo>
                  <a:lnTo>
                    <a:pt x="320" y="116"/>
                  </a:lnTo>
                  <a:lnTo>
                    <a:pt x="316" y="110"/>
                  </a:lnTo>
                  <a:lnTo>
                    <a:pt x="317" y="111"/>
                  </a:lnTo>
                  <a:lnTo>
                    <a:pt x="312" y="105"/>
                  </a:lnTo>
                  <a:lnTo>
                    <a:pt x="304" y="97"/>
                  </a:lnTo>
                  <a:lnTo>
                    <a:pt x="299" y="98"/>
                  </a:lnTo>
                  <a:lnTo>
                    <a:pt x="303" y="98"/>
                  </a:lnTo>
                  <a:lnTo>
                    <a:pt x="303" y="102"/>
                  </a:lnTo>
                  <a:lnTo>
                    <a:pt x="301" y="99"/>
                  </a:lnTo>
                  <a:lnTo>
                    <a:pt x="301" y="100"/>
                  </a:lnTo>
                  <a:lnTo>
                    <a:pt x="298" y="104"/>
                  </a:lnTo>
                  <a:lnTo>
                    <a:pt x="284" y="99"/>
                  </a:lnTo>
                  <a:lnTo>
                    <a:pt x="276" y="95"/>
                  </a:lnTo>
                  <a:lnTo>
                    <a:pt x="278" y="92"/>
                  </a:lnTo>
                  <a:lnTo>
                    <a:pt x="276" y="95"/>
                  </a:lnTo>
                  <a:lnTo>
                    <a:pt x="269" y="91"/>
                  </a:lnTo>
                  <a:lnTo>
                    <a:pt x="259" y="84"/>
                  </a:lnTo>
                  <a:lnTo>
                    <a:pt x="231" y="62"/>
                  </a:lnTo>
                  <a:lnTo>
                    <a:pt x="223" y="56"/>
                  </a:lnTo>
                  <a:lnTo>
                    <a:pt x="206" y="40"/>
                  </a:lnTo>
                  <a:lnTo>
                    <a:pt x="197" y="35"/>
                  </a:lnTo>
                  <a:lnTo>
                    <a:pt x="186" y="25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51" y="1"/>
                  </a:lnTo>
                  <a:lnTo>
                    <a:pt x="148" y="1"/>
                  </a:lnTo>
                  <a:lnTo>
                    <a:pt x="141" y="0"/>
                  </a:lnTo>
                  <a:lnTo>
                    <a:pt x="140" y="4"/>
                  </a:lnTo>
                  <a:lnTo>
                    <a:pt x="139" y="8"/>
                  </a:lnTo>
                  <a:lnTo>
                    <a:pt x="136" y="11"/>
                  </a:lnTo>
                  <a:lnTo>
                    <a:pt x="136" y="16"/>
                  </a:lnTo>
                  <a:lnTo>
                    <a:pt x="138" y="22"/>
                  </a:lnTo>
                  <a:lnTo>
                    <a:pt x="134" y="25"/>
                  </a:lnTo>
                  <a:lnTo>
                    <a:pt x="138" y="28"/>
                  </a:lnTo>
                  <a:lnTo>
                    <a:pt x="136" y="29"/>
                  </a:lnTo>
                  <a:lnTo>
                    <a:pt x="134" y="30"/>
                  </a:lnTo>
                  <a:lnTo>
                    <a:pt x="130" y="34"/>
                  </a:lnTo>
                  <a:lnTo>
                    <a:pt x="125" y="34"/>
                  </a:lnTo>
                  <a:lnTo>
                    <a:pt x="127" y="41"/>
                  </a:lnTo>
                  <a:lnTo>
                    <a:pt x="117" y="41"/>
                  </a:lnTo>
                  <a:lnTo>
                    <a:pt x="112" y="41"/>
                  </a:lnTo>
                  <a:lnTo>
                    <a:pt x="110" y="40"/>
                  </a:lnTo>
                  <a:lnTo>
                    <a:pt x="112" y="36"/>
                  </a:lnTo>
                  <a:lnTo>
                    <a:pt x="111" y="35"/>
                  </a:lnTo>
                  <a:lnTo>
                    <a:pt x="109" y="36"/>
                  </a:lnTo>
                  <a:lnTo>
                    <a:pt x="109" y="30"/>
                  </a:lnTo>
                  <a:lnTo>
                    <a:pt x="106" y="29"/>
                  </a:lnTo>
                  <a:lnTo>
                    <a:pt x="106" y="23"/>
                  </a:lnTo>
                  <a:lnTo>
                    <a:pt x="101" y="24"/>
                  </a:lnTo>
                  <a:lnTo>
                    <a:pt x="100" y="28"/>
                  </a:lnTo>
                  <a:lnTo>
                    <a:pt x="97" y="29"/>
                  </a:lnTo>
                  <a:lnTo>
                    <a:pt x="95" y="30"/>
                  </a:lnTo>
                  <a:lnTo>
                    <a:pt x="94" y="28"/>
                  </a:lnTo>
                  <a:lnTo>
                    <a:pt x="93" y="26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3" y="21"/>
                  </a:lnTo>
                  <a:lnTo>
                    <a:pt x="85" y="15"/>
                  </a:lnTo>
                  <a:lnTo>
                    <a:pt x="83" y="21"/>
                  </a:lnTo>
                  <a:lnTo>
                    <a:pt x="80" y="21"/>
                  </a:lnTo>
                  <a:lnTo>
                    <a:pt x="75" y="21"/>
                  </a:lnTo>
                  <a:lnTo>
                    <a:pt x="74" y="18"/>
                  </a:lnTo>
                  <a:lnTo>
                    <a:pt x="69" y="21"/>
                  </a:lnTo>
                  <a:lnTo>
                    <a:pt x="65" y="23"/>
                  </a:lnTo>
                  <a:lnTo>
                    <a:pt x="62" y="20"/>
                  </a:lnTo>
                  <a:lnTo>
                    <a:pt x="66" y="18"/>
                  </a:lnTo>
                  <a:lnTo>
                    <a:pt x="69" y="12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6" y="5"/>
                  </a:lnTo>
                  <a:lnTo>
                    <a:pt x="53" y="4"/>
                  </a:lnTo>
                  <a:lnTo>
                    <a:pt x="49" y="2"/>
                  </a:lnTo>
                  <a:lnTo>
                    <a:pt x="47" y="6"/>
                  </a:lnTo>
                  <a:lnTo>
                    <a:pt x="42" y="12"/>
                  </a:lnTo>
                  <a:lnTo>
                    <a:pt x="37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8"/>
                  </a:lnTo>
                  <a:lnTo>
                    <a:pt x="15" y="21"/>
                  </a:lnTo>
                  <a:lnTo>
                    <a:pt x="13" y="26"/>
                  </a:lnTo>
                  <a:lnTo>
                    <a:pt x="10" y="30"/>
                  </a:lnTo>
                  <a:lnTo>
                    <a:pt x="9" y="35"/>
                  </a:lnTo>
                  <a:lnTo>
                    <a:pt x="11" y="39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21" y="68"/>
                  </a:lnTo>
                  <a:lnTo>
                    <a:pt x="22" y="64"/>
                  </a:lnTo>
                  <a:lnTo>
                    <a:pt x="25" y="60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9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1" y="67"/>
                  </a:lnTo>
                  <a:lnTo>
                    <a:pt x="59" y="74"/>
                  </a:lnTo>
                  <a:lnTo>
                    <a:pt x="54" y="75"/>
                  </a:lnTo>
                  <a:lnTo>
                    <a:pt x="51" y="75"/>
                  </a:lnTo>
                  <a:lnTo>
                    <a:pt x="51" y="74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7" y="76"/>
                  </a:lnTo>
                  <a:lnTo>
                    <a:pt x="45" y="69"/>
                  </a:lnTo>
                  <a:lnTo>
                    <a:pt x="45" y="77"/>
                  </a:lnTo>
                  <a:lnTo>
                    <a:pt x="40" y="83"/>
                  </a:lnTo>
                  <a:lnTo>
                    <a:pt x="31" y="82"/>
                  </a:lnTo>
                  <a:lnTo>
                    <a:pt x="31" y="87"/>
                  </a:lnTo>
                  <a:lnTo>
                    <a:pt x="25" y="92"/>
                  </a:lnTo>
                  <a:lnTo>
                    <a:pt x="22" y="93"/>
                  </a:lnTo>
                  <a:lnTo>
                    <a:pt x="19" y="94"/>
                  </a:lnTo>
                  <a:lnTo>
                    <a:pt x="25" y="103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42" y="108"/>
                  </a:lnTo>
                  <a:lnTo>
                    <a:pt x="41" y="110"/>
                  </a:lnTo>
                  <a:lnTo>
                    <a:pt x="45" y="108"/>
                  </a:lnTo>
                  <a:lnTo>
                    <a:pt x="47" y="105"/>
                  </a:lnTo>
                  <a:lnTo>
                    <a:pt x="49" y="106"/>
                  </a:lnTo>
                  <a:lnTo>
                    <a:pt x="51" y="103"/>
                  </a:lnTo>
                  <a:lnTo>
                    <a:pt x="54" y="104"/>
                  </a:lnTo>
                  <a:lnTo>
                    <a:pt x="56" y="100"/>
                  </a:lnTo>
                  <a:lnTo>
                    <a:pt x="59" y="103"/>
                  </a:lnTo>
                  <a:lnTo>
                    <a:pt x="57" y="105"/>
                  </a:lnTo>
                  <a:lnTo>
                    <a:pt x="59" y="110"/>
                  </a:lnTo>
                  <a:lnTo>
                    <a:pt x="53" y="119"/>
                  </a:lnTo>
                  <a:lnTo>
                    <a:pt x="48" y="119"/>
                  </a:lnTo>
                  <a:lnTo>
                    <a:pt x="47" y="121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8" y="124"/>
                  </a:lnTo>
                  <a:lnTo>
                    <a:pt x="63" y="128"/>
                  </a:lnTo>
                  <a:lnTo>
                    <a:pt x="62" y="131"/>
                  </a:lnTo>
                  <a:lnTo>
                    <a:pt x="65" y="131"/>
                  </a:lnTo>
                  <a:lnTo>
                    <a:pt x="70" y="123"/>
                  </a:lnTo>
                  <a:lnTo>
                    <a:pt x="71" y="124"/>
                  </a:lnTo>
                  <a:lnTo>
                    <a:pt x="72" y="123"/>
                  </a:lnTo>
                  <a:lnTo>
                    <a:pt x="77" y="130"/>
                  </a:lnTo>
                  <a:lnTo>
                    <a:pt x="82" y="130"/>
                  </a:lnTo>
                  <a:lnTo>
                    <a:pt x="82" y="127"/>
                  </a:lnTo>
                  <a:lnTo>
                    <a:pt x="87" y="129"/>
                  </a:lnTo>
                  <a:lnTo>
                    <a:pt x="92" y="134"/>
                  </a:lnTo>
                  <a:lnTo>
                    <a:pt x="96" y="140"/>
                  </a:lnTo>
                  <a:lnTo>
                    <a:pt x="105" y="150"/>
                  </a:lnTo>
                  <a:lnTo>
                    <a:pt x="113" y="156"/>
                  </a:lnTo>
                  <a:lnTo>
                    <a:pt x="112" y="158"/>
                  </a:lnTo>
                  <a:lnTo>
                    <a:pt x="118" y="153"/>
                  </a:lnTo>
                  <a:lnTo>
                    <a:pt x="125" y="153"/>
                  </a:lnTo>
                  <a:lnTo>
                    <a:pt x="131" y="155"/>
                  </a:lnTo>
                  <a:lnTo>
                    <a:pt x="133" y="150"/>
                  </a:lnTo>
                  <a:lnTo>
                    <a:pt x="134" y="147"/>
                  </a:lnTo>
                  <a:lnTo>
                    <a:pt x="136" y="144"/>
                  </a:lnTo>
                  <a:lnTo>
                    <a:pt x="144" y="145"/>
                  </a:lnTo>
                  <a:lnTo>
                    <a:pt x="146" y="147"/>
                  </a:lnTo>
                  <a:lnTo>
                    <a:pt x="144" y="150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6" y="158"/>
                  </a:lnTo>
                  <a:lnTo>
                    <a:pt x="145" y="162"/>
                  </a:lnTo>
                  <a:lnTo>
                    <a:pt x="140" y="165"/>
                  </a:lnTo>
                  <a:lnTo>
                    <a:pt x="140" y="166"/>
                  </a:lnTo>
                  <a:lnTo>
                    <a:pt x="141" y="167"/>
                  </a:lnTo>
                  <a:lnTo>
                    <a:pt x="140" y="168"/>
                  </a:lnTo>
                  <a:lnTo>
                    <a:pt x="142" y="173"/>
                  </a:lnTo>
                  <a:lnTo>
                    <a:pt x="144" y="174"/>
                  </a:lnTo>
                  <a:lnTo>
                    <a:pt x="145" y="177"/>
                  </a:lnTo>
                  <a:lnTo>
                    <a:pt x="147" y="179"/>
                  </a:lnTo>
                  <a:lnTo>
                    <a:pt x="150" y="181"/>
                  </a:lnTo>
                  <a:lnTo>
                    <a:pt x="151" y="194"/>
                  </a:lnTo>
                  <a:lnTo>
                    <a:pt x="148" y="197"/>
                  </a:lnTo>
                  <a:lnTo>
                    <a:pt x="152" y="200"/>
                  </a:lnTo>
                  <a:lnTo>
                    <a:pt x="156" y="201"/>
                  </a:lnTo>
                  <a:lnTo>
                    <a:pt x="158" y="203"/>
                  </a:lnTo>
                  <a:lnTo>
                    <a:pt x="156" y="205"/>
                  </a:lnTo>
                  <a:lnTo>
                    <a:pt x="158" y="215"/>
                  </a:lnTo>
                  <a:lnTo>
                    <a:pt x="164" y="217"/>
                  </a:lnTo>
                  <a:lnTo>
                    <a:pt x="165" y="216"/>
                  </a:lnTo>
                  <a:lnTo>
                    <a:pt x="165" y="227"/>
                  </a:lnTo>
                  <a:lnTo>
                    <a:pt x="163" y="233"/>
                  </a:lnTo>
                  <a:lnTo>
                    <a:pt x="157" y="235"/>
                  </a:lnTo>
                  <a:lnTo>
                    <a:pt x="160" y="243"/>
                  </a:lnTo>
                  <a:lnTo>
                    <a:pt x="164" y="241"/>
                  </a:lnTo>
                  <a:lnTo>
                    <a:pt x="168" y="243"/>
                  </a:lnTo>
                  <a:lnTo>
                    <a:pt x="170" y="250"/>
                  </a:lnTo>
                  <a:lnTo>
                    <a:pt x="171" y="250"/>
                  </a:lnTo>
                  <a:lnTo>
                    <a:pt x="170" y="260"/>
                  </a:lnTo>
                  <a:lnTo>
                    <a:pt x="172" y="264"/>
                  </a:lnTo>
                  <a:lnTo>
                    <a:pt x="174" y="271"/>
                  </a:lnTo>
                  <a:lnTo>
                    <a:pt x="171" y="270"/>
                  </a:lnTo>
                  <a:lnTo>
                    <a:pt x="170" y="274"/>
                  </a:lnTo>
                  <a:lnTo>
                    <a:pt x="174" y="283"/>
                  </a:lnTo>
                  <a:lnTo>
                    <a:pt x="171" y="287"/>
                  </a:lnTo>
                  <a:lnTo>
                    <a:pt x="177" y="290"/>
                  </a:lnTo>
                  <a:lnTo>
                    <a:pt x="182" y="294"/>
                  </a:lnTo>
                  <a:lnTo>
                    <a:pt x="182" y="295"/>
                  </a:lnTo>
                  <a:lnTo>
                    <a:pt x="182" y="297"/>
                  </a:lnTo>
                  <a:lnTo>
                    <a:pt x="189" y="298"/>
                  </a:lnTo>
                  <a:lnTo>
                    <a:pt x="187" y="308"/>
                  </a:lnTo>
                  <a:lnTo>
                    <a:pt x="189" y="314"/>
                  </a:lnTo>
                  <a:lnTo>
                    <a:pt x="189" y="315"/>
                  </a:lnTo>
                  <a:lnTo>
                    <a:pt x="192" y="315"/>
                  </a:lnTo>
                  <a:lnTo>
                    <a:pt x="194" y="307"/>
                  </a:lnTo>
                  <a:lnTo>
                    <a:pt x="192" y="306"/>
                  </a:lnTo>
                  <a:lnTo>
                    <a:pt x="194" y="302"/>
                  </a:lnTo>
                  <a:lnTo>
                    <a:pt x="197" y="305"/>
                  </a:lnTo>
                  <a:lnTo>
                    <a:pt x="202" y="304"/>
                  </a:lnTo>
                  <a:lnTo>
                    <a:pt x="205" y="299"/>
                  </a:lnTo>
                  <a:lnTo>
                    <a:pt x="211" y="306"/>
                  </a:lnTo>
                  <a:lnTo>
                    <a:pt x="213" y="305"/>
                  </a:lnTo>
                  <a:lnTo>
                    <a:pt x="214" y="307"/>
                  </a:lnTo>
                  <a:lnTo>
                    <a:pt x="217" y="309"/>
                  </a:lnTo>
                  <a:lnTo>
                    <a:pt x="228" y="326"/>
                  </a:lnTo>
                  <a:lnTo>
                    <a:pt x="233" y="323"/>
                  </a:lnTo>
                  <a:lnTo>
                    <a:pt x="235" y="323"/>
                  </a:lnTo>
                  <a:lnTo>
                    <a:pt x="241" y="321"/>
                  </a:lnTo>
                  <a:lnTo>
                    <a:pt x="245" y="315"/>
                  </a:lnTo>
                  <a:lnTo>
                    <a:pt x="250" y="330"/>
                  </a:lnTo>
                  <a:lnTo>
                    <a:pt x="250" y="333"/>
                  </a:lnTo>
                  <a:lnTo>
                    <a:pt x="248" y="335"/>
                  </a:lnTo>
                  <a:lnTo>
                    <a:pt x="249" y="338"/>
                  </a:lnTo>
                  <a:lnTo>
                    <a:pt x="248" y="338"/>
                  </a:lnTo>
                  <a:lnTo>
                    <a:pt x="245" y="345"/>
                  </a:lnTo>
                  <a:lnTo>
                    <a:pt x="245" y="342"/>
                  </a:lnTo>
                  <a:lnTo>
                    <a:pt x="242" y="342"/>
                  </a:lnTo>
                  <a:lnTo>
                    <a:pt x="236" y="345"/>
                  </a:lnTo>
                  <a:lnTo>
                    <a:pt x="237" y="347"/>
                  </a:lnTo>
                  <a:lnTo>
                    <a:pt x="235" y="353"/>
                  </a:lnTo>
                  <a:lnTo>
                    <a:pt x="248" y="356"/>
                  </a:lnTo>
                  <a:lnTo>
                    <a:pt x="252" y="352"/>
                  </a:lnTo>
                  <a:lnTo>
                    <a:pt x="256" y="351"/>
                  </a:lnTo>
                  <a:lnTo>
                    <a:pt x="258" y="354"/>
                  </a:lnTo>
                  <a:lnTo>
                    <a:pt x="265" y="361"/>
                  </a:lnTo>
                  <a:lnTo>
                    <a:pt x="270" y="364"/>
                  </a:lnTo>
                  <a:lnTo>
                    <a:pt x="271" y="364"/>
                  </a:lnTo>
                  <a:lnTo>
                    <a:pt x="276" y="366"/>
                  </a:lnTo>
                  <a:lnTo>
                    <a:pt x="285" y="361"/>
                  </a:lnTo>
                  <a:lnTo>
                    <a:pt x="287" y="363"/>
                  </a:lnTo>
                  <a:lnTo>
                    <a:pt x="288" y="355"/>
                  </a:lnTo>
                  <a:lnTo>
                    <a:pt x="294" y="354"/>
                  </a:lnTo>
                  <a:lnTo>
                    <a:pt x="299" y="352"/>
                  </a:lnTo>
                  <a:lnTo>
                    <a:pt x="301" y="347"/>
                  </a:lnTo>
                  <a:lnTo>
                    <a:pt x="303" y="341"/>
                  </a:lnTo>
                  <a:lnTo>
                    <a:pt x="308" y="332"/>
                  </a:lnTo>
                  <a:lnTo>
                    <a:pt x="309" y="330"/>
                  </a:lnTo>
                  <a:lnTo>
                    <a:pt x="315" y="333"/>
                  </a:lnTo>
                  <a:lnTo>
                    <a:pt x="317" y="334"/>
                  </a:lnTo>
                  <a:lnTo>
                    <a:pt x="327" y="330"/>
                  </a:lnTo>
                  <a:lnTo>
                    <a:pt x="329" y="330"/>
                  </a:lnTo>
                  <a:lnTo>
                    <a:pt x="330" y="333"/>
                  </a:lnTo>
                  <a:lnTo>
                    <a:pt x="335" y="332"/>
                  </a:lnTo>
                  <a:lnTo>
                    <a:pt x="341" y="329"/>
                  </a:lnTo>
                  <a:lnTo>
                    <a:pt x="344" y="329"/>
                  </a:lnTo>
                  <a:lnTo>
                    <a:pt x="345" y="323"/>
                  </a:lnTo>
                  <a:lnTo>
                    <a:pt x="345" y="320"/>
                  </a:lnTo>
                  <a:lnTo>
                    <a:pt x="348" y="319"/>
                  </a:lnTo>
                  <a:lnTo>
                    <a:pt x="353" y="318"/>
                  </a:lnTo>
                  <a:lnTo>
                    <a:pt x="357" y="317"/>
                  </a:lnTo>
                  <a:lnTo>
                    <a:pt x="358" y="317"/>
                  </a:lnTo>
                  <a:lnTo>
                    <a:pt x="368" y="312"/>
                  </a:lnTo>
                  <a:lnTo>
                    <a:pt x="371" y="310"/>
                  </a:lnTo>
                  <a:lnTo>
                    <a:pt x="372" y="310"/>
                  </a:lnTo>
                  <a:lnTo>
                    <a:pt x="382" y="308"/>
                  </a:lnTo>
                  <a:lnTo>
                    <a:pt x="384" y="308"/>
                  </a:lnTo>
                  <a:lnTo>
                    <a:pt x="391" y="307"/>
                  </a:lnTo>
                  <a:lnTo>
                    <a:pt x="387" y="298"/>
                  </a:lnTo>
                  <a:lnTo>
                    <a:pt x="386" y="290"/>
                  </a:lnTo>
                  <a:lnTo>
                    <a:pt x="384" y="291"/>
                  </a:lnTo>
                  <a:lnTo>
                    <a:pt x="383" y="288"/>
                  </a:lnTo>
                  <a:lnTo>
                    <a:pt x="383" y="287"/>
                  </a:lnTo>
                  <a:lnTo>
                    <a:pt x="379" y="274"/>
                  </a:lnTo>
                  <a:lnTo>
                    <a:pt x="377" y="261"/>
                  </a:lnTo>
                  <a:lnTo>
                    <a:pt x="376" y="258"/>
                  </a:lnTo>
                  <a:lnTo>
                    <a:pt x="376" y="255"/>
                  </a:lnTo>
                  <a:lnTo>
                    <a:pt x="375" y="247"/>
                  </a:lnTo>
                  <a:lnTo>
                    <a:pt x="371" y="241"/>
                  </a:lnTo>
                  <a:lnTo>
                    <a:pt x="368" y="230"/>
                  </a:lnTo>
                  <a:lnTo>
                    <a:pt x="364" y="221"/>
                  </a:lnTo>
                  <a:lnTo>
                    <a:pt x="360" y="211"/>
                  </a:lnTo>
                  <a:lnTo>
                    <a:pt x="353" y="19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6" name="Freeform 196"/>
            <p:cNvSpPr>
              <a:spLocks/>
            </p:cNvSpPr>
            <p:nvPr/>
          </p:nvSpPr>
          <p:spPr bwMode="auto">
            <a:xfrm>
              <a:off x="4651" y="1657"/>
              <a:ext cx="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0" y="0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7" name="Freeform 197"/>
            <p:cNvSpPr>
              <a:spLocks/>
            </p:cNvSpPr>
            <p:nvPr/>
          </p:nvSpPr>
          <p:spPr bwMode="auto">
            <a:xfrm>
              <a:off x="4701" y="1714"/>
              <a:ext cx="6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5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6" y="5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8" name="Freeform 198"/>
            <p:cNvSpPr>
              <a:spLocks/>
            </p:cNvSpPr>
            <p:nvPr/>
          </p:nvSpPr>
          <p:spPr bwMode="auto">
            <a:xfrm>
              <a:off x="4118" y="1468"/>
              <a:ext cx="576" cy="602"/>
            </a:xfrm>
            <a:custGeom>
              <a:avLst/>
              <a:gdLst/>
              <a:ahLst/>
              <a:cxnLst>
                <a:cxn ang="0">
                  <a:pos x="293" y="108"/>
                </a:cxn>
                <a:cxn ang="0">
                  <a:pos x="264" y="117"/>
                </a:cxn>
                <a:cxn ang="0">
                  <a:pos x="250" y="106"/>
                </a:cxn>
                <a:cxn ang="0">
                  <a:pos x="220" y="90"/>
                </a:cxn>
                <a:cxn ang="0">
                  <a:pos x="198" y="100"/>
                </a:cxn>
                <a:cxn ang="0">
                  <a:pos x="177" y="81"/>
                </a:cxn>
                <a:cxn ang="0">
                  <a:pos x="155" y="63"/>
                </a:cxn>
                <a:cxn ang="0">
                  <a:pos x="114" y="48"/>
                </a:cxn>
                <a:cxn ang="0">
                  <a:pos x="88" y="35"/>
                </a:cxn>
                <a:cxn ang="0">
                  <a:pos x="64" y="7"/>
                </a:cxn>
                <a:cxn ang="0">
                  <a:pos x="27" y="4"/>
                </a:cxn>
                <a:cxn ang="0">
                  <a:pos x="0" y="29"/>
                </a:cxn>
                <a:cxn ang="0">
                  <a:pos x="28" y="54"/>
                </a:cxn>
                <a:cxn ang="0">
                  <a:pos x="43" y="76"/>
                </a:cxn>
                <a:cxn ang="0">
                  <a:pos x="45" y="85"/>
                </a:cxn>
                <a:cxn ang="0">
                  <a:pos x="65" y="102"/>
                </a:cxn>
                <a:cxn ang="0">
                  <a:pos x="82" y="109"/>
                </a:cxn>
                <a:cxn ang="0">
                  <a:pos x="98" y="142"/>
                </a:cxn>
                <a:cxn ang="0">
                  <a:pos x="124" y="196"/>
                </a:cxn>
                <a:cxn ang="0">
                  <a:pos x="132" y="269"/>
                </a:cxn>
                <a:cxn ang="0">
                  <a:pos x="158" y="307"/>
                </a:cxn>
                <a:cxn ang="0">
                  <a:pos x="182" y="388"/>
                </a:cxn>
                <a:cxn ang="0">
                  <a:pos x="175" y="439"/>
                </a:cxn>
                <a:cxn ang="0">
                  <a:pos x="227" y="440"/>
                </a:cxn>
                <a:cxn ang="0">
                  <a:pos x="226" y="475"/>
                </a:cxn>
                <a:cxn ang="0">
                  <a:pos x="284" y="519"/>
                </a:cxn>
                <a:cxn ang="0">
                  <a:pos x="315" y="545"/>
                </a:cxn>
                <a:cxn ang="0">
                  <a:pos x="302" y="583"/>
                </a:cxn>
                <a:cxn ang="0">
                  <a:pos x="322" y="602"/>
                </a:cxn>
                <a:cxn ang="0">
                  <a:pos x="341" y="587"/>
                </a:cxn>
                <a:cxn ang="0">
                  <a:pos x="387" y="580"/>
                </a:cxn>
                <a:cxn ang="0">
                  <a:pos x="404" y="559"/>
                </a:cxn>
                <a:cxn ang="0">
                  <a:pos x="414" y="546"/>
                </a:cxn>
                <a:cxn ang="0">
                  <a:pos x="435" y="532"/>
                </a:cxn>
                <a:cxn ang="0">
                  <a:pos x="455" y="521"/>
                </a:cxn>
                <a:cxn ang="0">
                  <a:pos x="458" y="493"/>
                </a:cxn>
                <a:cxn ang="0">
                  <a:pos x="448" y="471"/>
                </a:cxn>
                <a:cxn ang="0">
                  <a:pos x="473" y="464"/>
                </a:cxn>
                <a:cxn ang="0">
                  <a:pos x="486" y="448"/>
                </a:cxn>
                <a:cxn ang="0">
                  <a:pos x="492" y="404"/>
                </a:cxn>
                <a:cxn ang="0">
                  <a:pos x="480" y="379"/>
                </a:cxn>
                <a:cxn ang="0">
                  <a:pos x="508" y="348"/>
                </a:cxn>
                <a:cxn ang="0">
                  <a:pos x="544" y="336"/>
                </a:cxn>
                <a:cxn ang="0">
                  <a:pos x="526" y="323"/>
                </a:cxn>
                <a:cxn ang="0">
                  <a:pos x="502" y="301"/>
                </a:cxn>
                <a:cxn ang="0">
                  <a:pos x="528" y="283"/>
                </a:cxn>
                <a:cxn ang="0">
                  <a:pos x="533" y="258"/>
                </a:cxn>
                <a:cxn ang="0">
                  <a:pos x="548" y="225"/>
                </a:cxn>
                <a:cxn ang="0">
                  <a:pos x="568" y="226"/>
                </a:cxn>
                <a:cxn ang="0">
                  <a:pos x="567" y="207"/>
                </a:cxn>
                <a:cxn ang="0">
                  <a:pos x="539" y="207"/>
                </a:cxn>
                <a:cxn ang="0">
                  <a:pos x="509" y="206"/>
                </a:cxn>
                <a:cxn ang="0">
                  <a:pos x="479" y="192"/>
                </a:cxn>
                <a:cxn ang="0">
                  <a:pos x="456" y="183"/>
                </a:cxn>
                <a:cxn ang="0">
                  <a:pos x="428" y="152"/>
                </a:cxn>
                <a:cxn ang="0">
                  <a:pos x="423" y="130"/>
                </a:cxn>
                <a:cxn ang="0">
                  <a:pos x="442" y="99"/>
                </a:cxn>
                <a:cxn ang="0">
                  <a:pos x="408" y="102"/>
                </a:cxn>
                <a:cxn ang="0">
                  <a:pos x="402" y="87"/>
                </a:cxn>
                <a:cxn ang="0">
                  <a:pos x="381" y="79"/>
                </a:cxn>
                <a:cxn ang="0">
                  <a:pos x="361" y="76"/>
                </a:cxn>
                <a:cxn ang="0">
                  <a:pos x="323" y="91"/>
                </a:cxn>
              </a:cxnLst>
              <a:rect l="0" t="0" r="r" b="b"/>
              <a:pathLst>
                <a:path w="576" h="602">
                  <a:moveTo>
                    <a:pt x="324" y="106"/>
                  </a:moveTo>
                  <a:lnTo>
                    <a:pt x="322" y="105"/>
                  </a:lnTo>
                  <a:lnTo>
                    <a:pt x="309" y="104"/>
                  </a:lnTo>
                  <a:lnTo>
                    <a:pt x="303" y="107"/>
                  </a:lnTo>
                  <a:lnTo>
                    <a:pt x="302" y="108"/>
                  </a:lnTo>
                  <a:lnTo>
                    <a:pt x="293" y="108"/>
                  </a:lnTo>
                  <a:lnTo>
                    <a:pt x="289" y="107"/>
                  </a:lnTo>
                  <a:lnTo>
                    <a:pt x="283" y="104"/>
                  </a:lnTo>
                  <a:lnTo>
                    <a:pt x="285" y="97"/>
                  </a:lnTo>
                  <a:lnTo>
                    <a:pt x="283" y="95"/>
                  </a:lnTo>
                  <a:lnTo>
                    <a:pt x="275" y="104"/>
                  </a:lnTo>
                  <a:lnTo>
                    <a:pt x="264" y="117"/>
                  </a:lnTo>
                  <a:lnTo>
                    <a:pt x="261" y="116"/>
                  </a:lnTo>
                  <a:lnTo>
                    <a:pt x="261" y="112"/>
                  </a:lnTo>
                  <a:lnTo>
                    <a:pt x="256" y="107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0" y="106"/>
                  </a:lnTo>
                  <a:lnTo>
                    <a:pt x="247" y="102"/>
                  </a:lnTo>
                  <a:lnTo>
                    <a:pt x="243" y="101"/>
                  </a:lnTo>
                  <a:lnTo>
                    <a:pt x="235" y="97"/>
                  </a:lnTo>
                  <a:lnTo>
                    <a:pt x="230" y="91"/>
                  </a:lnTo>
                  <a:lnTo>
                    <a:pt x="220" y="89"/>
                  </a:lnTo>
                  <a:lnTo>
                    <a:pt x="220" y="90"/>
                  </a:lnTo>
                  <a:lnTo>
                    <a:pt x="212" y="90"/>
                  </a:lnTo>
                  <a:lnTo>
                    <a:pt x="205" y="89"/>
                  </a:lnTo>
                  <a:lnTo>
                    <a:pt x="202" y="94"/>
                  </a:lnTo>
                  <a:lnTo>
                    <a:pt x="201" y="99"/>
                  </a:lnTo>
                  <a:lnTo>
                    <a:pt x="201" y="100"/>
                  </a:lnTo>
                  <a:lnTo>
                    <a:pt x="198" y="100"/>
                  </a:lnTo>
                  <a:lnTo>
                    <a:pt x="192" y="100"/>
                  </a:lnTo>
                  <a:lnTo>
                    <a:pt x="192" y="98"/>
                  </a:lnTo>
                  <a:lnTo>
                    <a:pt x="180" y="89"/>
                  </a:lnTo>
                  <a:lnTo>
                    <a:pt x="179" y="87"/>
                  </a:lnTo>
                  <a:lnTo>
                    <a:pt x="180" y="85"/>
                  </a:lnTo>
                  <a:lnTo>
                    <a:pt x="177" y="81"/>
                  </a:lnTo>
                  <a:lnTo>
                    <a:pt x="173" y="78"/>
                  </a:lnTo>
                  <a:lnTo>
                    <a:pt x="174" y="73"/>
                  </a:lnTo>
                  <a:lnTo>
                    <a:pt x="168" y="70"/>
                  </a:lnTo>
                  <a:lnTo>
                    <a:pt x="161" y="70"/>
                  </a:lnTo>
                  <a:lnTo>
                    <a:pt x="156" y="67"/>
                  </a:lnTo>
                  <a:lnTo>
                    <a:pt x="155" y="63"/>
                  </a:lnTo>
                  <a:lnTo>
                    <a:pt x="149" y="59"/>
                  </a:lnTo>
                  <a:lnTo>
                    <a:pt x="143" y="58"/>
                  </a:lnTo>
                  <a:lnTo>
                    <a:pt x="131" y="52"/>
                  </a:lnTo>
                  <a:lnTo>
                    <a:pt x="122" y="58"/>
                  </a:lnTo>
                  <a:lnTo>
                    <a:pt x="117" y="51"/>
                  </a:lnTo>
                  <a:lnTo>
                    <a:pt x="114" y="48"/>
                  </a:lnTo>
                  <a:lnTo>
                    <a:pt x="110" y="46"/>
                  </a:lnTo>
                  <a:lnTo>
                    <a:pt x="109" y="44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7" y="34"/>
                  </a:lnTo>
                  <a:lnTo>
                    <a:pt x="88" y="35"/>
                  </a:lnTo>
                  <a:lnTo>
                    <a:pt x="84" y="32"/>
                  </a:lnTo>
                  <a:lnTo>
                    <a:pt x="79" y="28"/>
                  </a:lnTo>
                  <a:lnTo>
                    <a:pt x="71" y="24"/>
                  </a:lnTo>
                  <a:lnTo>
                    <a:pt x="65" y="19"/>
                  </a:lnTo>
                  <a:lnTo>
                    <a:pt x="68" y="9"/>
                  </a:lnTo>
                  <a:lnTo>
                    <a:pt x="64" y="7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29" y="1"/>
                  </a:lnTo>
                  <a:lnTo>
                    <a:pt x="27" y="4"/>
                  </a:lnTo>
                  <a:lnTo>
                    <a:pt x="15" y="18"/>
                  </a:lnTo>
                  <a:lnTo>
                    <a:pt x="15" y="23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0" y="29"/>
                  </a:lnTo>
                  <a:lnTo>
                    <a:pt x="5" y="30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21" y="50"/>
                  </a:lnTo>
                  <a:lnTo>
                    <a:pt x="27" y="53"/>
                  </a:lnTo>
                  <a:lnTo>
                    <a:pt x="28" y="54"/>
                  </a:lnTo>
                  <a:lnTo>
                    <a:pt x="36" y="58"/>
                  </a:lnTo>
                  <a:lnTo>
                    <a:pt x="38" y="70"/>
                  </a:lnTo>
                  <a:lnTo>
                    <a:pt x="40" y="71"/>
                  </a:lnTo>
                  <a:lnTo>
                    <a:pt x="37" y="79"/>
                  </a:lnTo>
                  <a:lnTo>
                    <a:pt x="38" y="83"/>
                  </a:lnTo>
                  <a:lnTo>
                    <a:pt x="43" y="76"/>
                  </a:lnTo>
                  <a:lnTo>
                    <a:pt x="44" y="75"/>
                  </a:lnTo>
                  <a:lnTo>
                    <a:pt x="47" y="74"/>
                  </a:lnTo>
                  <a:lnTo>
                    <a:pt x="51" y="77"/>
                  </a:lnTo>
                  <a:lnTo>
                    <a:pt x="53" y="78"/>
                  </a:lnTo>
                  <a:lnTo>
                    <a:pt x="51" y="78"/>
                  </a:lnTo>
                  <a:lnTo>
                    <a:pt x="45" y="85"/>
                  </a:lnTo>
                  <a:lnTo>
                    <a:pt x="46" y="87"/>
                  </a:lnTo>
                  <a:lnTo>
                    <a:pt x="52" y="86"/>
                  </a:lnTo>
                  <a:lnTo>
                    <a:pt x="59" y="87"/>
                  </a:lnTo>
                  <a:lnTo>
                    <a:pt x="62" y="88"/>
                  </a:lnTo>
                  <a:lnTo>
                    <a:pt x="63" y="99"/>
                  </a:lnTo>
                  <a:lnTo>
                    <a:pt x="65" y="102"/>
                  </a:lnTo>
                  <a:lnTo>
                    <a:pt x="63" y="107"/>
                  </a:lnTo>
                  <a:lnTo>
                    <a:pt x="65" y="108"/>
                  </a:lnTo>
                  <a:lnTo>
                    <a:pt x="71" y="100"/>
                  </a:lnTo>
                  <a:lnTo>
                    <a:pt x="77" y="101"/>
                  </a:lnTo>
                  <a:lnTo>
                    <a:pt x="82" y="107"/>
                  </a:lnTo>
                  <a:lnTo>
                    <a:pt x="82" y="109"/>
                  </a:lnTo>
                  <a:lnTo>
                    <a:pt x="74" y="117"/>
                  </a:lnTo>
                  <a:lnTo>
                    <a:pt x="71" y="121"/>
                  </a:lnTo>
                  <a:lnTo>
                    <a:pt x="72" y="122"/>
                  </a:lnTo>
                  <a:lnTo>
                    <a:pt x="80" y="125"/>
                  </a:lnTo>
                  <a:lnTo>
                    <a:pt x="97" y="140"/>
                  </a:lnTo>
                  <a:lnTo>
                    <a:pt x="98" y="142"/>
                  </a:lnTo>
                  <a:lnTo>
                    <a:pt x="106" y="151"/>
                  </a:lnTo>
                  <a:lnTo>
                    <a:pt x="112" y="160"/>
                  </a:lnTo>
                  <a:lnTo>
                    <a:pt x="116" y="167"/>
                  </a:lnTo>
                  <a:lnTo>
                    <a:pt x="119" y="175"/>
                  </a:lnTo>
                  <a:lnTo>
                    <a:pt x="123" y="188"/>
                  </a:lnTo>
                  <a:lnTo>
                    <a:pt x="124" y="196"/>
                  </a:lnTo>
                  <a:lnTo>
                    <a:pt x="126" y="205"/>
                  </a:lnTo>
                  <a:lnTo>
                    <a:pt x="127" y="224"/>
                  </a:lnTo>
                  <a:lnTo>
                    <a:pt x="126" y="226"/>
                  </a:lnTo>
                  <a:lnTo>
                    <a:pt x="131" y="254"/>
                  </a:lnTo>
                  <a:lnTo>
                    <a:pt x="131" y="261"/>
                  </a:lnTo>
                  <a:lnTo>
                    <a:pt x="132" y="269"/>
                  </a:lnTo>
                  <a:lnTo>
                    <a:pt x="135" y="277"/>
                  </a:lnTo>
                  <a:lnTo>
                    <a:pt x="138" y="284"/>
                  </a:lnTo>
                  <a:lnTo>
                    <a:pt x="143" y="287"/>
                  </a:lnTo>
                  <a:lnTo>
                    <a:pt x="149" y="293"/>
                  </a:lnTo>
                  <a:lnTo>
                    <a:pt x="155" y="305"/>
                  </a:lnTo>
                  <a:lnTo>
                    <a:pt x="158" y="307"/>
                  </a:lnTo>
                  <a:lnTo>
                    <a:pt x="165" y="324"/>
                  </a:lnTo>
                  <a:lnTo>
                    <a:pt x="166" y="329"/>
                  </a:lnTo>
                  <a:lnTo>
                    <a:pt x="174" y="336"/>
                  </a:lnTo>
                  <a:lnTo>
                    <a:pt x="177" y="342"/>
                  </a:lnTo>
                  <a:lnTo>
                    <a:pt x="181" y="354"/>
                  </a:lnTo>
                  <a:lnTo>
                    <a:pt x="182" y="388"/>
                  </a:lnTo>
                  <a:lnTo>
                    <a:pt x="178" y="415"/>
                  </a:lnTo>
                  <a:lnTo>
                    <a:pt x="178" y="416"/>
                  </a:lnTo>
                  <a:lnTo>
                    <a:pt x="177" y="420"/>
                  </a:lnTo>
                  <a:lnTo>
                    <a:pt x="173" y="423"/>
                  </a:lnTo>
                  <a:lnTo>
                    <a:pt x="171" y="428"/>
                  </a:lnTo>
                  <a:lnTo>
                    <a:pt x="175" y="439"/>
                  </a:lnTo>
                  <a:lnTo>
                    <a:pt x="178" y="441"/>
                  </a:lnTo>
                  <a:lnTo>
                    <a:pt x="182" y="443"/>
                  </a:lnTo>
                  <a:lnTo>
                    <a:pt x="183" y="438"/>
                  </a:lnTo>
                  <a:lnTo>
                    <a:pt x="188" y="434"/>
                  </a:lnTo>
                  <a:lnTo>
                    <a:pt x="208" y="434"/>
                  </a:lnTo>
                  <a:lnTo>
                    <a:pt x="227" y="440"/>
                  </a:lnTo>
                  <a:lnTo>
                    <a:pt x="233" y="446"/>
                  </a:lnTo>
                  <a:lnTo>
                    <a:pt x="235" y="453"/>
                  </a:lnTo>
                  <a:lnTo>
                    <a:pt x="233" y="460"/>
                  </a:lnTo>
                  <a:lnTo>
                    <a:pt x="234" y="464"/>
                  </a:lnTo>
                  <a:lnTo>
                    <a:pt x="232" y="473"/>
                  </a:lnTo>
                  <a:lnTo>
                    <a:pt x="226" y="475"/>
                  </a:lnTo>
                  <a:lnTo>
                    <a:pt x="224" y="477"/>
                  </a:lnTo>
                  <a:lnTo>
                    <a:pt x="237" y="484"/>
                  </a:lnTo>
                  <a:lnTo>
                    <a:pt x="259" y="489"/>
                  </a:lnTo>
                  <a:lnTo>
                    <a:pt x="275" y="498"/>
                  </a:lnTo>
                  <a:lnTo>
                    <a:pt x="282" y="510"/>
                  </a:lnTo>
                  <a:lnTo>
                    <a:pt x="284" y="519"/>
                  </a:lnTo>
                  <a:lnTo>
                    <a:pt x="300" y="525"/>
                  </a:lnTo>
                  <a:lnTo>
                    <a:pt x="299" y="530"/>
                  </a:lnTo>
                  <a:lnTo>
                    <a:pt x="304" y="535"/>
                  </a:lnTo>
                  <a:lnTo>
                    <a:pt x="307" y="545"/>
                  </a:lnTo>
                  <a:lnTo>
                    <a:pt x="310" y="547"/>
                  </a:lnTo>
                  <a:lnTo>
                    <a:pt x="315" y="545"/>
                  </a:lnTo>
                  <a:lnTo>
                    <a:pt x="322" y="558"/>
                  </a:lnTo>
                  <a:lnTo>
                    <a:pt x="320" y="575"/>
                  </a:lnTo>
                  <a:lnTo>
                    <a:pt x="316" y="581"/>
                  </a:lnTo>
                  <a:lnTo>
                    <a:pt x="309" y="581"/>
                  </a:lnTo>
                  <a:lnTo>
                    <a:pt x="304" y="578"/>
                  </a:lnTo>
                  <a:lnTo>
                    <a:pt x="302" y="583"/>
                  </a:lnTo>
                  <a:lnTo>
                    <a:pt x="302" y="587"/>
                  </a:lnTo>
                  <a:lnTo>
                    <a:pt x="303" y="592"/>
                  </a:lnTo>
                  <a:lnTo>
                    <a:pt x="311" y="598"/>
                  </a:lnTo>
                  <a:lnTo>
                    <a:pt x="315" y="602"/>
                  </a:lnTo>
                  <a:lnTo>
                    <a:pt x="316" y="601"/>
                  </a:lnTo>
                  <a:lnTo>
                    <a:pt x="322" y="602"/>
                  </a:lnTo>
                  <a:lnTo>
                    <a:pt x="322" y="599"/>
                  </a:lnTo>
                  <a:lnTo>
                    <a:pt x="327" y="595"/>
                  </a:lnTo>
                  <a:lnTo>
                    <a:pt x="326" y="593"/>
                  </a:lnTo>
                  <a:lnTo>
                    <a:pt x="326" y="591"/>
                  </a:lnTo>
                  <a:lnTo>
                    <a:pt x="328" y="588"/>
                  </a:lnTo>
                  <a:lnTo>
                    <a:pt x="341" y="587"/>
                  </a:lnTo>
                  <a:lnTo>
                    <a:pt x="344" y="590"/>
                  </a:lnTo>
                  <a:lnTo>
                    <a:pt x="350" y="590"/>
                  </a:lnTo>
                  <a:lnTo>
                    <a:pt x="378" y="598"/>
                  </a:lnTo>
                  <a:lnTo>
                    <a:pt x="380" y="591"/>
                  </a:lnTo>
                  <a:lnTo>
                    <a:pt x="385" y="584"/>
                  </a:lnTo>
                  <a:lnTo>
                    <a:pt x="387" y="580"/>
                  </a:lnTo>
                  <a:lnTo>
                    <a:pt x="393" y="581"/>
                  </a:lnTo>
                  <a:lnTo>
                    <a:pt x="400" y="580"/>
                  </a:lnTo>
                  <a:lnTo>
                    <a:pt x="414" y="581"/>
                  </a:lnTo>
                  <a:lnTo>
                    <a:pt x="414" y="566"/>
                  </a:lnTo>
                  <a:lnTo>
                    <a:pt x="408" y="564"/>
                  </a:lnTo>
                  <a:lnTo>
                    <a:pt x="404" y="559"/>
                  </a:lnTo>
                  <a:lnTo>
                    <a:pt x="402" y="557"/>
                  </a:lnTo>
                  <a:lnTo>
                    <a:pt x="408" y="551"/>
                  </a:lnTo>
                  <a:lnTo>
                    <a:pt x="406" y="548"/>
                  </a:lnTo>
                  <a:lnTo>
                    <a:pt x="405" y="544"/>
                  </a:lnTo>
                  <a:lnTo>
                    <a:pt x="411" y="543"/>
                  </a:lnTo>
                  <a:lnTo>
                    <a:pt x="414" y="546"/>
                  </a:lnTo>
                  <a:lnTo>
                    <a:pt x="417" y="543"/>
                  </a:lnTo>
                  <a:lnTo>
                    <a:pt x="421" y="543"/>
                  </a:lnTo>
                  <a:lnTo>
                    <a:pt x="424" y="541"/>
                  </a:lnTo>
                  <a:lnTo>
                    <a:pt x="428" y="537"/>
                  </a:lnTo>
                  <a:lnTo>
                    <a:pt x="428" y="535"/>
                  </a:lnTo>
                  <a:lnTo>
                    <a:pt x="435" y="532"/>
                  </a:lnTo>
                  <a:lnTo>
                    <a:pt x="440" y="532"/>
                  </a:lnTo>
                  <a:lnTo>
                    <a:pt x="444" y="524"/>
                  </a:lnTo>
                  <a:lnTo>
                    <a:pt x="444" y="523"/>
                  </a:lnTo>
                  <a:lnTo>
                    <a:pt x="449" y="524"/>
                  </a:lnTo>
                  <a:lnTo>
                    <a:pt x="452" y="522"/>
                  </a:lnTo>
                  <a:lnTo>
                    <a:pt x="455" y="521"/>
                  </a:lnTo>
                  <a:lnTo>
                    <a:pt x="453" y="514"/>
                  </a:lnTo>
                  <a:lnTo>
                    <a:pt x="450" y="512"/>
                  </a:lnTo>
                  <a:lnTo>
                    <a:pt x="449" y="504"/>
                  </a:lnTo>
                  <a:lnTo>
                    <a:pt x="453" y="502"/>
                  </a:lnTo>
                  <a:lnTo>
                    <a:pt x="456" y="496"/>
                  </a:lnTo>
                  <a:lnTo>
                    <a:pt x="458" y="493"/>
                  </a:lnTo>
                  <a:lnTo>
                    <a:pt x="450" y="489"/>
                  </a:lnTo>
                  <a:lnTo>
                    <a:pt x="449" y="487"/>
                  </a:lnTo>
                  <a:lnTo>
                    <a:pt x="446" y="484"/>
                  </a:lnTo>
                  <a:lnTo>
                    <a:pt x="441" y="481"/>
                  </a:lnTo>
                  <a:lnTo>
                    <a:pt x="447" y="472"/>
                  </a:lnTo>
                  <a:lnTo>
                    <a:pt x="448" y="471"/>
                  </a:lnTo>
                  <a:lnTo>
                    <a:pt x="455" y="478"/>
                  </a:lnTo>
                  <a:lnTo>
                    <a:pt x="456" y="475"/>
                  </a:lnTo>
                  <a:lnTo>
                    <a:pt x="458" y="470"/>
                  </a:lnTo>
                  <a:lnTo>
                    <a:pt x="464" y="466"/>
                  </a:lnTo>
                  <a:lnTo>
                    <a:pt x="473" y="467"/>
                  </a:lnTo>
                  <a:lnTo>
                    <a:pt x="473" y="464"/>
                  </a:lnTo>
                  <a:lnTo>
                    <a:pt x="475" y="464"/>
                  </a:lnTo>
                  <a:lnTo>
                    <a:pt x="482" y="458"/>
                  </a:lnTo>
                  <a:lnTo>
                    <a:pt x="487" y="458"/>
                  </a:lnTo>
                  <a:lnTo>
                    <a:pt x="487" y="455"/>
                  </a:lnTo>
                  <a:lnTo>
                    <a:pt x="487" y="451"/>
                  </a:lnTo>
                  <a:lnTo>
                    <a:pt x="486" y="448"/>
                  </a:lnTo>
                  <a:lnTo>
                    <a:pt x="482" y="447"/>
                  </a:lnTo>
                  <a:lnTo>
                    <a:pt x="485" y="436"/>
                  </a:lnTo>
                  <a:lnTo>
                    <a:pt x="485" y="426"/>
                  </a:lnTo>
                  <a:lnTo>
                    <a:pt x="489" y="416"/>
                  </a:lnTo>
                  <a:lnTo>
                    <a:pt x="489" y="415"/>
                  </a:lnTo>
                  <a:lnTo>
                    <a:pt x="492" y="404"/>
                  </a:lnTo>
                  <a:lnTo>
                    <a:pt x="487" y="401"/>
                  </a:lnTo>
                  <a:lnTo>
                    <a:pt x="483" y="404"/>
                  </a:lnTo>
                  <a:lnTo>
                    <a:pt x="480" y="399"/>
                  </a:lnTo>
                  <a:lnTo>
                    <a:pt x="481" y="395"/>
                  </a:lnTo>
                  <a:lnTo>
                    <a:pt x="479" y="384"/>
                  </a:lnTo>
                  <a:lnTo>
                    <a:pt x="480" y="379"/>
                  </a:lnTo>
                  <a:lnTo>
                    <a:pt x="487" y="372"/>
                  </a:lnTo>
                  <a:lnTo>
                    <a:pt x="496" y="368"/>
                  </a:lnTo>
                  <a:lnTo>
                    <a:pt x="500" y="367"/>
                  </a:lnTo>
                  <a:lnTo>
                    <a:pt x="505" y="353"/>
                  </a:lnTo>
                  <a:lnTo>
                    <a:pt x="505" y="349"/>
                  </a:lnTo>
                  <a:lnTo>
                    <a:pt x="508" y="348"/>
                  </a:lnTo>
                  <a:lnTo>
                    <a:pt x="517" y="353"/>
                  </a:lnTo>
                  <a:lnTo>
                    <a:pt x="523" y="347"/>
                  </a:lnTo>
                  <a:lnTo>
                    <a:pt x="529" y="346"/>
                  </a:lnTo>
                  <a:lnTo>
                    <a:pt x="540" y="340"/>
                  </a:lnTo>
                  <a:lnTo>
                    <a:pt x="541" y="340"/>
                  </a:lnTo>
                  <a:lnTo>
                    <a:pt x="544" y="336"/>
                  </a:lnTo>
                  <a:lnTo>
                    <a:pt x="538" y="331"/>
                  </a:lnTo>
                  <a:lnTo>
                    <a:pt x="535" y="334"/>
                  </a:lnTo>
                  <a:lnTo>
                    <a:pt x="534" y="340"/>
                  </a:lnTo>
                  <a:lnTo>
                    <a:pt x="526" y="336"/>
                  </a:lnTo>
                  <a:lnTo>
                    <a:pt x="523" y="332"/>
                  </a:lnTo>
                  <a:lnTo>
                    <a:pt x="526" y="323"/>
                  </a:lnTo>
                  <a:lnTo>
                    <a:pt x="519" y="314"/>
                  </a:lnTo>
                  <a:lnTo>
                    <a:pt x="512" y="316"/>
                  </a:lnTo>
                  <a:lnTo>
                    <a:pt x="512" y="305"/>
                  </a:lnTo>
                  <a:lnTo>
                    <a:pt x="509" y="306"/>
                  </a:lnTo>
                  <a:lnTo>
                    <a:pt x="503" y="306"/>
                  </a:lnTo>
                  <a:lnTo>
                    <a:pt x="502" y="301"/>
                  </a:lnTo>
                  <a:lnTo>
                    <a:pt x="508" y="296"/>
                  </a:lnTo>
                  <a:lnTo>
                    <a:pt x="516" y="295"/>
                  </a:lnTo>
                  <a:lnTo>
                    <a:pt x="517" y="292"/>
                  </a:lnTo>
                  <a:lnTo>
                    <a:pt x="524" y="285"/>
                  </a:lnTo>
                  <a:lnTo>
                    <a:pt x="527" y="285"/>
                  </a:lnTo>
                  <a:lnTo>
                    <a:pt x="528" y="283"/>
                  </a:lnTo>
                  <a:lnTo>
                    <a:pt x="524" y="282"/>
                  </a:lnTo>
                  <a:lnTo>
                    <a:pt x="516" y="276"/>
                  </a:lnTo>
                  <a:lnTo>
                    <a:pt x="518" y="269"/>
                  </a:lnTo>
                  <a:lnTo>
                    <a:pt x="528" y="269"/>
                  </a:lnTo>
                  <a:lnTo>
                    <a:pt x="529" y="269"/>
                  </a:lnTo>
                  <a:lnTo>
                    <a:pt x="533" y="258"/>
                  </a:lnTo>
                  <a:lnTo>
                    <a:pt x="542" y="246"/>
                  </a:lnTo>
                  <a:lnTo>
                    <a:pt x="536" y="237"/>
                  </a:lnTo>
                  <a:lnTo>
                    <a:pt x="539" y="236"/>
                  </a:lnTo>
                  <a:lnTo>
                    <a:pt x="542" y="235"/>
                  </a:lnTo>
                  <a:lnTo>
                    <a:pt x="548" y="230"/>
                  </a:lnTo>
                  <a:lnTo>
                    <a:pt x="548" y="225"/>
                  </a:lnTo>
                  <a:lnTo>
                    <a:pt x="557" y="226"/>
                  </a:lnTo>
                  <a:lnTo>
                    <a:pt x="562" y="220"/>
                  </a:lnTo>
                  <a:lnTo>
                    <a:pt x="564" y="219"/>
                  </a:lnTo>
                  <a:lnTo>
                    <a:pt x="564" y="225"/>
                  </a:lnTo>
                  <a:lnTo>
                    <a:pt x="564" y="226"/>
                  </a:lnTo>
                  <a:lnTo>
                    <a:pt x="568" y="226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71" y="218"/>
                  </a:lnTo>
                  <a:lnTo>
                    <a:pt x="576" y="217"/>
                  </a:lnTo>
                  <a:lnTo>
                    <a:pt x="568" y="210"/>
                  </a:lnTo>
                  <a:lnTo>
                    <a:pt x="567" y="207"/>
                  </a:lnTo>
                  <a:lnTo>
                    <a:pt x="562" y="204"/>
                  </a:lnTo>
                  <a:lnTo>
                    <a:pt x="556" y="202"/>
                  </a:lnTo>
                  <a:lnTo>
                    <a:pt x="551" y="203"/>
                  </a:lnTo>
                  <a:lnTo>
                    <a:pt x="551" y="205"/>
                  </a:lnTo>
                  <a:lnTo>
                    <a:pt x="542" y="203"/>
                  </a:lnTo>
                  <a:lnTo>
                    <a:pt x="539" y="207"/>
                  </a:lnTo>
                  <a:lnTo>
                    <a:pt x="538" y="211"/>
                  </a:lnTo>
                  <a:lnTo>
                    <a:pt x="532" y="203"/>
                  </a:lnTo>
                  <a:lnTo>
                    <a:pt x="527" y="205"/>
                  </a:lnTo>
                  <a:lnTo>
                    <a:pt x="519" y="205"/>
                  </a:lnTo>
                  <a:lnTo>
                    <a:pt x="512" y="208"/>
                  </a:lnTo>
                  <a:lnTo>
                    <a:pt x="509" y="206"/>
                  </a:lnTo>
                  <a:lnTo>
                    <a:pt x="506" y="204"/>
                  </a:lnTo>
                  <a:lnTo>
                    <a:pt x="499" y="202"/>
                  </a:lnTo>
                  <a:lnTo>
                    <a:pt x="493" y="202"/>
                  </a:lnTo>
                  <a:lnTo>
                    <a:pt x="485" y="196"/>
                  </a:lnTo>
                  <a:lnTo>
                    <a:pt x="486" y="195"/>
                  </a:lnTo>
                  <a:lnTo>
                    <a:pt x="479" y="192"/>
                  </a:lnTo>
                  <a:lnTo>
                    <a:pt x="479" y="189"/>
                  </a:lnTo>
                  <a:lnTo>
                    <a:pt x="474" y="189"/>
                  </a:lnTo>
                  <a:lnTo>
                    <a:pt x="470" y="188"/>
                  </a:lnTo>
                  <a:lnTo>
                    <a:pt x="463" y="189"/>
                  </a:lnTo>
                  <a:lnTo>
                    <a:pt x="462" y="189"/>
                  </a:lnTo>
                  <a:lnTo>
                    <a:pt x="456" y="183"/>
                  </a:lnTo>
                  <a:lnTo>
                    <a:pt x="451" y="179"/>
                  </a:lnTo>
                  <a:lnTo>
                    <a:pt x="445" y="176"/>
                  </a:lnTo>
                  <a:lnTo>
                    <a:pt x="435" y="169"/>
                  </a:lnTo>
                  <a:lnTo>
                    <a:pt x="435" y="163"/>
                  </a:lnTo>
                  <a:lnTo>
                    <a:pt x="435" y="156"/>
                  </a:lnTo>
                  <a:lnTo>
                    <a:pt x="428" y="152"/>
                  </a:lnTo>
                  <a:lnTo>
                    <a:pt x="430" y="147"/>
                  </a:lnTo>
                  <a:lnTo>
                    <a:pt x="423" y="142"/>
                  </a:lnTo>
                  <a:lnTo>
                    <a:pt x="421" y="136"/>
                  </a:lnTo>
                  <a:lnTo>
                    <a:pt x="422" y="134"/>
                  </a:lnTo>
                  <a:lnTo>
                    <a:pt x="424" y="133"/>
                  </a:lnTo>
                  <a:lnTo>
                    <a:pt x="423" y="130"/>
                  </a:lnTo>
                  <a:lnTo>
                    <a:pt x="428" y="129"/>
                  </a:lnTo>
                  <a:lnTo>
                    <a:pt x="432" y="121"/>
                  </a:lnTo>
                  <a:lnTo>
                    <a:pt x="438" y="110"/>
                  </a:lnTo>
                  <a:lnTo>
                    <a:pt x="442" y="101"/>
                  </a:lnTo>
                  <a:lnTo>
                    <a:pt x="444" y="100"/>
                  </a:lnTo>
                  <a:lnTo>
                    <a:pt x="442" y="99"/>
                  </a:lnTo>
                  <a:lnTo>
                    <a:pt x="435" y="99"/>
                  </a:lnTo>
                  <a:lnTo>
                    <a:pt x="428" y="99"/>
                  </a:lnTo>
                  <a:lnTo>
                    <a:pt x="423" y="105"/>
                  </a:lnTo>
                  <a:lnTo>
                    <a:pt x="420" y="105"/>
                  </a:lnTo>
                  <a:lnTo>
                    <a:pt x="414" y="100"/>
                  </a:lnTo>
                  <a:lnTo>
                    <a:pt x="408" y="102"/>
                  </a:lnTo>
                  <a:lnTo>
                    <a:pt x="408" y="101"/>
                  </a:lnTo>
                  <a:lnTo>
                    <a:pt x="411" y="97"/>
                  </a:lnTo>
                  <a:lnTo>
                    <a:pt x="414" y="94"/>
                  </a:lnTo>
                  <a:lnTo>
                    <a:pt x="413" y="89"/>
                  </a:lnTo>
                  <a:lnTo>
                    <a:pt x="412" y="88"/>
                  </a:lnTo>
                  <a:lnTo>
                    <a:pt x="402" y="87"/>
                  </a:lnTo>
                  <a:lnTo>
                    <a:pt x="399" y="90"/>
                  </a:lnTo>
                  <a:lnTo>
                    <a:pt x="394" y="89"/>
                  </a:lnTo>
                  <a:lnTo>
                    <a:pt x="394" y="90"/>
                  </a:lnTo>
                  <a:lnTo>
                    <a:pt x="391" y="88"/>
                  </a:lnTo>
                  <a:lnTo>
                    <a:pt x="386" y="83"/>
                  </a:lnTo>
                  <a:lnTo>
                    <a:pt x="381" y="79"/>
                  </a:lnTo>
                  <a:lnTo>
                    <a:pt x="379" y="79"/>
                  </a:lnTo>
                  <a:lnTo>
                    <a:pt x="379" y="74"/>
                  </a:lnTo>
                  <a:lnTo>
                    <a:pt x="373" y="66"/>
                  </a:lnTo>
                  <a:lnTo>
                    <a:pt x="365" y="74"/>
                  </a:lnTo>
                  <a:lnTo>
                    <a:pt x="365" y="76"/>
                  </a:lnTo>
                  <a:lnTo>
                    <a:pt x="361" y="76"/>
                  </a:lnTo>
                  <a:lnTo>
                    <a:pt x="354" y="77"/>
                  </a:lnTo>
                  <a:lnTo>
                    <a:pt x="351" y="83"/>
                  </a:lnTo>
                  <a:lnTo>
                    <a:pt x="345" y="85"/>
                  </a:lnTo>
                  <a:lnTo>
                    <a:pt x="343" y="89"/>
                  </a:lnTo>
                  <a:lnTo>
                    <a:pt x="341" y="89"/>
                  </a:lnTo>
                  <a:lnTo>
                    <a:pt x="323" y="91"/>
                  </a:lnTo>
                  <a:lnTo>
                    <a:pt x="328" y="97"/>
                  </a:lnTo>
                  <a:lnTo>
                    <a:pt x="338" y="102"/>
                  </a:lnTo>
                  <a:lnTo>
                    <a:pt x="339" y="105"/>
                  </a:lnTo>
                  <a:lnTo>
                    <a:pt x="335" y="106"/>
                  </a:lnTo>
                  <a:lnTo>
                    <a:pt x="324" y="10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6999" name="Freeform 199"/>
            <p:cNvSpPr>
              <a:spLocks/>
            </p:cNvSpPr>
            <p:nvPr/>
          </p:nvSpPr>
          <p:spPr bwMode="auto">
            <a:xfrm>
              <a:off x="4208" y="1926"/>
              <a:ext cx="72" cy="44"/>
            </a:xfrm>
            <a:custGeom>
              <a:avLst/>
              <a:gdLst/>
              <a:ahLst/>
              <a:cxnLst>
                <a:cxn ang="0">
                  <a:pos x="55" y="16"/>
                </a:cxn>
                <a:cxn ang="0">
                  <a:pos x="52" y="19"/>
                </a:cxn>
                <a:cxn ang="0">
                  <a:pos x="45" y="17"/>
                </a:cxn>
                <a:cxn ang="0">
                  <a:pos x="49" y="15"/>
                </a:cxn>
                <a:cxn ang="0">
                  <a:pos x="34" y="12"/>
                </a:cxn>
                <a:cxn ang="0">
                  <a:pos x="33" y="12"/>
                </a:cxn>
                <a:cxn ang="0">
                  <a:pos x="36" y="15"/>
                </a:cxn>
                <a:cxn ang="0">
                  <a:pos x="34" y="17"/>
                </a:cxn>
                <a:cxn ang="0">
                  <a:pos x="33" y="19"/>
                </a:cxn>
                <a:cxn ang="0">
                  <a:pos x="31" y="19"/>
                </a:cxn>
                <a:cxn ang="0">
                  <a:pos x="30" y="22"/>
                </a:cxn>
                <a:cxn ang="0">
                  <a:pos x="26" y="23"/>
                </a:cxn>
                <a:cxn ang="0">
                  <a:pos x="19" y="17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3" y="35"/>
                </a:cxn>
                <a:cxn ang="0">
                  <a:pos x="4" y="36"/>
                </a:cxn>
                <a:cxn ang="0">
                  <a:pos x="10" y="40"/>
                </a:cxn>
                <a:cxn ang="0">
                  <a:pos x="10" y="39"/>
                </a:cxn>
                <a:cxn ang="0">
                  <a:pos x="17" y="37"/>
                </a:cxn>
                <a:cxn ang="0">
                  <a:pos x="28" y="40"/>
                </a:cxn>
                <a:cxn ang="0">
                  <a:pos x="28" y="35"/>
                </a:cxn>
                <a:cxn ang="0">
                  <a:pos x="34" y="35"/>
                </a:cxn>
                <a:cxn ang="0">
                  <a:pos x="37" y="37"/>
                </a:cxn>
                <a:cxn ang="0">
                  <a:pos x="39" y="36"/>
                </a:cxn>
                <a:cxn ang="0">
                  <a:pos x="42" y="30"/>
                </a:cxn>
                <a:cxn ang="0">
                  <a:pos x="44" y="32"/>
                </a:cxn>
                <a:cxn ang="0">
                  <a:pos x="46" y="37"/>
                </a:cxn>
                <a:cxn ang="0">
                  <a:pos x="46" y="30"/>
                </a:cxn>
                <a:cxn ang="0">
                  <a:pos x="54" y="31"/>
                </a:cxn>
                <a:cxn ang="0">
                  <a:pos x="56" y="39"/>
                </a:cxn>
                <a:cxn ang="0">
                  <a:pos x="61" y="43"/>
                </a:cxn>
                <a:cxn ang="0">
                  <a:pos x="63" y="43"/>
                </a:cxn>
                <a:cxn ang="0">
                  <a:pos x="66" y="44"/>
                </a:cxn>
                <a:cxn ang="0">
                  <a:pos x="69" y="44"/>
                </a:cxn>
                <a:cxn ang="0">
                  <a:pos x="71" y="38"/>
                </a:cxn>
                <a:cxn ang="0">
                  <a:pos x="65" y="34"/>
                </a:cxn>
                <a:cxn ang="0">
                  <a:pos x="64" y="31"/>
                </a:cxn>
                <a:cxn ang="0">
                  <a:pos x="61" y="30"/>
                </a:cxn>
                <a:cxn ang="0">
                  <a:pos x="64" y="29"/>
                </a:cxn>
                <a:cxn ang="0">
                  <a:pos x="67" y="27"/>
                </a:cxn>
                <a:cxn ang="0">
                  <a:pos x="71" y="25"/>
                </a:cxn>
                <a:cxn ang="0">
                  <a:pos x="71" y="19"/>
                </a:cxn>
                <a:cxn ang="0">
                  <a:pos x="71" y="12"/>
                </a:cxn>
                <a:cxn ang="0">
                  <a:pos x="72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1" y="6"/>
                </a:cxn>
                <a:cxn ang="0">
                  <a:pos x="60" y="9"/>
                </a:cxn>
                <a:cxn ang="0">
                  <a:pos x="55" y="14"/>
                </a:cxn>
                <a:cxn ang="0">
                  <a:pos x="55" y="16"/>
                </a:cxn>
              </a:cxnLst>
              <a:rect l="0" t="0" r="r" b="b"/>
              <a:pathLst>
                <a:path w="72" h="44">
                  <a:moveTo>
                    <a:pt x="55" y="16"/>
                  </a:moveTo>
                  <a:lnTo>
                    <a:pt x="52" y="19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6" y="15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6" y="23"/>
                  </a:lnTo>
                  <a:lnTo>
                    <a:pt x="19" y="17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17" y="37"/>
                  </a:lnTo>
                  <a:lnTo>
                    <a:pt x="28" y="40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37" y="37"/>
                  </a:lnTo>
                  <a:lnTo>
                    <a:pt x="39" y="3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6" y="37"/>
                  </a:lnTo>
                  <a:lnTo>
                    <a:pt x="46" y="30"/>
                  </a:lnTo>
                  <a:lnTo>
                    <a:pt x="54" y="31"/>
                  </a:lnTo>
                  <a:lnTo>
                    <a:pt x="56" y="39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6" y="44"/>
                  </a:lnTo>
                  <a:lnTo>
                    <a:pt x="69" y="44"/>
                  </a:lnTo>
                  <a:lnTo>
                    <a:pt x="71" y="38"/>
                  </a:lnTo>
                  <a:lnTo>
                    <a:pt x="65" y="34"/>
                  </a:lnTo>
                  <a:lnTo>
                    <a:pt x="64" y="31"/>
                  </a:lnTo>
                  <a:lnTo>
                    <a:pt x="61" y="30"/>
                  </a:lnTo>
                  <a:lnTo>
                    <a:pt x="64" y="29"/>
                  </a:lnTo>
                  <a:lnTo>
                    <a:pt x="67" y="27"/>
                  </a:lnTo>
                  <a:lnTo>
                    <a:pt x="71" y="25"/>
                  </a:lnTo>
                  <a:lnTo>
                    <a:pt x="71" y="19"/>
                  </a:lnTo>
                  <a:lnTo>
                    <a:pt x="71" y="12"/>
                  </a:lnTo>
                  <a:lnTo>
                    <a:pt x="72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1" y="6"/>
                  </a:lnTo>
                  <a:lnTo>
                    <a:pt x="60" y="9"/>
                  </a:lnTo>
                  <a:lnTo>
                    <a:pt x="55" y="14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0" name="Freeform 200"/>
            <p:cNvSpPr>
              <a:spLocks/>
            </p:cNvSpPr>
            <p:nvPr/>
          </p:nvSpPr>
          <p:spPr bwMode="auto">
            <a:xfrm>
              <a:off x="4371" y="2063"/>
              <a:ext cx="14" cy="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5"/>
                </a:cxn>
                <a:cxn ang="0">
                  <a:pos x="12" y="9"/>
                </a:cxn>
                <a:cxn ang="0">
                  <a:pos x="14" y="13"/>
                </a:cxn>
                <a:cxn ang="0">
                  <a:pos x="11" y="20"/>
                </a:cxn>
                <a:cxn ang="0">
                  <a:pos x="9" y="18"/>
                </a:cxn>
                <a:cxn ang="0">
                  <a:pos x="4" y="11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14" h="20">
                  <a:moveTo>
                    <a:pt x="7" y="0"/>
                  </a:moveTo>
                  <a:lnTo>
                    <a:pt x="10" y="5"/>
                  </a:lnTo>
                  <a:lnTo>
                    <a:pt x="12" y="9"/>
                  </a:lnTo>
                  <a:lnTo>
                    <a:pt x="14" y="13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1" name="Freeform 201"/>
            <p:cNvSpPr>
              <a:spLocks/>
            </p:cNvSpPr>
            <p:nvPr/>
          </p:nvSpPr>
          <p:spPr bwMode="auto">
            <a:xfrm>
              <a:off x="4141" y="1869"/>
              <a:ext cx="11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5"/>
                </a:cxn>
                <a:cxn ang="0">
                  <a:pos x="11" y="9"/>
                </a:cxn>
                <a:cxn ang="0">
                  <a:pos x="10" y="11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lnTo>
                    <a:pt x="11" y="5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2" name="Freeform 202"/>
            <p:cNvSpPr>
              <a:spLocks/>
            </p:cNvSpPr>
            <p:nvPr/>
          </p:nvSpPr>
          <p:spPr bwMode="auto">
            <a:xfrm>
              <a:off x="4651" y="1657"/>
              <a:ext cx="15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12" y="6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6" y="11"/>
                </a:cxn>
              </a:cxnLst>
              <a:rect l="0" t="0" r="r" b="b"/>
              <a:pathLst>
                <a:path w="15" h="11">
                  <a:moveTo>
                    <a:pt x="6" y="11"/>
                  </a:moveTo>
                  <a:lnTo>
                    <a:pt x="12" y="6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3" name="Freeform 203"/>
            <p:cNvSpPr>
              <a:spLocks/>
            </p:cNvSpPr>
            <p:nvPr/>
          </p:nvSpPr>
          <p:spPr bwMode="auto">
            <a:xfrm>
              <a:off x="4195" y="1997"/>
              <a:ext cx="11" cy="14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7" y="6"/>
                </a:cxn>
                <a:cxn ang="0">
                  <a:pos x="8" y="0"/>
                </a:cxn>
                <a:cxn ang="0">
                  <a:pos x="9" y="5"/>
                </a:cxn>
                <a:cxn ang="0">
                  <a:pos x="11" y="10"/>
                </a:cxn>
                <a:cxn ang="0">
                  <a:pos x="11" y="13"/>
                </a:cxn>
                <a:cxn ang="0">
                  <a:pos x="8" y="14"/>
                </a:cxn>
                <a:cxn ang="0">
                  <a:pos x="0" y="11"/>
                </a:cxn>
                <a:cxn ang="0">
                  <a:pos x="3" y="8"/>
                </a:cxn>
              </a:cxnLst>
              <a:rect l="0" t="0" r="r" b="b"/>
              <a:pathLst>
                <a:path w="11" h="14">
                  <a:moveTo>
                    <a:pt x="3" y="8"/>
                  </a:moveTo>
                  <a:lnTo>
                    <a:pt x="7" y="6"/>
                  </a:lnTo>
                  <a:lnTo>
                    <a:pt x="8" y="0"/>
                  </a:lnTo>
                  <a:lnTo>
                    <a:pt x="9" y="5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4" name="Freeform 204"/>
            <p:cNvSpPr>
              <a:spLocks/>
            </p:cNvSpPr>
            <p:nvPr/>
          </p:nvSpPr>
          <p:spPr bwMode="auto">
            <a:xfrm>
              <a:off x="4248" y="2073"/>
              <a:ext cx="8" cy="1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9"/>
                </a:cxn>
                <a:cxn ang="0">
                  <a:pos x="5" y="10"/>
                </a:cxn>
              </a:cxnLst>
              <a:rect l="0" t="0" r="r" b="b"/>
              <a:pathLst>
                <a:path w="8" h="10">
                  <a:moveTo>
                    <a:pt x="5" y="10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9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5" name="Freeform 205"/>
            <p:cNvSpPr>
              <a:spLocks/>
            </p:cNvSpPr>
            <p:nvPr/>
          </p:nvSpPr>
          <p:spPr bwMode="auto">
            <a:xfrm>
              <a:off x="4421" y="2099"/>
              <a:ext cx="3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6" name="Freeform 206"/>
            <p:cNvSpPr>
              <a:spLocks/>
            </p:cNvSpPr>
            <p:nvPr/>
          </p:nvSpPr>
          <p:spPr bwMode="auto">
            <a:xfrm>
              <a:off x="4162" y="1763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5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7" name="Freeform 207"/>
            <p:cNvSpPr>
              <a:spLocks/>
            </p:cNvSpPr>
            <p:nvPr/>
          </p:nvSpPr>
          <p:spPr bwMode="auto">
            <a:xfrm>
              <a:off x="4303" y="192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8" name="Freeform 208"/>
            <p:cNvSpPr>
              <a:spLocks/>
            </p:cNvSpPr>
            <p:nvPr/>
          </p:nvSpPr>
          <p:spPr bwMode="auto">
            <a:xfrm>
              <a:off x="4591" y="1711"/>
              <a:ext cx="294" cy="359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19" y="246"/>
                </a:cxn>
                <a:cxn ang="0">
                  <a:pos x="12" y="264"/>
                </a:cxn>
                <a:cxn ang="0">
                  <a:pos x="39" y="275"/>
                </a:cxn>
                <a:cxn ang="0">
                  <a:pos x="54" y="275"/>
                </a:cxn>
                <a:cxn ang="0">
                  <a:pos x="75" y="282"/>
                </a:cxn>
                <a:cxn ang="0">
                  <a:pos x="74" y="296"/>
                </a:cxn>
                <a:cxn ang="0">
                  <a:pos x="80" y="310"/>
                </a:cxn>
                <a:cxn ang="0">
                  <a:pos x="88" y="320"/>
                </a:cxn>
                <a:cxn ang="0">
                  <a:pos x="94" y="322"/>
                </a:cxn>
                <a:cxn ang="0">
                  <a:pos x="113" y="322"/>
                </a:cxn>
                <a:cxn ang="0">
                  <a:pos x="112" y="333"/>
                </a:cxn>
                <a:cxn ang="0">
                  <a:pos x="118" y="349"/>
                </a:cxn>
                <a:cxn ang="0">
                  <a:pos x="133" y="347"/>
                </a:cxn>
                <a:cxn ang="0">
                  <a:pos x="148" y="351"/>
                </a:cxn>
                <a:cxn ang="0">
                  <a:pos x="156" y="334"/>
                </a:cxn>
                <a:cxn ang="0">
                  <a:pos x="174" y="332"/>
                </a:cxn>
                <a:cxn ang="0">
                  <a:pos x="183" y="317"/>
                </a:cxn>
                <a:cxn ang="0">
                  <a:pos x="199" y="311"/>
                </a:cxn>
                <a:cxn ang="0">
                  <a:pos x="215" y="287"/>
                </a:cxn>
                <a:cxn ang="0">
                  <a:pos x="245" y="281"/>
                </a:cxn>
                <a:cxn ang="0">
                  <a:pos x="269" y="277"/>
                </a:cxn>
                <a:cxn ang="0">
                  <a:pos x="279" y="259"/>
                </a:cxn>
                <a:cxn ang="0">
                  <a:pos x="289" y="242"/>
                </a:cxn>
                <a:cxn ang="0">
                  <a:pos x="294" y="233"/>
                </a:cxn>
                <a:cxn ang="0">
                  <a:pos x="277" y="223"/>
                </a:cxn>
                <a:cxn ang="0">
                  <a:pos x="255" y="206"/>
                </a:cxn>
                <a:cxn ang="0">
                  <a:pos x="236" y="206"/>
                </a:cxn>
                <a:cxn ang="0">
                  <a:pos x="231" y="208"/>
                </a:cxn>
                <a:cxn ang="0">
                  <a:pos x="221" y="190"/>
                </a:cxn>
                <a:cxn ang="0">
                  <a:pos x="218" y="171"/>
                </a:cxn>
                <a:cxn ang="0">
                  <a:pos x="212" y="143"/>
                </a:cxn>
                <a:cxn ang="0">
                  <a:pos x="209" y="127"/>
                </a:cxn>
                <a:cxn ang="0">
                  <a:pos x="202" y="103"/>
                </a:cxn>
                <a:cxn ang="0">
                  <a:pos x="194" y="81"/>
                </a:cxn>
                <a:cxn ang="0">
                  <a:pos x="184" y="68"/>
                </a:cxn>
                <a:cxn ang="0">
                  <a:pos x="190" y="58"/>
                </a:cxn>
                <a:cxn ang="0">
                  <a:pos x="188" y="45"/>
                </a:cxn>
                <a:cxn ang="0">
                  <a:pos x="169" y="53"/>
                </a:cxn>
                <a:cxn ang="0">
                  <a:pos x="140" y="40"/>
                </a:cxn>
                <a:cxn ang="0">
                  <a:pos x="121" y="30"/>
                </a:cxn>
                <a:cxn ang="0">
                  <a:pos x="106" y="31"/>
                </a:cxn>
                <a:cxn ang="0">
                  <a:pos x="91" y="21"/>
                </a:cxn>
                <a:cxn ang="0">
                  <a:pos x="103" y="3"/>
                </a:cxn>
                <a:cxn ang="0">
                  <a:pos x="91" y="5"/>
                </a:cxn>
                <a:cxn ang="0">
                  <a:pos x="71" y="8"/>
                </a:cxn>
                <a:cxn ang="0">
                  <a:pos x="45" y="26"/>
                </a:cxn>
                <a:cxn ang="0">
                  <a:pos x="51" y="42"/>
                </a:cxn>
                <a:cxn ang="0">
                  <a:pos x="30" y="63"/>
                </a:cxn>
                <a:cxn ang="0">
                  <a:pos x="53" y="80"/>
                </a:cxn>
                <a:cxn ang="0">
                  <a:pos x="65" y="88"/>
                </a:cxn>
                <a:cxn ang="0">
                  <a:pos x="50" y="104"/>
                </a:cxn>
                <a:cxn ang="0">
                  <a:pos x="27" y="124"/>
                </a:cxn>
                <a:cxn ang="0">
                  <a:pos x="8" y="152"/>
                </a:cxn>
                <a:cxn ang="0">
                  <a:pos x="16" y="172"/>
                </a:cxn>
                <a:cxn ang="0">
                  <a:pos x="13" y="205"/>
                </a:cxn>
              </a:cxnLst>
              <a:rect l="0" t="0" r="r" b="b"/>
              <a:pathLst>
                <a:path w="294" h="359">
                  <a:moveTo>
                    <a:pt x="14" y="212"/>
                  </a:moveTo>
                  <a:lnTo>
                    <a:pt x="14" y="215"/>
                  </a:lnTo>
                  <a:lnTo>
                    <a:pt x="9" y="215"/>
                  </a:lnTo>
                  <a:lnTo>
                    <a:pt x="2" y="221"/>
                  </a:lnTo>
                  <a:lnTo>
                    <a:pt x="0" y="221"/>
                  </a:lnTo>
                  <a:lnTo>
                    <a:pt x="0" y="224"/>
                  </a:lnTo>
                  <a:lnTo>
                    <a:pt x="3" y="226"/>
                  </a:lnTo>
                  <a:lnTo>
                    <a:pt x="9" y="241"/>
                  </a:lnTo>
                  <a:lnTo>
                    <a:pt x="19" y="244"/>
                  </a:lnTo>
                  <a:lnTo>
                    <a:pt x="19" y="246"/>
                  </a:lnTo>
                  <a:lnTo>
                    <a:pt x="16" y="252"/>
                  </a:lnTo>
                  <a:lnTo>
                    <a:pt x="14" y="255"/>
                  </a:lnTo>
                  <a:lnTo>
                    <a:pt x="12" y="255"/>
                  </a:lnTo>
                  <a:lnTo>
                    <a:pt x="7" y="261"/>
                  </a:lnTo>
                  <a:lnTo>
                    <a:pt x="12" y="264"/>
                  </a:lnTo>
                  <a:lnTo>
                    <a:pt x="11" y="267"/>
                  </a:lnTo>
                  <a:lnTo>
                    <a:pt x="25" y="273"/>
                  </a:lnTo>
                  <a:lnTo>
                    <a:pt x="30" y="278"/>
                  </a:lnTo>
                  <a:lnTo>
                    <a:pt x="34" y="277"/>
                  </a:lnTo>
                  <a:lnTo>
                    <a:pt x="39" y="275"/>
                  </a:lnTo>
                  <a:lnTo>
                    <a:pt x="44" y="274"/>
                  </a:lnTo>
                  <a:lnTo>
                    <a:pt x="46" y="273"/>
                  </a:lnTo>
                  <a:lnTo>
                    <a:pt x="50" y="277"/>
                  </a:lnTo>
                  <a:lnTo>
                    <a:pt x="51" y="274"/>
                  </a:lnTo>
                  <a:lnTo>
                    <a:pt x="54" y="275"/>
                  </a:lnTo>
                  <a:lnTo>
                    <a:pt x="58" y="269"/>
                  </a:lnTo>
                  <a:lnTo>
                    <a:pt x="66" y="273"/>
                  </a:lnTo>
                  <a:lnTo>
                    <a:pt x="69" y="276"/>
                  </a:lnTo>
                  <a:lnTo>
                    <a:pt x="71" y="281"/>
                  </a:lnTo>
                  <a:lnTo>
                    <a:pt x="75" y="282"/>
                  </a:lnTo>
                  <a:lnTo>
                    <a:pt x="74" y="285"/>
                  </a:lnTo>
                  <a:lnTo>
                    <a:pt x="73" y="287"/>
                  </a:lnTo>
                  <a:lnTo>
                    <a:pt x="74" y="289"/>
                  </a:lnTo>
                  <a:lnTo>
                    <a:pt x="77" y="291"/>
                  </a:lnTo>
                  <a:lnTo>
                    <a:pt x="74" y="296"/>
                  </a:lnTo>
                  <a:lnTo>
                    <a:pt x="75" y="300"/>
                  </a:lnTo>
                  <a:lnTo>
                    <a:pt x="80" y="303"/>
                  </a:lnTo>
                  <a:lnTo>
                    <a:pt x="82" y="303"/>
                  </a:lnTo>
                  <a:lnTo>
                    <a:pt x="83" y="308"/>
                  </a:lnTo>
                  <a:lnTo>
                    <a:pt x="80" y="310"/>
                  </a:lnTo>
                  <a:lnTo>
                    <a:pt x="82" y="313"/>
                  </a:lnTo>
                  <a:lnTo>
                    <a:pt x="85" y="315"/>
                  </a:lnTo>
                  <a:lnTo>
                    <a:pt x="82" y="316"/>
                  </a:lnTo>
                  <a:lnTo>
                    <a:pt x="84" y="317"/>
                  </a:lnTo>
                  <a:lnTo>
                    <a:pt x="88" y="320"/>
                  </a:lnTo>
                  <a:lnTo>
                    <a:pt x="89" y="321"/>
                  </a:lnTo>
                  <a:lnTo>
                    <a:pt x="85" y="322"/>
                  </a:lnTo>
                  <a:lnTo>
                    <a:pt x="88" y="323"/>
                  </a:lnTo>
                  <a:lnTo>
                    <a:pt x="89" y="323"/>
                  </a:lnTo>
                  <a:lnTo>
                    <a:pt x="94" y="322"/>
                  </a:lnTo>
                  <a:lnTo>
                    <a:pt x="95" y="323"/>
                  </a:lnTo>
                  <a:lnTo>
                    <a:pt x="100" y="327"/>
                  </a:lnTo>
                  <a:lnTo>
                    <a:pt x="106" y="322"/>
                  </a:lnTo>
                  <a:lnTo>
                    <a:pt x="106" y="321"/>
                  </a:lnTo>
                  <a:lnTo>
                    <a:pt x="113" y="322"/>
                  </a:lnTo>
                  <a:lnTo>
                    <a:pt x="114" y="324"/>
                  </a:lnTo>
                  <a:lnTo>
                    <a:pt x="112" y="327"/>
                  </a:lnTo>
                  <a:lnTo>
                    <a:pt x="114" y="329"/>
                  </a:lnTo>
                  <a:lnTo>
                    <a:pt x="115" y="332"/>
                  </a:lnTo>
                  <a:lnTo>
                    <a:pt x="112" y="333"/>
                  </a:lnTo>
                  <a:lnTo>
                    <a:pt x="113" y="341"/>
                  </a:lnTo>
                  <a:lnTo>
                    <a:pt x="121" y="340"/>
                  </a:lnTo>
                  <a:lnTo>
                    <a:pt x="124" y="340"/>
                  </a:lnTo>
                  <a:lnTo>
                    <a:pt x="121" y="346"/>
                  </a:lnTo>
                  <a:lnTo>
                    <a:pt x="118" y="349"/>
                  </a:lnTo>
                  <a:lnTo>
                    <a:pt x="122" y="349"/>
                  </a:lnTo>
                  <a:lnTo>
                    <a:pt x="124" y="350"/>
                  </a:lnTo>
                  <a:lnTo>
                    <a:pt x="127" y="347"/>
                  </a:lnTo>
                  <a:lnTo>
                    <a:pt x="128" y="349"/>
                  </a:lnTo>
                  <a:lnTo>
                    <a:pt x="133" y="347"/>
                  </a:lnTo>
                  <a:lnTo>
                    <a:pt x="133" y="351"/>
                  </a:lnTo>
                  <a:lnTo>
                    <a:pt x="135" y="358"/>
                  </a:lnTo>
                  <a:lnTo>
                    <a:pt x="136" y="359"/>
                  </a:lnTo>
                  <a:lnTo>
                    <a:pt x="141" y="353"/>
                  </a:lnTo>
                  <a:lnTo>
                    <a:pt x="148" y="351"/>
                  </a:lnTo>
                  <a:lnTo>
                    <a:pt x="153" y="348"/>
                  </a:lnTo>
                  <a:lnTo>
                    <a:pt x="153" y="347"/>
                  </a:lnTo>
                  <a:lnTo>
                    <a:pt x="155" y="345"/>
                  </a:lnTo>
                  <a:lnTo>
                    <a:pt x="154" y="340"/>
                  </a:lnTo>
                  <a:lnTo>
                    <a:pt x="156" y="334"/>
                  </a:lnTo>
                  <a:lnTo>
                    <a:pt x="155" y="331"/>
                  </a:lnTo>
                  <a:lnTo>
                    <a:pt x="161" y="328"/>
                  </a:lnTo>
                  <a:lnTo>
                    <a:pt x="163" y="335"/>
                  </a:lnTo>
                  <a:lnTo>
                    <a:pt x="165" y="337"/>
                  </a:lnTo>
                  <a:lnTo>
                    <a:pt x="174" y="332"/>
                  </a:lnTo>
                  <a:lnTo>
                    <a:pt x="176" y="331"/>
                  </a:lnTo>
                  <a:lnTo>
                    <a:pt x="179" y="331"/>
                  </a:lnTo>
                  <a:lnTo>
                    <a:pt x="183" y="328"/>
                  </a:lnTo>
                  <a:lnTo>
                    <a:pt x="176" y="320"/>
                  </a:lnTo>
                  <a:lnTo>
                    <a:pt x="183" y="317"/>
                  </a:lnTo>
                  <a:lnTo>
                    <a:pt x="184" y="317"/>
                  </a:lnTo>
                  <a:lnTo>
                    <a:pt x="189" y="316"/>
                  </a:lnTo>
                  <a:lnTo>
                    <a:pt x="189" y="311"/>
                  </a:lnTo>
                  <a:lnTo>
                    <a:pt x="191" y="310"/>
                  </a:lnTo>
                  <a:lnTo>
                    <a:pt x="199" y="311"/>
                  </a:lnTo>
                  <a:lnTo>
                    <a:pt x="208" y="303"/>
                  </a:lnTo>
                  <a:lnTo>
                    <a:pt x="210" y="302"/>
                  </a:lnTo>
                  <a:lnTo>
                    <a:pt x="214" y="302"/>
                  </a:lnTo>
                  <a:lnTo>
                    <a:pt x="212" y="289"/>
                  </a:lnTo>
                  <a:lnTo>
                    <a:pt x="215" y="287"/>
                  </a:lnTo>
                  <a:lnTo>
                    <a:pt x="222" y="290"/>
                  </a:lnTo>
                  <a:lnTo>
                    <a:pt x="227" y="286"/>
                  </a:lnTo>
                  <a:lnTo>
                    <a:pt x="241" y="286"/>
                  </a:lnTo>
                  <a:lnTo>
                    <a:pt x="242" y="281"/>
                  </a:lnTo>
                  <a:lnTo>
                    <a:pt x="245" y="281"/>
                  </a:lnTo>
                  <a:lnTo>
                    <a:pt x="246" y="284"/>
                  </a:lnTo>
                  <a:lnTo>
                    <a:pt x="251" y="285"/>
                  </a:lnTo>
                  <a:lnTo>
                    <a:pt x="260" y="280"/>
                  </a:lnTo>
                  <a:lnTo>
                    <a:pt x="266" y="274"/>
                  </a:lnTo>
                  <a:lnTo>
                    <a:pt x="269" y="277"/>
                  </a:lnTo>
                  <a:lnTo>
                    <a:pt x="272" y="276"/>
                  </a:lnTo>
                  <a:lnTo>
                    <a:pt x="272" y="275"/>
                  </a:lnTo>
                  <a:lnTo>
                    <a:pt x="277" y="268"/>
                  </a:lnTo>
                  <a:lnTo>
                    <a:pt x="275" y="266"/>
                  </a:lnTo>
                  <a:lnTo>
                    <a:pt x="279" y="259"/>
                  </a:lnTo>
                  <a:lnTo>
                    <a:pt x="279" y="253"/>
                  </a:lnTo>
                  <a:lnTo>
                    <a:pt x="281" y="247"/>
                  </a:lnTo>
                  <a:lnTo>
                    <a:pt x="280" y="245"/>
                  </a:lnTo>
                  <a:lnTo>
                    <a:pt x="286" y="242"/>
                  </a:lnTo>
                  <a:lnTo>
                    <a:pt x="289" y="242"/>
                  </a:lnTo>
                  <a:lnTo>
                    <a:pt x="289" y="245"/>
                  </a:lnTo>
                  <a:lnTo>
                    <a:pt x="292" y="238"/>
                  </a:lnTo>
                  <a:lnTo>
                    <a:pt x="293" y="238"/>
                  </a:lnTo>
                  <a:lnTo>
                    <a:pt x="292" y="235"/>
                  </a:lnTo>
                  <a:lnTo>
                    <a:pt x="294" y="233"/>
                  </a:lnTo>
                  <a:lnTo>
                    <a:pt x="294" y="230"/>
                  </a:lnTo>
                  <a:lnTo>
                    <a:pt x="289" y="215"/>
                  </a:lnTo>
                  <a:lnTo>
                    <a:pt x="285" y="221"/>
                  </a:lnTo>
                  <a:lnTo>
                    <a:pt x="279" y="223"/>
                  </a:lnTo>
                  <a:lnTo>
                    <a:pt x="277" y="223"/>
                  </a:lnTo>
                  <a:lnTo>
                    <a:pt x="272" y="226"/>
                  </a:lnTo>
                  <a:lnTo>
                    <a:pt x="261" y="209"/>
                  </a:lnTo>
                  <a:lnTo>
                    <a:pt x="258" y="207"/>
                  </a:lnTo>
                  <a:lnTo>
                    <a:pt x="257" y="205"/>
                  </a:lnTo>
                  <a:lnTo>
                    <a:pt x="255" y="206"/>
                  </a:lnTo>
                  <a:lnTo>
                    <a:pt x="249" y="199"/>
                  </a:lnTo>
                  <a:lnTo>
                    <a:pt x="246" y="204"/>
                  </a:lnTo>
                  <a:lnTo>
                    <a:pt x="241" y="205"/>
                  </a:lnTo>
                  <a:lnTo>
                    <a:pt x="238" y="202"/>
                  </a:lnTo>
                  <a:lnTo>
                    <a:pt x="236" y="206"/>
                  </a:lnTo>
                  <a:lnTo>
                    <a:pt x="238" y="207"/>
                  </a:lnTo>
                  <a:lnTo>
                    <a:pt x="236" y="215"/>
                  </a:lnTo>
                  <a:lnTo>
                    <a:pt x="233" y="215"/>
                  </a:lnTo>
                  <a:lnTo>
                    <a:pt x="233" y="214"/>
                  </a:lnTo>
                  <a:lnTo>
                    <a:pt x="231" y="208"/>
                  </a:lnTo>
                  <a:lnTo>
                    <a:pt x="233" y="198"/>
                  </a:lnTo>
                  <a:lnTo>
                    <a:pt x="226" y="197"/>
                  </a:lnTo>
                  <a:lnTo>
                    <a:pt x="226" y="195"/>
                  </a:lnTo>
                  <a:lnTo>
                    <a:pt x="226" y="194"/>
                  </a:lnTo>
                  <a:lnTo>
                    <a:pt x="221" y="190"/>
                  </a:lnTo>
                  <a:lnTo>
                    <a:pt x="215" y="187"/>
                  </a:lnTo>
                  <a:lnTo>
                    <a:pt x="218" y="183"/>
                  </a:lnTo>
                  <a:lnTo>
                    <a:pt x="214" y="174"/>
                  </a:lnTo>
                  <a:lnTo>
                    <a:pt x="215" y="170"/>
                  </a:lnTo>
                  <a:lnTo>
                    <a:pt x="218" y="171"/>
                  </a:lnTo>
                  <a:lnTo>
                    <a:pt x="216" y="164"/>
                  </a:lnTo>
                  <a:lnTo>
                    <a:pt x="214" y="160"/>
                  </a:lnTo>
                  <a:lnTo>
                    <a:pt x="215" y="150"/>
                  </a:lnTo>
                  <a:lnTo>
                    <a:pt x="214" y="150"/>
                  </a:lnTo>
                  <a:lnTo>
                    <a:pt x="212" y="143"/>
                  </a:lnTo>
                  <a:lnTo>
                    <a:pt x="208" y="141"/>
                  </a:lnTo>
                  <a:lnTo>
                    <a:pt x="204" y="143"/>
                  </a:lnTo>
                  <a:lnTo>
                    <a:pt x="201" y="135"/>
                  </a:lnTo>
                  <a:lnTo>
                    <a:pt x="207" y="133"/>
                  </a:lnTo>
                  <a:lnTo>
                    <a:pt x="209" y="127"/>
                  </a:lnTo>
                  <a:lnTo>
                    <a:pt x="209" y="116"/>
                  </a:lnTo>
                  <a:lnTo>
                    <a:pt x="208" y="117"/>
                  </a:lnTo>
                  <a:lnTo>
                    <a:pt x="202" y="115"/>
                  </a:lnTo>
                  <a:lnTo>
                    <a:pt x="200" y="105"/>
                  </a:lnTo>
                  <a:lnTo>
                    <a:pt x="202" y="103"/>
                  </a:lnTo>
                  <a:lnTo>
                    <a:pt x="200" y="101"/>
                  </a:lnTo>
                  <a:lnTo>
                    <a:pt x="196" y="100"/>
                  </a:lnTo>
                  <a:lnTo>
                    <a:pt x="192" y="97"/>
                  </a:lnTo>
                  <a:lnTo>
                    <a:pt x="195" y="94"/>
                  </a:lnTo>
                  <a:lnTo>
                    <a:pt x="194" y="81"/>
                  </a:lnTo>
                  <a:lnTo>
                    <a:pt x="191" y="79"/>
                  </a:lnTo>
                  <a:lnTo>
                    <a:pt x="189" y="77"/>
                  </a:lnTo>
                  <a:lnTo>
                    <a:pt x="188" y="74"/>
                  </a:lnTo>
                  <a:lnTo>
                    <a:pt x="186" y="73"/>
                  </a:lnTo>
                  <a:lnTo>
                    <a:pt x="184" y="68"/>
                  </a:lnTo>
                  <a:lnTo>
                    <a:pt x="185" y="67"/>
                  </a:lnTo>
                  <a:lnTo>
                    <a:pt x="184" y="66"/>
                  </a:lnTo>
                  <a:lnTo>
                    <a:pt x="184" y="65"/>
                  </a:lnTo>
                  <a:lnTo>
                    <a:pt x="189" y="62"/>
                  </a:lnTo>
                  <a:lnTo>
                    <a:pt x="190" y="58"/>
                  </a:lnTo>
                  <a:lnTo>
                    <a:pt x="187" y="53"/>
                  </a:lnTo>
                  <a:lnTo>
                    <a:pt x="189" y="53"/>
                  </a:lnTo>
                  <a:lnTo>
                    <a:pt x="188" y="50"/>
                  </a:lnTo>
                  <a:lnTo>
                    <a:pt x="190" y="47"/>
                  </a:lnTo>
                  <a:lnTo>
                    <a:pt x="188" y="45"/>
                  </a:lnTo>
                  <a:lnTo>
                    <a:pt x="180" y="44"/>
                  </a:lnTo>
                  <a:lnTo>
                    <a:pt x="178" y="47"/>
                  </a:lnTo>
                  <a:lnTo>
                    <a:pt x="177" y="50"/>
                  </a:lnTo>
                  <a:lnTo>
                    <a:pt x="175" y="55"/>
                  </a:lnTo>
                  <a:lnTo>
                    <a:pt x="169" y="53"/>
                  </a:lnTo>
                  <a:lnTo>
                    <a:pt x="162" y="53"/>
                  </a:lnTo>
                  <a:lnTo>
                    <a:pt x="156" y="58"/>
                  </a:lnTo>
                  <a:lnTo>
                    <a:pt x="157" y="56"/>
                  </a:lnTo>
                  <a:lnTo>
                    <a:pt x="149" y="50"/>
                  </a:lnTo>
                  <a:lnTo>
                    <a:pt x="140" y="40"/>
                  </a:lnTo>
                  <a:lnTo>
                    <a:pt x="136" y="34"/>
                  </a:lnTo>
                  <a:lnTo>
                    <a:pt x="131" y="29"/>
                  </a:lnTo>
                  <a:lnTo>
                    <a:pt x="126" y="27"/>
                  </a:lnTo>
                  <a:lnTo>
                    <a:pt x="126" y="30"/>
                  </a:lnTo>
                  <a:lnTo>
                    <a:pt x="121" y="30"/>
                  </a:lnTo>
                  <a:lnTo>
                    <a:pt x="116" y="23"/>
                  </a:lnTo>
                  <a:lnTo>
                    <a:pt x="115" y="24"/>
                  </a:lnTo>
                  <a:lnTo>
                    <a:pt x="114" y="23"/>
                  </a:lnTo>
                  <a:lnTo>
                    <a:pt x="109" y="31"/>
                  </a:lnTo>
                  <a:lnTo>
                    <a:pt x="106" y="31"/>
                  </a:lnTo>
                  <a:lnTo>
                    <a:pt x="107" y="28"/>
                  </a:lnTo>
                  <a:lnTo>
                    <a:pt x="102" y="24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91" y="21"/>
                  </a:lnTo>
                  <a:lnTo>
                    <a:pt x="92" y="19"/>
                  </a:lnTo>
                  <a:lnTo>
                    <a:pt x="97" y="19"/>
                  </a:lnTo>
                  <a:lnTo>
                    <a:pt x="103" y="10"/>
                  </a:lnTo>
                  <a:lnTo>
                    <a:pt x="101" y="5"/>
                  </a:lnTo>
                  <a:lnTo>
                    <a:pt x="103" y="3"/>
                  </a:lnTo>
                  <a:lnTo>
                    <a:pt x="100" y="0"/>
                  </a:lnTo>
                  <a:lnTo>
                    <a:pt x="98" y="4"/>
                  </a:lnTo>
                  <a:lnTo>
                    <a:pt x="95" y="3"/>
                  </a:lnTo>
                  <a:lnTo>
                    <a:pt x="93" y="6"/>
                  </a:lnTo>
                  <a:lnTo>
                    <a:pt x="91" y="5"/>
                  </a:lnTo>
                  <a:lnTo>
                    <a:pt x="89" y="8"/>
                  </a:lnTo>
                  <a:lnTo>
                    <a:pt x="85" y="10"/>
                  </a:lnTo>
                  <a:lnTo>
                    <a:pt x="86" y="8"/>
                  </a:lnTo>
                  <a:lnTo>
                    <a:pt x="78" y="8"/>
                  </a:lnTo>
                  <a:lnTo>
                    <a:pt x="71" y="8"/>
                  </a:lnTo>
                  <a:lnTo>
                    <a:pt x="69" y="3"/>
                  </a:lnTo>
                  <a:lnTo>
                    <a:pt x="60" y="15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45" y="26"/>
                  </a:lnTo>
                  <a:lnTo>
                    <a:pt x="43" y="33"/>
                  </a:lnTo>
                  <a:lnTo>
                    <a:pt x="51" y="39"/>
                  </a:lnTo>
                  <a:lnTo>
                    <a:pt x="55" y="40"/>
                  </a:lnTo>
                  <a:lnTo>
                    <a:pt x="54" y="42"/>
                  </a:lnTo>
                  <a:lnTo>
                    <a:pt x="51" y="42"/>
                  </a:lnTo>
                  <a:lnTo>
                    <a:pt x="44" y="49"/>
                  </a:lnTo>
                  <a:lnTo>
                    <a:pt x="43" y="52"/>
                  </a:lnTo>
                  <a:lnTo>
                    <a:pt x="35" y="53"/>
                  </a:lnTo>
                  <a:lnTo>
                    <a:pt x="29" y="58"/>
                  </a:lnTo>
                  <a:lnTo>
                    <a:pt x="30" y="63"/>
                  </a:lnTo>
                  <a:lnTo>
                    <a:pt x="36" y="63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46" y="71"/>
                  </a:lnTo>
                  <a:lnTo>
                    <a:pt x="53" y="80"/>
                  </a:lnTo>
                  <a:lnTo>
                    <a:pt x="50" y="89"/>
                  </a:lnTo>
                  <a:lnTo>
                    <a:pt x="53" y="93"/>
                  </a:lnTo>
                  <a:lnTo>
                    <a:pt x="61" y="97"/>
                  </a:lnTo>
                  <a:lnTo>
                    <a:pt x="62" y="91"/>
                  </a:lnTo>
                  <a:lnTo>
                    <a:pt x="65" y="88"/>
                  </a:lnTo>
                  <a:lnTo>
                    <a:pt x="71" y="93"/>
                  </a:lnTo>
                  <a:lnTo>
                    <a:pt x="68" y="97"/>
                  </a:lnTo>
                  <a:lnTo>
                    <a:pt x="67" y="97"/>
                  </a:lnTo>
                  <a:lnTo>
                    <a:pt x="56" y="103"/>
                  </a:lnTo>
                  <a:lnTo>
                    <a:pt x="50" y="104"/>
                  </a:lnTo>
                  <a:lnTo>
                    <a:pt x="44" y="110"/>
                  </a:lnTo>
                  <a:lnTo>
                    <a:pt x="35" y="105"/>
                  </a:lnTo>
                  <a:lnTo>
                    <a:pt x="32" y="106"/>
                  </a:lnTo>
                  <a:lnTo>
                    <a:pt x="32" y="110"/>
                  </a:lnTo>
                  <a:lnTo>
                    <a:pt x="27" y="124"/>
                  </a:lnTo>
                  <a:lnTo>
                    <a:pt x="23" y="125"/>
                  </a:lnTo>
                  <a:lnTo>
                    <a:pt x="14" y="129"/>
                  </a:lnTo>
                  <a:lnTo>
                    <a:pt x="7" y="136"/>
                  </a:lnTo>
                  <a:lnTo>
                    <a:pt x="6" y="141"/>
                  </a:lnTo>
                  <a:lnTo>
                    <a:pt x="8" y="152"/>
                  </a:lnTo>
                  <a:lnTo>
                    <a:pt x="7" y="156"/>
                  </a:lnTo>
                  <a:lnTo>
                    <a:pt x="10" y="161"/>
                  </a:lnTo>
                  <a:lnTo>
                    <a:pt x="14" y="158"/>
                  </a:lnTo>
                  <a:lnTo>
                    <a:pt x="19" y="161"/>
                  </a:lnTo>
                  <a:lnTo>
                    <a:pt x="16" y="172"/>
                  </a:lnTo>
                  <a:lnTo>
                    <a:pt x="16" y="173"/>
                  </a:lnTo>
                  <a:lnTo>
                    <a:pt x="12" y="183"/>
                  </a:lnTo>
                  <a:lnTo>
                    <a:pt x="12" y="193"/>
                  </a:lnTo>
                  <a:lnTo>
                    <a:pt x="9" y="204"/>
                  </a:lnTo>
                  <a:lnTo>
                    <a:pt x="13" y="205"/>
                  </a:lnTo>
                  <a:lnTo>
                    <a:pt x="14" y="208"/>
                  </a:lnTo>
                  <a:lnTo>
                    <a:pt x="14" y="21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09" name="Freeform 209"/>
            <p:cNvSpPr>
              <a:spLocks/>
            </p:cNvSpPr>
            <p:nvPr/>
          </p:nvSpPr>
          <p:spPr bwMode="auto">
            <a:xfrm>
              <a:off x="4701" y="1714"/>
              <a:ext cx="6" cy="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5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5" y="1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lnTo>
                    <a:pt x="6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0" name="Freeform 210"/>
            <p:cNvSpPr>
              <a:spLocks/>
            </p:cNvSpPr>
            <p:nvPr/>
          </p:nvSpPr>
          <p:spPr bwMode="auto">
            <a:xfrm>
              <a:off x="4319" y="837"/>
              <a:ext cx="531" cy="539"/>
            </a:xfrm>
            <a:custGeom>
              <a:avLst/>
              <a:gdLst/>
              <a:ahLst/>
              <a:cxnLst>
                <a:cxn ang="0">
                  <a:pos x="407" y="222"/>
                </a:cxn>
                <a:cxn ang="0">
                  <a:pos x="419" y="245"/>
                </a:cxn>
                <a:cxn ang="0">
                  <a:pos x="435" y="250"/>
                </a:cxn>
                <a:cxn ang="0">
                  <a:pos x="471" y="245"/>
                </a:cxn>
                <a:cxn ang="0">
                  <a:pos x="495" y="247"/>
                </a:cxn>
                <a:cxn ang="0">
                  <a:pos x="506" y="248"/>
                </a:cxn>
                <a:cxn ang="0">
                  <a:pos x="513" y="273"/>
                </a:cxn>
                <a:cxn ang="0">
                  <a:pos x="531" y="296"/>
                </a:cxn>
                <a:cxn ang="0">
                  <a:pos x="495" y="287"/>
                </a:cxn>
                <a:cxn ang="0">
                  <a:pos x="492" y="297"/>
                </a:cxn>
                <a:cxn ang="0">
                  <a:pos x="407" y="349"/>
                </a:cxn>
                <a:cxn ang="0">
                  <a:pos x="400" y="338"/>
                </a:cxn>
                <a:cxn ang="0">
                  <a:pos x="423" y="324"/>
                </a:cxn>
                <a:cxn ang="0">
                  <a:pos x="389" y="330"/>
                </a:cxn>
                <a:cxn ang="0">
                  <a:pos x="397" y="340"/>
                </a:cxn>
                <a:cxn ang="0">
                  <a:pos x="377" y="338"/>
                </a:cxn>
                <a:cxn ang="0">
                  <a:pos x="364" y="352"/>
                </a:cxn>
                <a:cxn ang="0">
                  <a:pos x="367" y="356"/>
                </a:cxn>
                <a:cxn ang="0">
                  <a:pos x="363" y="354"/>
                </a:cxn>
                <a:cxn ang="0">
                  <a:pos x="353" y="377"/>
                </a:cxn>
                <a:cxn ang="0">
                  <a:pos x="342" y="408"/>
                </a:cxn>
                <a:cxn ang="0">
                  <a:pos x="353" y="425"/>
                </a:cxn>
                <a:cxn ang="0">
                  <a:pos x="367" y="433"/>
                </a:cxn>
                <a:cxn ang="0">
                  <a:pos x="398" y="485"/>
                </a:cxn>
                <a:cxn ang="0">
                  <a:pos x="403" y="502"/>
                </a:cxn>
                <a:cxn ang="0">
                  <a:pos x="389" y="526"/>
                </a:cxn>
                <a:cxn ang="0">
                  <a:pos x="380" y="526"/>
                </a:cxn>
                <a:cxn ang="0">
                  <a:pos x="356" y="516"/>
                </a:cxn>
                <a:cxn ang="0">
                  <a:pos x="335" y="501"/>
                </a:cxn>
                <a:cxn ang="0">
                  <a:pos x="308" y="489"/>
                </a:cxn>
                <a:cxn ang="0">
                  <a:pos x="240" y="492"/>
                </a:cxn>
                <a:cxn ang="0">
                  <a:pos x="180" y="498"/>
                </a:cxn>
                <a:cxn ang="0">
                  <a:pos x="139" y="468"/>
                </a:cxn>
                <a:cxn ang="0">
                  <a:pos x="123" y="448"/>
                </a:cxn>
                <a:cxn ang="0">
                  <a:pos x="92" y="437"/>
                </a:cxn>
                <a:cxn ang="0">
                  <a:pos x="60" y="412"/>
                </a:cxn>
                <a:cxn ang="0">
                  <a:pos x="23" y="397"/>
                </a:cxn>
                <a:cxn ang="0">
                  <a:pos x="20" y="361"/>
                </a:cxn>
                <a:cxn ang="0">
                  <a:pos x="2" y="328"/>
                </a:cxn>
                <a:cxn ang="0">
                  <a:pos x="56" y="249"/>
                </a:cxn>
                <a:cxn ang="0">
                  <a:pos x="73" y="284"/>
                </a:cxn>
                <a:cxn ang="0">
                  <a:pos x="104" y="282"/>
                </a:cxn>
                <a:cxn ang="0">
                  <a:pos x="123" y="245"/>
                </a:cxn>
                <a:cxn ang="0">
                  <a:pos x="138" y="219"/>
                </a:cxn>
                <a:cxn ang="0">
                  <a:pos x="157" y="211"/>
                </a:cxn>
                <a:cxn ang="0">
                  <a:pos x="207" y="203"/>
                </a:cxn>
                <a:cxn ang="0">
                  <a:pos x="233" y="181"/>
                </a:cxn>
                <a:cxn ang="0">
                  <a:pos x="261" y="163"/>
                </a:cxn>
                <a:cxn ang="0">
                  <a:pos x="280" y="123"/>
                </a:cxn>
                <a:cxn ang="0">
                  <a:pos x="246" y="92"/>
                </a:cxn>
                <a:cxn ang="0">
                  <a:pos x="263" y="59"/>
                </a:cxn>
                <a:cxn ang="0">
                  <a:pos x="305" y="24"/>
                </a:cxn>
                <a:cxn ang="0">
                  <a:pos x="335" y="17"/>
                </a:cxn>
                <a:cxn ang="0">
                  <a:pos x="373" y="17"/>
                </a:cxn>
                <a:cxn ang="0">
                  <a:pos x="431" y="7"/>
                </a:cxn>
                <a:cxn ang="0">
                  <a:pos x="452" y="39"/>
                </a:cxn>
                <a:cxn ang="0">
                  <a:pos x="412" y="63"/>
                </a:cxn>
                <a:cxn ang="0">
                  <a:pos x="392" y="91"/>
                </a:cxn>
                <a:cxn ang="0">
                  <a:pos x="364" y="118"/>
                </a:cxn>
                <a:cxn ang="0">
                  <a:pos x="402" y="156"/>
                </a:cxn>
              </a:cxnLst>
              <a:rect l="0" t="0" r="r" b="b"/>
              <a:pathLst>
                <a:path w="531" h="539">
                  <a:moveTo>
                    <a:pt x="380" y="183"/>
                  </a:moveTo>
                  <a:lnTo>
                    <a:pt x="381" y="184"/>
                  </a:lnTo>
                  <a:lnTo>
                    <a:pt x="385" y="189"/>
                  </a:lnTo>
                  <a:lnTo>
                    <a:pt x="387" y="199"/>
                  </a:lnTo>
                  <a:lnTo>
                    <a:pt x="387" y="209"/>
                  </a:lnTo>
                  <a:lnTo>
                    <a:pt x="393" y="210"/>
                  </a:lnTo>
                  <a:lnTo>
                    <a:pt x="394" y="213"/>
                  </a:lnTo>
                  <a:lnTo>
                    <a:pt x="400" y="215"/>
                  </a:lnTo>
                  <a:lnTo>
                    <a:pt x="404" y="217"/>
                  </a:lnTo>
                  <a:lnTo>
                    <a:pt x="407" y="222"/>
                  </a:lnTo>
                  <a:lnTo>
                    <a:pt x="408" y="222"/>
                  </a:lnTo>
                  <a:lnTo>
                    <a:pt x="404" y="224"/>
                  </a:lnTo>
                  <a:lnTo>
                    <a:pt x="409" y="227"/>
                  </a:lnTo>
                  <a:lnTo>
                    <a:pt x="409" y="234"/>
                  </a:lnTo>
                  <a:lnTo>
                    <a:pt x="413" y="234"/>
                  </a:lnTo>
                  <a:lnTo>
                    <a:pt x="414" y="239"/>
                  </a:lnTo>
                  <a:lnTo>
                    <a:pt x="413" y="240"/>
                  </a:lnTo>
                  <a:lnTo>
                    <a:pt x="416" y="244"/>
                  </a:lnTo>
                  <a:lnTo>
                    <a:pt x="417" y="244"/>
                  </a:lnTo>
                  <a:lnTo>
                    <a:pt x="419" y="245"/>
                  </a:lnTo>
                  <a:lnTo>
                    <a:pt x="421" y="245"/>
                  </a:lnTo>
                  <a:lnTo>
                    <a:pt x="423" y="247"/>
                  </a:lnTo>
                  <a:lnTo>
                    <a:pt x="424" y="245"/>
                  </a:lnTo>
                  <a:lnTo>
                    <a:pt x="425" y="240"/>
                  </a:lnTo>
                  <a:lnTo>
                    <a:pt x="428" y="244"/>
                  </a:lnTo>
                  <a:lnTo>
                    <a:pt x="431" y="245"/>
                  </a:lnTo>
                  <a:lnTo>
                    <a:pt x="432" y="246"/>
                  </a:lnTo>
                  <a:lnTo>
                    <a:pt x="434" y="247"/>
                  </a:lnTo>
                  <a:lnTo>
                    <a:pt x="435" y="249"/>
                  </a:lnTo>
                  <a:lnTo>
                    <a:pt x="435" y="250"/>
                  </a:lnTo>
                  <a:lnTo>
                    <a:pt x="437" y="254"/>
                  </a:lnTo>
                  <a:lnTo>
                    <a:pt x="443" y="251"/>
                  </a:lnTo>
                  <a:lnTo>
                    <a:pt x="445" y="249"/>
                  </a:lnTo>
                  <a:lnTo>
                    <a:pt x="449" y="244"/>
                  </a:lnTo>
                  <a:lnTo>
                    <a:pt x="452" y="240"/>
                  </a:lnTo>
                  <a:lnTo>
                    <a:pt x="455" y="244"/>
                  </a:lnTo>
                  <a:lnTo>
                    <a:pt x="462" y="236"/>
                  </a:lnTo>
                  <a:lnTo>
                    <a:pt x="467" y="238"/>
                  </a:lnTo>
                  <a:lnTo>
                    <a:pt x="467" y="245"/>
                  </a:lnTo>
                  <a:lnTo>
                    <a:pt x="471" y="245"/>
                  </a:lnTo>
                  <a:lnTo>
                    <a:pt x="472" y="242"/>
                  </a:lnTo>
                  <a:lnTo>
                    <a:pt x="475" y="238"/>
                  </a:lnTo>
                  <a:lnTo>
                    <a:pt x="481" y="237"/>
                  </a:lnTo>
                  <a:lnTo>
                    <a:pt x="483" y="238"/>
                  </a:lnTo>
                  <a:lnTo>
                    <a:pt x="482" y="242"/>
                  </a:lnTo>
                  <a:lnTo>
                    <a:pt x="485" y="244"/>
                  </a:lnTo>
                  <a:lnTo>
                    <a:pt x="487" y="245"/>
                  </a:lnTo>
                  <a:lnTo>
                    <a:pt x="491" y="244"/>
                  </a:lnTo>
                  <a:lnTo>
                    <a:pt x="493" y="243"/>
                  </a:lnTo>
                  <a:lnTo>
                    <a:pt x="495" y="247"/>
                  </a:lnTo>
                  <a:lnTo>
                    <a:pt x="497" y="246"/>
                  </a:lnTo>
                  <a:lnTo>
                    <a:pt x="500" y="245"/>
                  </a:lnTo>
                  <a:lnTo>
                    <a:pt x="500" y="239"/>
                  </a:lnTo>
                  <a:lnTo>
                    <a:pt x="503" y="240"/>
                  </a:lnTo>
                  <a:lnTo>
                    <a:pt x="505" y="242"/>
                  </a:lnTo>
                  <a:lnTo>
                    <a:pt x="505" y="245"/>
                  </a:lnTo>
                  <a:lnTo>
                    <a:pt x="506" y="244"/>
                  </a:lnTo>
                  <a:lnTo>
                    <a:pt x="505" y="245"/>
                  </a:lnTo>
                  <a:lnTo>
                    <a:pt x="508" y="248"/>
                  </a:lnTo>
                  <a:lnTo>
                    <a:pt x="506" y="248"/>
                  </a:lnTo>
                  <a:lnTo>
                    <a:pt x="506" y="252"/>
                  </a:lnTo>
                  <a:lnTo>
                    <a:pt x="507" y="251"/>
                  </a:lnTo>
                  <a:lnTo>
                    <a:pt x="507" y="252"/>
                  </a:lnTo>
                  <a:lnTo>
                    <a:pt x="505" y="255"/>
                  </a:lnTo>
                  <a:lnTo>
                    <a:pt x="507" y="258"/>
                  </a:lnTo>
                  <a:lnTo>
                    <a:pt x="511" y="262"/>
                  </a:lnTo>
                  <a:lnTo>
                    <a:pt x="510" y="264"/>
                  </a:lnTo>
                  <a:lnTo>
                    <a:pt x="511" y="268"/>
                  </a:lnTo>
                  <a:lnTo>
                    <a:pt x="511" y="271"/>
                  </a:lnTo>
                  <a:lnTo>
                    <a:pt x="513" y="273"/>
                  </a:lnTo>
                  <a:lnTo>
                    <a:pt x="516" y="271"/>
                  </a:lnTo>
                  <a:lnTo>
                    <a:pt x="519" y="280"/>
                  </a:lnTo>
                  <a:lnTo>
                    <a:pt x="518" y="281"/>
                  </a:lnTo>
                  <a:lnTo>
                    <a:pt x="521" y="282"/>
                  </a:lnTo>
                  <a:lnTo>
                    <a:pt x="519" y="284"/>
                  </a:lnTo>
                  <a:lnTo>
                    <a:pt x="525" y="289"/>
                  </a:lnTo>
                  <a:lnTo>
                    <a:pt x="525" y="293"/>
                  </a:lnTo>
                  <a:lnTo>
                    <a:pt x="528" y="293"/>
                  </a:lnTo>
                  <a:lnTo>
                    <a:pt x="528" y="294"/>
                  </a:lnTo>
                  <a:lnTo>
                    <a:pt x="531" y="296"/>
                  </a:lnTo>
                  <a:lnTo>
                    <a:pt x="531" y="298"/>
                  </a:lnTo>
                  <a:lnTo>
                    <a:pt x="508" y="301"/>
                  </a:lnTo>
                  <a:lnTo>
                    <a:pt x="508" y="299"/>
                  </a:lnTo>
                  <a:lnTo>
                    <a:pt x="505" y="295"/>
                  </a:lnTo>
                  <a:lnTo>
                    <a:pt x="504" y="302"/>
                  </a:lnTo>
                  <a:lnTo>
                    <a:pt x="492" y="304"/>
                  </a:lnTo>
                  <a:lnTo>
                    <a:pt x="493" y="301"/>
                  </a:lnTo>
                  <a:lnTo>
                    <a:pt x="497" y="298"/>
                  </a:lnTo>
                  <a:lnTo>
                    <a:pt x="491" y="291"/>
                  </a:lnTo>
                  <a:lnTo>
                    <a:pt x="495" y="287"/>
                  </a:lnTo>
                  <a:lnTo>
                    <a:pt x="492" y="286"/>
                  </a:lnTo>
                  <a:lnTo>
                    <a:pt x="490" y="282"/>
                  </a:lnTo>
                  <a:lnTo>
                    <a:pt x="488" y="281"/>
                  </a:lnTo>
                  <a:lnTo>
                    <a:pt x="487" y="281"/>
                  </a:lnTo>
                  <a:lnTo>
                    <a:pt x="485" y="282"/>
                  </a:lnTo>
                  <a:lnTo>
                    <a:pt x="484" y="282"/>
                  </a:lnTo>
                  <a:lnTo>
                    <a:pt x="483" y="286"/>
                  </a:lnTo>
                  <a:lnTo>
                    <a:pt x="491" y="292"/>
                  </a:lnTo>
                  <a:lnTo>
                    <a:pt x="491" y="295"/>
                  </a:lnTo>
                  <a:lnTo>
                    <a:pt x="492" y="297"/>
                  </a:lnTo>
                  <a:lnTo>
                    <a:pt x="487" y="302"/>
                  </a:lnTo>
                  <a:lnTo>
                    <a:pt x="490" y="305"/>
                  </a:lnTo>
                  <a:lnTo>
                    <a:pt x="483" y="310"/>
                  </a:lnTo>
                  <a:lnTo>
                    <a:pt x="464" y="320"/>
                  </a:lnTo>
                  <a:lnTo>
                    <a:pt x="454" y="327"/>
                  </a:lnTo>
                  <a:lnTo>
                    <a:pt x="458" y="325"/>
                  </a:lnTo>
                  <a:lnTo>
                    <a:pt x="452" y="328"/>
                  </a:lnTo>
                  <a:lnTo>
                    <a:pt x="421" y="341"/>
                  </a:lnTo>
                  <a:lnTo>
                    <a:pt x="420" y="342"/>
                  </a:lnTo>
                  <a:lnTo>
                    <a:pt x="407" y="349"/>
                  </a:lnTo>
                  <a:lnTo>
                    <a:pt x="391" y="354"/>
                  </a:lnTo>
                  <a:lnTo>
                    <a:pt x="388" y="357"/>
                  </a:lnTo>
                  <a:lnTo>
                    <a:pt x="386" y="354"/>
                  </a:lnTo>
                  <a:lnTo>
                    <a:pt x="387" y="351"/>
                  </a:lnTo>
                  <a:lnTo>
                    <a:pt x="391" y="345"/>
                  </a:lnTo>
                  <a:lnTo>
                    <a:pt x="397" y="343"/>
                  </a:lnTo>
                  <a:lnTo>
                    <a:pt x="398" y="341"/>
                  </a:lnTo>
                  <a:lnTo>
                    <a:pt x="398" y="340"/>
                  </a:lnTo>
                  <a:lnTo>
                    <a:pt x="399" y="340"/>
                  </a:lnTo>
                  <a:lnTo>
                    <a:pt x="400" y="338"/>
                  </a:lnTo>
                  <a:lnTo>
                    <a:pt x="402" y="338"/>
                  </a:lnTo>
                  <a:lnTo>
                    <a:pt x="405" y="338"/>
                  </a:lnTo>
                  <a:lnTo>
                    <a:pt x="403" y="339"/>
                  </a:lnTo>
                  <a:lnTo>
                    <a:pt x="408" y="338"/>
                  </a:lnTo>
                  <a:lnTo>
                    <a:pt x="408" y="337"/>
                  </a:lnTo>
                  <a:lnTo>
                    <a:pt x="409" y="336"/>
                  </a:lnTo>
                  <a:lnTo>
                    <a:pt x="408" y="333"/>
                  </a:lnTo>
                  <a:lnTo>
                    <a:pt x="410" y="333"/>
                  </a:lnTo>
                  <a:lnTo>
                    <a:pt x="421" y="327"/>
                  </a:lnTo>
                  <a:lnTo>
                    <a:pt x="423" y="324"/>
                  </a:lnTo>
                  <a:lnTo>
                    <a:pt x="417" y="322"/>
                  </a:lnTo>
                  <a:lnTo>
                    <a:pt x="413" y="316"/>
                  </a:lnTo>
                  <a:lnTo>
                    <a:pt x="402" y="317"/>
                  </a:lnTo>
                  <a:lnTo>
                    <a:pt x="397" y="319"/>
                  </a:lnTo>
                  <a:lnTo>
                    <a:pt x="399" y="321"/>
                  </a:lnTo>
                  <a:lnTo>
                    <a:pt x="399" y="324"/>
                  </a:lnTo>
                  <a:lnTo>
                    <a:pt x="397" y="324"/>
                  </a:lnTo>
                  <a:lnTo>
                    <a:pt x="393" y="326"/>
                  </a:lnTo>
                  <a:lnTo>
                    <a:pt x="392" y="328"/>
                  </a:lnTo>
                  <a:lnTo>
                    <a:pt x="389" y="330"/>
                  </a:lnTo>
                  <a:lnTo>
                    <a:pt x="390" y="331"/>
                  </a:lnTo>
                  <a:lnTo>
                    <a:pt x="394" y="336"/>
                  </a:lnTo>
                  <a:lnTo>
                    <a:pt x="390" y="334"/>
                  </a:lnTo>
                  <a:lnTo>
                    <a:pt x="389" y="338"/>
                  </a:lnTo>
                  <a:lnTo>
                    <a:pt x="387" y="339"/>
                  </a:lnTo>
                  <a:lnTo>
                    <a:pt x="391" y="342"/>
                  </a:lnTo>
                  <a:lnTo>
                    <a:pt x="394" y="340"/>
                  </a:lnTo>
                  <a:lnTo>
                    <a:pt x="394" y="342"/>
                  </a:lnTo>
                  <a:lnTo>
                    <a:pt x="396" y="342"/>
                  </a:lnTo>
                  <a:lnTo>
                    <a:pt x="397" y="340"/>
                  </a:lnTo>
                  <a:lnTo>
                    <a:pt x="398" y="341"/>
                  </a:lnTo>
                  <a:lnTo>
                    <a:pt x="394" y="344"/>
                  </a:lnTo>
                  <a:lnTo>
                    <a:pt x="392" y="343"/>
                  </a:lnTo>
                  <a:lnTo>
                    <a:pt x="389" y="344"/>
                  </a:lnTo>
                  <a:lnTo>
                    <a:pt x="388" y="340"/>
                  </a:lnTo>
                  <a:lnTo>
                    <a:pt x="384" y="341"/>
                  </a:lnTo>
                  <a:lnTo>
                    <a:pt x="381" y="341"/>
                  </a:lnTo>
                  <a:lnTo>
                    <a:pt x="380" y="340"/>
                  </a:lnTo>
                  <a:lnTo>
                    <a:pt x="377" y="339"/>
                  </a:lnTo>
                  <a:lnTo>
                    <a:pt x="377" y="338"/>
                  </a:lnTo>
                  <a:lnTo>
                    <a:pt x="380" y="339"/>
                  </a:lnTo>
                  <a:lnTo>
                    <a:pt x="374" y="334"/>
                  </a:lnTo>
                  <a:lnTo>
                    <a:pt x="373" y="336"/>
                  </a:lnTo>
                  <a:lnTo>
                    <a:pt x="373" y="333"/>
                  </a:lnTo>
                  <a:lnTo>
                    <a:pt x="368" y="341"/>
                  </a:lnTo>
                  <a:lnTo>
                    <a:pt x="363" y="343"/>
                  </a:lnTo>
                  <a:lnTo>
                    <a:pt x="358" y="344"/>
                  </a:lnTo>
                  <a:lnTo>
                    <a:pt x="356" y="344"/>
                  </a:lnTo>
                  <a:lnTo>
                    <a:pt x="355" y="346"/>
                  </a:lnTo>
                  <a:lnTo>
                    <a:pt x="364" y="352"/>
                  </a:lnTo>
                  <a:lnTo>
                    <a:pt x="366" y="352"/>
                  </a:lnTo>
                  <a:lnTo>
                    <a:pt x="368" y="354"/>
                  </a:lnTo>
                  <a:lnTo>
                    <a:pt x="372" y="354"/>
                  </a:lnTo>
                  <a:lnTo>
                    <a:pt x="373" y="354"/>
                  </a:lnTo>
                  <a:lnTo>
                    <a:pt x="370" y="356"/>
                  </a:lnTo>
                  <a:lnTo>
                    <a:pt x="373" y="356"/>
                  </a:lnTo>
                  <a:lnTo>
                    <a:pt x="374" y="358"/>
                  </a:lnTo>
                  <a:lnTo>
                    <a:pt x="372" y="357"/>
                  </a:lnTo>
                  <a:lnTo>
                    <a:pt x="368" y="356"/>
                  </a:lnTo>
                  <a:lnTo>
                    <a:pt x="367" y="356"/>
                  </a:lnTo>
                  <a:lnTo>
                    <a:pt x="367" y="357"/>
                  </a:lnTo>
                  <a:lnTo>
                    <a:pt x="362" y="357"/>
                  </a:lnTo>
                  <a:lnTo>
                    <a:pt x="363" y="355"/>
                  </a:lnTo>
                  <a:lnTo>
                    <a:pt x="362" y="356"/>
                  </a:lnTo>
                  <a:lnTo>
                    <a:pt x="362" y="355"/>
                  </a:lnTo>
                  <a:lnTo>
                    <a:pt x="361" y="356"/>
                  </a:lnTo>
                  <a:lnTo>
                    <a:pt x="362" y="354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3" y="354"/>
                  </a:lnTo>
                  <a:lnTo>
                    <a:pt x="355" y="348"/>
                  </a:lnTo>
                  <a:lnTo>
                    <a:pt x="354" y="346"/>
                  </a:lnTo>
                  <a:lnTo>
                    <a:pt x="353" y="348"/>
                  </a:lnTo>
                  <a:lnTo>
                    <a:pt x="354" y="349"/>
                  </a:lnTo>
                  <a:lnTo>
                    <a:pt x="354" y="352"/>
                  </a:lnTo>
                  <a:lnTo>
                    <a:pt x="351" y="352"/>
                  </a:lnTo>
                  <a:lnTo>
                    <a:pt x="352" y="361"/>
                  </a:lnTo>
                  <a:lnTo>
                    <a:pt x="349" y="366"/>
                  </a:lnTo>
                  <a:lnTo>
                    <a:pt x="353" y="366"/>
                  </a:lnTo>
                  <a:lnTo>
                    <a:pt x="353" y="377"/>
                  </a:lnTo>
                  <a:lnTo>
                    <a:pt x="350" y="381"/>
                  </a:lnTo>
                  <a:lnTo>
                    <a:pt x="343" y="391"/>
                  </a:lnTo>
                  <a:lnTo>
                    <a:pt x="342" y="395"/>
                  </a:lnTo>
                  <a:lnTo>
                    <a:pt x="341" y="395"/>
                  </a:lnTo>
                  <a:lnTo>
                    <a:pt x="340" y="397"/>
                  </a:lnTo>
                  <a:lnTo>
                    <a:pt x="342" y="399"/>
                  </a:lnTo>
                  <a:lnTo>
                    <a:pt x="344" y="399"/>
                  </a:lnTo>
                  <a:lnTo>
                    <a:pt x="341" y="404"/>
                  </a:lnTo>
                  <a:lnTo>
                    <a:pt x="342" y="404"/>
                  </a:lnTo>
                  <a:lnTo>
                    <a:pt x="342" y="408"/>
                  </a:lnTo>
                  <a:lnTo>
                    <a:pt x="344" y="408"/>
                  </a:lnTo>
                  <a:lnTo>
                    <a:pt x="345" y="411"/>
                  </a:lnTo>
                  <a:lnTo>
                    <a:pt x="341" y="411"/>
                  </a:lnTo>
                  <a:lnTo>
                    <a:pt x="341" y="415"/>
                  </a:lnTo>
                  <a:lnTo>
                    <a:pt x="344" y="416"/>
                  </a:lnTo>
                  <a:lnTo>
                    <a:pt x="342" y="420"/>
                  </a:lnTo>
                  <a:lnTo>
                    <a:pt x="345" y="421"/>
                  </a:lnTo>
                  <a:lnTo>
                    <a:pt x="346" y="426"/>
                  </a:lnTo>
                  <a:lnTo>
                    <a:pt x="352" y="427"/>
                  </a:lnTo>
                  <a:lnTo>
                    <a:pt x="353" y="425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4" y="415"/>
                  </a:lnTo>
                  <a:lnTo>
                    <a:pt x="356" y="416"/>
                  </a:lnTo>
                  <a:lnTo>
                    <a:pt x="356" y="422"/>
                  </a:lnTo>
                  <a:lnTo>
                    <a:pt x="357" y="413"/>
                  </a:lnTo>
                  <a:lnTo>
                    <a:pt x="363" y="414"/>
                  </a:lnTo>
                  <a:lnTo>
                    <a:pt x="360" y="414"/>
                  </a:lnTo>
                  <a:lnTo>
                    <a:pt x="362" y="427"/>
                  </a:lnTo>
                  <a:lnTo>
                    <a:pt x="367" y="433"/>
                  </a:lnTo>
                  <a:lnTo>
                    <a:pt x="365" y="446"/>
                  </a:lnTo>
                  <a:lnTo>
                    <a:pt x="367" y="454"/>
                  </a:lnTo>
                  <a:lnTo>
                    <a:pt x="373" y="461"/>
                  </a:lnTo>
                  <a:lnTo>
                    <a:pt x="384" y="468"/>
                  </a:lnTo>
                  <a:lnTo>
                    <a:pt x="386" y="470"/>
                  </a:lnTo>
                  <a:lnTo>
                    <a:pt x="385" y="470"/>
                  </a:lnTo>
                  <a:lnTo>
                    <a:pt x="389" y="475"/>
                  </a:lnTo>
                  <a:lnTo>
                    <a:pt x="390" y="473"/>
                  </a:lnTo>
                  <a:lnTo>
                    <a:pt x="388" y="471"/>
                  </a:lnTo>
                  <a:lnTo>
                    <a:pt x="398" y="485"/>
                  </a:lnTo>
                  <a:lnTo>
                    <a:pt x="399" y="483"/>
                  </a:lnTo>
                  <a:lnTo>
                    <a:pt x="397" y="481"/>
                  </a:lnTo>
                  <a:lnTo>
                    <a:pt x="405" y="483"/>
                  </a:lnTo>
                  <a:lnTo>
                    <a:pt x="408" y="485"/>
                  </a:lnTo>
                  <a:lnTo>
                    <a:pt x="411" y="489"/>
                  </a:lnTo>
                  <a:lnTo>
                    <a:pt x="411" y="492"/>
                  </a:lnTo>
                  <a:lnTo>
                    <a:pt x="408" y="494"/>
                  </a:lnTo>
                  <a:lnTo>
                    <a:pt x="408" y="497"/>
                  </a:lnTo>
                  <a:lnTo>
                    <a:pt x="403" y="505"/>
                  </a:lnTo>
                  <a:lnTo>
                    <a:pt x="403" y="502"/>
                  </a:lnTo>
                  <a:lnTo>
                    <a:pt x="402" y="498"/>
                  </a:lnTo>
                  <a:lnTo>
                    <a:pt x="401" y="506"/>
                  </a:lnTo>
                  <a:lnTo>
                    <a:pt x="402" y="504"/>
                  </a:lnTo>
                  <a:lnTo>
                    <a:pt x="402" y="508"/>
                  </a:lnTo>
                  <a:lnTo>
                    <a:pt x="401" y="508"/>
                  </a:lnTo>
                  <a:lnTo>
                    <a:pt x="402" y="510"/>
                  </a:lnTo>
                  <a:lnTo>
                    <a:pt x="398" y="520"/>
                  </a:lnTo>
                  <a:lnTo>
                    <a:pt x="398" y="522"/>
                  </a:lnTo>
                  <a:lnTo>
                    <a:pt x="392" y="529"/>
                  </a:lnTo>
                  <a:lnTo>
                    <a:pt x="389" y="526"/>
                  </a:lnTo>
                  <a:lnTo>
                    <a:pt x="387" y="522"/>
                  </a:lnTo>
                  <a:lnTo>
                    <a:pt x="390" y="516"/>
                  </a:lnTo>
                  <a:lnTo>
                    <a:pt x="389" y="509"/>
                  </a:lnTo>
                  <a:lnTo>
                    <a:pt x="384" y="509"/>
                  </a:lnTo>
                  <a:lnTo>
                    <a:pt x="384" y="510"/>
                  </a:lnTo>
                  <a:lnTo>
                    <a:pt x="379" y="519"/>
                  </a:lnTo>
                  <a:lnTo>
                    <a:pt x="380" y="521"/>
                  </a:lnTo>
                  <a:lnTo>
                    <a:pt x="380" y="519"/>
                  </a:lnTo>
                  <a:lnTo>
                    <a:pt x="386" y="525"/>
                  </a:lnTo>
                  <a:lnTo>
                    <a:pt x="380" y="526"/>
                  </a:lnTo>
                  <a:lnTo>
                    <a:pt x="380" y="530"/>
                  </a:lnTo>
                  <a:lnTo>
                    <a:pt x="385" y="530"/>
                  </a:lnTo>
                  <a:lnTo>
                    <a:pt x="387" y="532"/>
                  </a:lnTo>
                  <a:lnTo>
                    <a:pt x="385" y="536"/>
                  </a:lnTo>
                  <a:lnTo>
                    <a:pt x="384" y="538"/>
                  </a:lnTo>
                  <a:lnTo>
                    <a:pt x="380" y="539"/>
                  </a:lnTo>
                  <a:lnTo>
                    <a:pt x="369" y="530"/>
                  </a:lnTo>
                  <a:lnTo>
                    <a:pt x="368" y="522"/>
                  </a:lnTo>
                  <a:lnTo>
                    <a:pt x="360" y="520"/>
                  </a:lnTo>
                  <a:lnTo>
                    <a:pt x="356" y="516"/>
                  </a:lnTo>
                  <a:lnTo>
                    <a:pt x="356" y="510"/>
                  </a:lnTo>
                  <a:lnTo>
                    <a:pt x="356" y="506"/>
                  </a:lnTo>
                  <a:lnTo>
                    <a:pt x="358" y="501"/>
                  </a:lnTo>
                  <a:lnTo>
                    <a:pt x="355" y="496"/>
                  </a:lnTo>
                  <a:lnTo>
                    <a:pt x="352" y="497"/>
                  </a:lnTo>
                  <a:lnTo>
                    <a:pt x="351" y="495"/>
                  </a:lnTo>
                  <a:lnTo>
                    <a:pt x="350" y="497"/>
                  </a:lnTo>
                  <a:lnTo>
                    <a:pt x="347" y="497"/>
                  </a:lnTo>
                  <a:lnTo>
                    <a:pt x="344" y="501"/>
                  </a:lnTo>
                  <a:lnTo>
                    <a:pt x="335" y="501"/>
                  </a:lnTo>
                  <a:lnTo>
                    <a:pt x="331" y="496"/>
                  </a:lnTo>
                  <a:lnTo>
                    <a:pt x="329" y="499"/>
                  </a:lnTo>
                  <a:lnTo>
                    <a:pt x="326" y="501"/>
                  </a:lnTo>
                  <a:lnTo>
                    <a:pt x="320" y="495"/>
                  </a:lnTo>
                  <a:lnTo>
                    <a:pt x="320" y="492"/>
                  </a:lnTo>
                  <a:lnTo>
                    <a:pt x="317" y="491"/>
                  </a:lnTo>
                  <a:lnTo>
                    <a:pt x="317" y="487"/>
                  </a:lnTo>
                  <a:lnTo>
                    <a:pt x="314" y="489"/>
                  </a:lnTo>
                  <a:lnTo>
                    <a:pt x="313" y="487"/>
                  </a:lnTo>
                  <a:lnTo>
                    <a:pt x="308" y="489"/>
                  </a:lnTo>
                  <a:lnTo>
                    <a:pt x="306" y="486"/>
                  </a:lnTo>
                  <a:lnTo>
                    <a:pt x="298" y="486"/>
                  </a:lnTo>
                  <a:lnTo>
                    <a:pt x="293" y="484"/>
                  </a:lnTo>
                  <a:lnTo>
                    <a:pt x="287" y="483"/>
                  </a:lnTo>
                  <a:lnTo>
                    <a:pt x="280" y="486"/>
                  </a:lnTo>
                  <a:lnTo>
                    <a:pt x="262" y="487"/>
                  </a:lnTo>
                  <a:lnTo>
                    <a:pt x="260" y="487"/>
                  </a:lnTo>
                  <a:lnTo>
                    <a:pt x="252" y="486"/>
                  </a:lnTo>
                  <a:lnTo>
                    <a:pt x="246" y="491"/>
                  </a:lnTo>
                  <a:lnTo>
                    <a:pt x="240" y="492"/>
                  </a:lnTo>
                  <a:lnTo>
                    <a:pt x="239" y="494"/>
                  </a:lnTo>
                  <a:lnTo>
                    <a:pt x="240" y="498"/>
                  </a:lnTo>
                  <a:lnTo>
                    <a:pt x="236" y="501"/>
                  </a:lnTo>
                  <a:lnTo>
                    <a:pt x="222" y="506"/>
                  </a:lnTo>
                  <a:lnTo>
                    <a:pt x="215" y="512"/>
                  </a:lnTo>
                  <a:lnTo>
                    <a:pt x="208" y="510"/>
                  </a:lnTo>
                  <a:lnTo>
                    <a:pt x="207" y="505"/>
                  </a:lnTo>
                  <a:lnTo>
                    <a:pt x="199" y="499"/>
                  </a:lnTo>
                  <a:lnTo>
                    <a:pt x="193" y="497"/>
                  </a:lnTo>
                  <a:lnTo>
                    <a:pt x="180" y="498"/>
                  </a:lnTo>
                  <a:lnTo>
                    <a:pt x="173" y="499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69" y="490"/>
                  </a:lnTo>
                  <a:lnTo>
                    <a:pt x="164" y="487"/>
                  </a:lnTo>
                  <a:lnTo>
                    <a:pt x="151" y="481"/>
                  </a:lnTo>
                  <a:lnTo>
                    <a:pt x="145" y="477"/>
                  </a:lnTo>
                  <a:lnTo>
                    <a:pt x="142" y="475"/>
                  </a:lnTo>
                  <a:lnTo>
                    <a:pt x="138" y="471"/>
                  </a:lnTo>
                  <a:lnTo>
                    <a:pt x="139" y="468"/>
                  </a:lnTo>
                  <a:lnTo>
                    <a:pt x="138" y="465"/>
                  </a:lnTo>
                  <a:lnTo>
                    <a:pt x="134" y="467"/>
                  </a:lnTo>
                  <a:lnTo>
                    <a:pt x="130" y="467"/>
                  </a:lnTo>
                  <a:lnTo>
                    <a:pt x="125" y="463"/>
                  </a:lnTo>
                  <a:lnTo>
                    <a:pt x="119" y="463"/>
                  </a:lnTo>
                  <a:lnTo>
                    <a:pt x="118" y="462"/>
                  </a:lnTo>
                  <a:lnTo>
                    <a:pt x="120" y="457"/>
                  </a:lnTo>
                  <a:lnTo>
                    <a:pt x="119" y="454"/>
                  </a:lnTo>
                  <a:lnTo>
                    <a:pt x="125" y="448"/>
                  </a:lnTo>
                  <a:lnTo>
                    <a:pt x="123" y="448"/>
                  </a:lnTo>
                  <a:lnTo>
                    <a:pt x="113" y="444"/>
                  </a:lnTo>
                  <a:lnTo>
                    <a:pt x="110" y="445"/>
                  </a:lnTo>
                  <a:lnTo>
                    <a:pt x="108" y="450"/>
                  </a:lnTo>
                  <a:lnTo>
                    <a:pt x="103" y="447"/>
                  </a:lnTo>
                  <a:lnTo>
                    <a:pt x="102" y="452"/>
                  </a:lnTo>
                  <a:lnTo>
                    <a:pt x="96" y="451"/>
                  </a:lnTo>
                  <a:lnTo>
                    <a:pt x="92" y="449"/>
                  </a:lnTo>
                  <a:lnTo>
                    <a:pt x="87" y="445"/>
                  </a:lnTo>
                  <a:lnTo>
                    <a:pt x="91" y="442"/>
                  </a:lnTo>
                  <a:lnTo>
                    <a:pt x="92" y="437"/>
                  </a:lnTo>
                  <a:lnTo>
                    <a:pt x="88" y="437"/>
                  </a:lnTo>
                  <a:lnTo>
                    <a:pt x="87" y="435"/>
                  </a:lnTo>
                  <a:lnTo>
                    <a:pt x="83" y="437"/>
                  </a:lnTo>
                  <a:lnTo>
                    <a:pt x="80" y="436"/>
                  </a:lnTo>
                  <a:lnTo>
                    <a:pt x="81" y="427"/>
                  </a:lnTo>
                  <a:lnTo>
                    <a:pt x="76" y="423"/>
                  </a:lnTo>
                  <a:lnTo>
                    <a:pt x="69" y="421"/>
                  </a:lnTo>
                  <a:lnTo>
                    <a:pt x="67" y="419"/>
                  </a:lnTo>
                  <a:lnTo>
                    <a:pt x="67" y="413"/>
                  </a:lnTo>
                  <a:lnTo>
                    <a:pt x="60" y="412"/>
                  </a:lnTo>
                  <a:lnTo>
                    <a:pt x="59" y="410"/>
                  </a:lnTo>
                  <a:lnTo>
                    <a:pt x="57" y="409"/>
                  </a:lnTo>
                  <a:lnTo>
                    <a:pt x="55" y="409"/>
                  </a:lnTo>
                  <a:lnTo>
                    <a:pt x="48" y="407"/>
                  </a:lnTo>
                  <a:lnTo>
                    <a:pt x="47" y="402"/>
                  </a:lnTo>
                  <a:lnTo>
                    <a:pt x="45" y="401"/>
                  </a:lnTo>
                  <a:lnTo>
                    <a:pt x="34" y="390"/>
                  </a:lnTo>
                  <a:lnTo>
                    <a:pt x="26" y="396"/>
                  </a:lnTo>
                  <a:lnTo>
                    <a:pt x="24" y="398"/>
                  </a:lnTo>
                  <a:lnTo>
                    <a:pt x="23" y="397"/>
                  </a:lnTo>
                  <a:lnTo>
                    <a:pt x="23" y="389"/>
                  </a:lnTo>
                  <a:lnTo>
                    <a:pt x="17" y="389"/>
                  </a:lnTo>
                  <a:lnTo>
                    <a:pt x="19" y="385"/>
                  </a:lnTo>
                  <a:lnTo>
                    <a:pt x="13" y="383"/>
                  </a:lnTo>
                  <a:lnTo>
                    <a:pt x="13" y="379"/>
                  </a:lnTo>
                  <a:lnTo>
                    <a:pt x="20" y="375"/>
                  </a:lnTo>
                  <a:lnTo>
                    <a:pt x="16" y="372"/>
                  </a:lnTo>
                  <a:lnTo>
                    <a:pt x="21" y="365"/>
                  </a:lnTo>
                  <a:lnTo>
                    <a:pt x="20" y="365"/>
                  </a:lnTo>
                  <a:lnTo>
                    <a:pt x="20" y="361"/>
                  </a:lnTo>
                  <a:lnTo>
                    <a:pt x="10" y="358"/>
                  </a:lnTo>
                  <a:lnTo>
                    <a:pt x="7" y="361"/>
                  </a:lnTo>
                  <a:lnTo>
                    <a:pt x="5" y="361"/>
                  </a:lnTo>
                  <a:lnTo>
                    <a:pt x="5" y="354"/>
                  </a:lnTo>
                  <a:lnTo>
                    <a:pt x="1" y="355"/>
                  </a:lnTo>
                  <a:lnTo>
                    <a:pt x="0" y="353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3" y="333"/>
                  </a:lnTo>
                  <a:lnTo>
                    <a:pt x="2" y="328"/>
                  </a:lnTo>
                  <a:lnTo>
                    <a:pt x="2" y="319"/>
                  </a:lnTo>
                  <a:lnTo>
                    <a:pt x="1" y="315"/>
                  </a:lnTo>
                  <a:lnTo>
                    <a:pt x="1" y="307"/>
                  </a:lnTo>
                  <a:lnTo>
                    <a:pt x="14" y="291"/>
                  </a:lnTo>
                  <a:lnTo>
                    <a:pt x="23" y="279"/>
                  </a:lnTo>
                  <a:lnTo>
                    <a:pt x="31" y="268"/>
                  </a:lnTo>
                  <a:lnTo>
                    <a:pt x="39" y="254"/>
                  </a:lnTo>
                  <a:lnTo>
                    <a:pt x="47" y="243"/>
                  </a:lnTo>
                  <a:lnTo>
                    <a:pt x="57" y="248"/>
                  </a:lnTo>
                  <a:lnTo>
                    <a:pt x="56" y="249"/>
                  </a:lnTo>
                  <a:lnTo>
                    <a:pt x="54" y="252"/>
                  </a:lnTo>
                  <a:lnTo>
                    <a:pt x="57" y="258"/>
                  </a:lnTo>
                  <a:lnTo>
                    <a:pt x="52" y="264"/>
                  </a:lnTo>
                  <a:lnTo>
                    <a:pt x="48" y="274"/>
                  </a:lnTo>
                  <a:lnTo>
                    <a:pt x="54" y="275"/>
                  </a:lnTo>
                  <a:lnTo>
                    <a:pt x="64" y="280"/>
                  </a:lnTo>
                  <a:lnTo>
                    <a:pt x="62" y="283"/>
                  </a:lnTo>
                  <a:lnTo>
                    <a:pt x="68" y="287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5" y="280"/>
                  </a:lnTo>
                  <a:lnTo>
                    <a:pt x="74" y="285"/>
                  </a:lnTo>
                  <a:lnTo>
                    <a:pt x="81" y="280"/>
                  </a:lnTo>
                  <a:lnTo>
                    <a:pt x="81" y="278"/>
                  </a:lnTo>
                  <a:lnTo>
                    <a:pt x="85" y="274"/>
                  </a:lnTo>
                  <a:lnTo>
                    <a:pt x="84" y="278"/>
                  </a:lnTo>
                  <a:lnTo>
                    <a:pt x="90" y="279"/>
                  </a:lnTo>
                  <a:lnTo>
                    <a:pt x="93" y="275"/>
                  </a:lnTo>
                  <a:lnTo>
                    <a:pt x="102" y="282"/>
                  </a:lnTo>
                  <a:lnTo>
                    <a:pt x="104" y="282"/>
                  </a:lnTo>
                  <a:lnTo>
                    <a:pt x="107" y="282"/>
                  </a:lnTo>
                  <a:lnTo>
                    <a:pt x="110" y="281"/>
                  </a:lnTo>
                  <a:lnTo>
                    <a:pt x="113" y="275"/>
                  </a:lnTo>
                  <a:lnTo>
                    <a:pt x="118" y="271"/>
                  </a:lnTo>
                  <a:lnTo>
                    <a:pt x="119" y="259"/>
                  </a:lnTo>
                  <a:lnTo>
                    <a:pt x="118" y="255"/>
                  </a:lnTo>
                  <a:lnTo>
                    <a:pt x="125" y="256"/>
                  </a:lnTo>
                  <a:lnTo>
                    <a:pt x="122" y="252"/>
                  </a:lnTo>
                  <a:lnTo>
                    <a:pt x="122" y="247"/>
                  </a:lnTo>
                  <a:lnTo>
                    <a:pt x="123" y="245"/>
                  </a:lnTo>
                  <a:lnTo>
                    <a:pt x="128" y="243"/>
                  </a:lnTo>
                  <a:lnTo>
                    <a:pt x="128" y="237"/>
                  </a:lnTo>
                  <a:lnTo>
                    <a:pt x="132" y="234"/>
                  </a:lnTo>
                  <a:lnTo>
                    <a:pt x="133" y="230"/>
                  </a:lnTo>
                  <a:lnTo>
                    <a:pt x="131" y="228"/>
                  </a:lnTo>
                  <a:lnTo>
                    <a:pt x="135" y="226"/>
                  </a:lnTo>
                  <a:lnTo>
                    <a:pt x="134" y="223"/>
                  </a:lnTo>
                  <a:lnTo>
                    <a:pt x="137" y="219"/>
                  </a:lnTo>
                  <a:lnTo>
                    <a:pt x="137" y="217"/>
                  </a:lnTo>
                  <a:lnTo>
                    <a:pt x="138" y="219"/>
                  </a:lnTo>
                  <a:lnTo>
                    <a:pt x="145" y="217"/>
                  </a:lnTo>
                  <a:lnTo>
                    <a:pt x="145" y="213"/>
                  </a:lnTo>
                  <a:lnTo>
                    <a:pt x="146" y="215"/>
                  </a:lnTo>
                  <a:lnTo>
                    <a:pt x="148" y="214"/>
                  </a:lnTo>
                  <a:lnTo>
                    <a:pt x="151" y="219"/>
                  </a:lnTo>
                  <a:lnTo>
                    <a:pt x="154" y="220"/>
                  </a:lnTo>
                  <a:lnTo>
                    <a:pt x="156" y="220"/>
                  </a:lnTo>
                  <a:lnTo>
                    <a:pt x="155" y="215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2" y="199"/>
                  </a:lnTo>
                  <a:lnTo>
                    <a:pt x="177" y="200"/>
                  </a:lnTo>
                  <a:lnTo>
                    <a:pt x="182" y="195"/>
                  </a:lnTo>
                  <a:lnTo>
                    <a:pt x="187" y="191"/>
                  </a:lnTo>
                  <a:lnTo>
                    <a:pt x="190" y="191"/>
                  </a:lnTo>
                  <a:lnTo>
                    <a:pt x="198" y="191"/>
                  </a:lnTo>
                  <a:lnTo>
                    <a:pt x="204" y="192"/>
                  </a:lnTo>
                  <a:lnTo>
                    <a:pt x="207" y="203"/>
                  </a:lnTo>
                  <a:lnTo>
                    <a:pt x="216" y="203"/>
                  </a:lnTo>
                  <a:lnTo>
                    <a:pt x="215" y="205"/>
                  </a:lnTo>
                  <a:lnTo>
                    <a:pt x="227" y="203"/>
                  </a:lnTo>
                  <a:lnTo>
                    <a:pt x="227" y="199"/>
                  </a:lnTo>
                  <a:lnTo>
                    <a:pt x="228" y="198"/>
                  </a:lnTo>
                  <a:lnTo>
                    <a:pt x="224" y="189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9" y="181"/>
                  </a:lnTo>
                  <a:lnTo>
                    <a:pt x="233" y="181"/>
                  </a:lnTo>
                  <a:lnTo>
                    <a:pt x="231" y="177"/>
                  </a:lnTo>
                  <a:lnTo>
                    <a:pt x="227" y="169"/>
                  </a:lnTo>
                  <a:lnTo>
                    <a:pt x="231" y="168"/>
                  </a:lnTo>
                  <a:lnTo>
                    <a:pt x="239" y="164"/>
                  </a:lnTo>
                  <a:lnTo>
                    <a:pt x="241" y="164"/>
                  </a:lnTo>
                  <a:lnTo>
                    <a:pt x="244" y="167"/>
                  </a:lnTo>
                  <a:lnTo>
                    <a:pt x="247" y="164"/>
                  </a:lnTo>
                  <a:lnTo>
                    <a:pt x="256" y="165"/>
                  </a:lnTo>
                  <a:lnTo>
                    <a:pt x="258" y="164"/>
                  </a:lnTo>
                  <a:lnTo>
                    <a:pt x="261" y="163"/>
                  </a:lnTo>
                  <a:lnTo>
                    <a:pt x="272" y="160"/>
                  </a:lnTo>
                  <a:lnTo>
                    <a:pt x="275" y="156"/>
                  </a:lnTo>
                  <a:lnTo>
                    <a:pt x="274" y="155"/>
                  </a:lnTo>
                  <a:lnTo>
                    <a:pt x="278" y="151"/>
                  </a:lnTo>
                  <a:lnTo>
                    <a:pt x="280" y="144"/>
                  </a:lnTo>
                  <a:lnTo>
                    <a:pt x="285" y="146"/>
                  </a:lnTo>
                  <a:lnTo>
                    <a:pt x="287" y="139"/>
                  </a:lnTo>
                  <a:lnTo>
                    <a:pt x="283" y="138"/>
                  </a:lnTo>
                  <a:lnTo>
                    <a:pt x="276" y="131"/>
                  </a:lnTo>
                  <a:lnTo>
                    <a:pt x="280" y="123"/>
                  </a:lnTo>
                  <a:lnTo>
                    <a:pt x="278" y="122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67" y="117"/>
                  </a:lnTo>
                  <a:lnTo>
                    <a:pt x="261" y="117"/>
                  </a:lnTo>
                  <a:lnTo>
                    <a:pt x="259" y="114"/>
                  </a:lnTo>
                  <a:lnTo>
                    <a:pt x="261" y="107"/>
                  </a:lnTo>
                  <a:lnTo>
                    <a:pt x="259" y="103"/>
                  </a:lnTo>
                  <a:lnTo>
                    <a:pt x="252" y="98"/>
                  </a:lnTo>
                  <a:lnTo>
                    <a:pt x="246" y="92"/>
                  </a:lnTo>
                  <a:lnTo>
                    <a:pt x="252" y="90"/>
                  </a:lnTo>
                  <a:lnTo>
                    <a:pt x="256" y="87"/>
                  </a:lnTo>
                  <a:lnTo>
                    <a:pt x="257" y="86"/>
                  </a:lnTo>
                  <a:lnTo>
                    <a:pt x="260" y="88"/>
                  </a:lnTo>
                  <a:lnTo>
                    <a:pt x="261" y="76"/>
                  </a:lnTo>
                  <a:lnTo>
                    <a:pt x="260" y="76"/>
                  </a:lnTo>
                  <a:lnTo>
                    <a:pt x="262" y="71"/>
                  </a:lnTo>
                  <a:lnTo>
                    <a:pt x="268" y="67"/>
                  </a:lnTo>
                  <a:lnTo>
                    <a:pt x="271" y="62"/>
                  </a:lnTo>
                  <a:lnTo>
                    <a:pt x="263" y="59"/>
                  </a:lnTo>
                  <a:lnTo>
                    <a:pt x="255" y="58"/>
                  </a:lnTo>
                  <a:lnTo>
                    <a:pt x="256" y="51"/>
                  </a:lnTo>
                  <a:lnTo>
                    <a:pt x="258" y="49"/>
                  </a:lnTo>
                  <a:lnTo>
                    <a:pt x="278" y="43"/>
                  </a:lnTo>
                  <a:lnTo>
                    <a:pt x="284" y="43"/>
                  </a:lnTo>
                  <a:lnTo>
                    <a:pt x="287" y="39"/>
                  </a:lnTo>
                  <a:lnTo>
                    <a:pt x="292" y="39"/>
                  </a:lnTo>
                  <a:lnTo>
                    <a:pt x="294" y="41"/>
                  </a:lnTo>
                  <a:lnTo>
                    <a:pt x="298" y="37"/>
                  </a:lnTo>
                  <a:lnTo>
                    <a:pt x="305" y="24"/>
                  </a:lnTo>
                  <a:lnTo>
                    <a:pt x="305" y="21"/>
                  </a:lnTo>
                  <a:lnTo>
                    <a:pt x="309" y="13"/>
                  </a:lnTo>
                  <a:lnTo>
                    <a:pt x="310" y="11"/>
                  </a:lnTo>
                  <a:lnTo>
                    <a:pt x="309" y="5"/>
                  </a:lnTo>
                  <a:lnTo>
                    <a:pt x="309" y="1"/>
                  </a:lnTo>
                  <a:lnTo>
                    <a:pt x="325" y="12"/>
                  </a:lnTo>
                  <a:lnTo>
                    <a:pt x="326" y="13"/>
                  </a:lnTo>
                  <a:lnTo>
                    <a:pt x="326" y="14"/>
                  </a:lnTo>
                  <a:lnTo>
                    <a:pt x="331" y="13"/>
                  </a:lnTo>
                  <a:lnTo>
                    <a:pt x="335" y="17"/>
                  </a:lnTo>
                  <a:lnTo>
                    <a:pt x="337" y="20"/>
                  </a:lnTo>
                  <a:lnTo>
                    <a:pt x="337" y="22"/>
                  </a:lnTo>
                  <a:lnTo>
                    <a:pt x="337" y="25"/>
                  </a:lnTo>
                  <a:lnTo>
                    <a:pt x="343" y="20"/>
                  </a:lnTo>
                  <a:lnTo>
                    <a:pt x="346" y="19"/>
                  </a:lnTo>
                  <a:lnTo>
                    <a:pt x="350" y="15"/>
                  </a:lnTo>
                  <a:lnTo>
                    <a:pt x="360" y="17"/>
                  </a:lnTo>
                  <a:lnTo>
                    <a:pt x="363" y="14"/>
                  </a:lnTo>
                  <a:lnTo>
                    <a:pt x="368" y="14"/>
                  </a:lnTo>
                  <a:lnTo>
                    <a:pt x="373" y="17"/>
                  </a:lnTo>
                  <a:lnTo>
                    <a:pt x="378" y="15"/>
                  </a:lnTo>
                  <a:lnTo>
                    <a:pt x="377" y="11"/>
                  </a:lnTo>
                  <a:lnTo>
                    <a:pt x="382" y="10"/>
                  </a:lnTo>
                  <a:lnTo>
                    <a:pt x="392" y="2"/>
                  </a:lnTo>
                  <a:lnTo>
                    <a:pt x="398" y="0"/>
                  </a:lnTo>
                  <a:lnTo>
                    <a:pt x="409" y="2"/>
                  </a:lnTo>
                  <a:lnTo>
                    <a:pt x="413" y="5"/>
                  </a:lnTo>
                  <a:lnTo>
                    <a:pt x="417" y="9"/>
                  </a:lnTo>
                  <a:lnTo>
                    <a:pt x="420" y="7"/>
                  </a:lnTo>
                  <a:lnTo>
                    <a:pt x="431" y="7"/>
                  </a:lnTo>
                  <a:lnTo>
                    <a:pt x="435" y="8"/>
                  </a:lnTo>
                  <a:lnTo>
                    <a:pt x="437" y="7"/>
                  </a:lnTo>
                  <a:lnTo>
                    <a:pt x="449" y="9"/>
                  </a:lnTo>
                  <a:lnTo>
                    <a:pt x="452" y="13"/>
                  </a:lnTo>
                  <a:lnTo>
                    <a:pt x="451" y="14"/>
                  </a:lnTo>
                  <a:lnTo>
                    <a:pt x="452" y="22"/>
                  </a:lnTo>
                  <a:lnTo>
                    <a:pt x="455" y="26"/>
                  </a:lnTo>
                  <a:lnTo>
                    <a:pt x="452" y="35"/>
                  </a:lnTo>
                  <a:lnTo>
                    <a:pt x="456" y="39"/>
                  </a:lnTo>
                  <a:lnTo>
                    <a:pt x="452" y="39"/>
                  </a:lnTo>
                  <a:lnTo>
                    <a:pt x="448" y="39"/>
                  </a:lnTo>
                  <a:lnTo>
                    <a:pt x="441" y="43"/>
                  </a:lnTo>
                  <a:lnTo>
                    <a:pt x="431" y="48"/>
                  </a:lnTo>
                  <a:lnTo>
                    <a:pt x="429" y="51"/>
                  </a:lnTo>
                  <a:lnTo>
                    <a:pt x="435" y="56"/>
                  </a:lnTo>
                  <a:lnTo>
                    <a:pt x="436" y="61"/>
                  </a:lnTo>
                  <a:lnTo>
                    <a:pt x="428" y="59"/>
                  </a:lnTo>
                  <a:lnTo>
                    <a:pt x="425" y="62"/>
                  </a:lnTo>
                  <a:lnTo>
                    <a:pt x="417" y="59"/>
                  </a:lnTo>
                  <a:lnTo>
                    <a:pt x="412" y="63"/>
                  </a:lnTo>
                  <a:lnTo>
                    <a:pt x="410" y="61"/>
                  </a:lnTo>
                  <a:lnTo>
                    <a:pt x="409" y="64"/>
                  </a:lnTo>
                  <a:lnTo>
                    <a:pt x="407" y="67"/>
                  </a:lnTo>
                  <a:lnTo>
                    <a:pt x="401" y="72"/>
                  </a:lnTo>
                  <a:lnTo>
                    <a:pt x="402" y="76"/>
                  </a:lnTo>
                  <a:lnTo>
                    <a:pt x="397" y="82"/>
                  </a:lnTo>
                  <a:lnTo>
                    <a:pt x="393" y="83"/>
                  </a:lnTo>
                  <a:lnTo>
                    <a:pt x="394" y="88"/>
                  </a:lnTo>
                  <a:lnTo>
                    <a:pt x="392" y="87"/>
                  </a:lnTo>
                  <a:lnTo>
                    <a:pt x="392" y="91"/>
                  </a:lnTo>
                  <a:lnTo>
                    <a:pt x="385" y="93"/>
                  </a:lnTo>
                  <a:lnTo>
                    <a:pt x="384" y="101"/>
                  </a:lnTo>
                  <a:lnTo>
                    <a:pt x="381" y="101"/>
                  </a:lnTo>
                  <a:lnTo>
                    <a:pt x="376" y="99"/>
                  </a:lnTo>
                  <a:lnTo>
                    <a:pt x="375" y="102"/>
                  </a:lnTo>
                  <a:lnTo>
                    <a:pt x="372" y="103"/>
                  </a:lnTo>
                  <a:lnTo>
                    <a:pt x="372" y="109"/>
                  </a:lnTo>
                  <a:lnTo>
                    <a:pt x="369" y="111"/>
                  </a:lnTo>
                  <a:lnTo>
                    <a:pt x="367" y="113"/>
                  </a:lnTo>
                  <a:lnTo>
                    <a:pt x="364" y="118"/>
                  </a:lnTo>
                  <a:lnTo>
                    <a:pt x="368" y="126"/>
                  </a:lnTo>
                  <a:lnTo>
                    <a:pt x="375" y="130"/>
                  </a:lnTo>
                  <a:lnTo>
                    <a:pt x="378" y="130"/>
                  </a:lnTo>
                  <a:lnTo>
                    <a:pt x="381" y="129"/>
                  </a:lnTo>
                  <a:lnTo>
                    <a:pt x="382" y="130"/>
                  </a:lnTo>
                  <a:lnTo>
                    <a:pt x="381" y="134"/>
                  </a:lnTo>
                  <a:lnTo>
                    <a:pt x="391" y="135"/>
                  </a:lnTo>
                  <a:lnTo>
                    <a:pt x="392" y="144"/>
                  </a:lnTo>
                  <a:lnTo>
                    <a:pt x="401" y="152"/>
                  </a:lnTo>
                  <a:lnTo>
                    <a:pt x="402" y="156"/>
                  </a:lnTo>
                  <a:lnTo>
                    <a:pt x="402" y="157"/>
                  </a:lnTo>
                  <a:lnTo>
                    <a:pt x="400" y="162"/>
                  </a:lnTo>
                  <a:lnTo>
                    <a:pt x="400" y="163"/>
                  </a:lnTo>
                  <a:lnTo>
                    <a:pt x="393" y="169"/>
                  </a:lnTo>
                  <a:lnTo>
                    <a:pt x="391" y="169"/>
                  </a:lnTo>
                  <a:lnTo>
                    <a:pt x="384" y="177"/>
                  </a:lnTo>
                  <a:lnTo>
                    <a:pt x="382" y="178"/>
                  </a:lnTo>
                  <a:lnTo>
                    <a:pt x="380" y="183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1" name="Freeform 211"/>
            <p:cNvSpPr>
              <a:spLocks/>
            </p:cNvSpPr>
            <p:nvPr/>
          </p:nvSpPr>
          <p:spPr bwMode="auto">
            <a:xfrm>
              <a:off x="4319" y="837"/>
              <a:ext cx="531" cy="539"/>
            </a:xfrm>
            <a:custGeom>
              <a:avLst/>
              <a:gdLst/>
              <a:ahLst/>
              <a:cxnLst>
                <a:cxn ang="0">
                  <a:pos x="417" y="244"/>
                </a:cxn>
                <a:cxn ang="0">
                  <a:pos x="435" y="249"/>
                </a:cxn>
                <a:cxn ang="0">
                  <a:pos x="467" y="245"/>
                </a:cxn>
                <a:cxn ang="0">
                  <a:pos x="493" y="243"/>
                </a:cxn>
                <a:cxn ang="0">
                  <a:pos x="508" y="248"/>
                </a:cxn>
                <a:cxn ang="0">
                  <a:pos x="511" y="271"/>
                </a:cxn>
                <a:cxn ang="0">
                  <a:pos x="528" y="294"/>
                </a:cxn>
                <a:cxn ang="0">
                  <a:pos x="491" y="291"/>
                </a:cxn>
                <a:cxn ang="0">
                  <a:pos x="491" y="295"/>
                </a:cxn>
                <a:cxn ang="0">
                  <a:pos x="420" y="342"/>
                </a:cxn>
                <a:cxn ang="0">
                  <a:pos x="399" y="340"/>
                </a:cxn>
                <a:cxn ang="0">
                  <a:pos x="421" y="327"/>
                </a:cxn>
                <a:cxn ang="0">
                  <a:pos x="392" y="328"/>
                </a:cxn>
                <a:cxn ang="0">
                  <a:pos x="396" y="342"/>
                </a:cxn>
                <a:cxn ang="0">
                  <a:pos x="377" y="339"/>
                </a:cxn>
                <a:cxn ang="0">
                  <a:pos x="355" y="346"/>
                </a:cxn>
                <a:cxn ang="0">
                  <a:pos x="368" y="356"/>
                </a:cxn>
                <a:cxn ang="0">
                  <a:pos x="361" y="353"/>
                </a:cxn>
                <a:cxn ang="0">
                  <a:pos x="353" y="366"/>
                </a:cxn>
                <a:cxn ang="0">
                  <a:pos x="342" y="404"/>
                </a:cxn>
                <a:cxn ang="0">
                  <a:pos x="352" y="427"/>
                </a:cxn>
                <a:cxn ang="0">
                  <a:pos x="362" y="427"/>
                </a:cxn>
                <a:cxn ang="0">
                  <a:pos x="388" y="471"/>
                </a:cxn>
                <a:cxn ang="0">
                  <a:pos x="403" y="505"/>
                </a:cxn>
                <a:cxn ang="0">
                  <a:pos x="392" y="529"/>
                </a:cxn>
                <a:cxn ang="0">
                  <a:pos x="386" y="525"/>
                </a:cxn>
                <a:cxn ang="0">
                  <a:pos x="360" y="520"/>
                </a:cxn>
                <a:cxn ang="0">
                  <a:pos x="344" y="501"/>
                </a:cxn>
                <a:cxn ang="0">
                  <a:pos x="313" y="487"/>
                </a:cxn>
                <a:cxn ang="0">
                  <a:pos x="246" y="491"/>
                </a:cxn>
                <a:cxn ang="0">
                  <a:pos x="193" y="497"/>
                </a:cxn>
                <a:cxn ang="0">
                  <a:pos x="138" y="471"/>
                </a:cxn>
                <a:cxn ang="0">
                  <a:pos x="125" y="448"/>
                </a:cxn>
                <a:cxn ang="0">
                  <a:pos x="91" y="442"/>
                </a:cxn>
                <a:cxn ang="0">
                  <a:pos x="67" y="413"/>
                </a:cxn>
                <a:cxn ang="0">
                  <a:pos x="24" y="398"/>
                </a:cxn>
                <a:cxn ang="0">
                  <a:pos x="20" y="365"/>
                </a:cxn>
                <a:cxn ang="0">
                  <a:pos x="3" y="333"/>
                </a:cxn>
                <a:cxn ang="0">
                  <a:pos x="57" y="248"/>
                </a:cxn>
                <a:cxn ang="0">
                  <a:pos x="72" y="284"/>
                </a:cxn>
                <a:cxn ang="0">
                  <a:pos x="102" y="282"/>
                </a:cxn>
                <a:cxn ang="0">
                  <a:pos x="122" y="247"/>
                </a:cxn>
                <a:cxn ang="0">
                  <a:pos x="137" y="217"/>
                </a:cxn>
                <a:cxn ang="0">
                  <a:pos x="157" y="214"/>
                </a:cxn>
                <a:cxn ang="0">
                  <a:pos x="204" y="192"/>
                </a:cxn>
                <a:cxn ang="0">
                  <a:pos x="229" y="181"/>
                </a:cxn>
                <a:cxn ang="0">
                  <a:pos x="258" y="164"/>
                </a:cxn>
                <a:cxn ang="0">
                  <a:pos x="276" y="131"/>
                </a:cxn>
                <a:cxn ang="0">
                  <a:pos x="252" y="98"/>
                </a:cxn>
                <a:cxn ang="0">
                  <a:pos x="271" y="62"/>
                </a:cxn>
                <a:cxn ang="0">
                  <a:pos x="298" y="37"/>
                </a:cxn>
                <a:cxn ang="0">
                  <a:pos x="331" y="13"/>
                </a:cxn>
                <a:cxn ang="0">
                  <a:pos x="368" y="14"/>
                </a:cxn>
                <a:cxn ang="0">
                  <a:pos x="420" y="7"/>
                </a:cxn>
                <a:cxn ang="0">
                  <a:pos x="456" y="39"/>
                </a:cxn>
                <a:cxn ang="0">
                  <a:pos x="417" y="59"/>
                </a:cxn>
                <a:cxn ang="0">
                  <a:pos x="392" y="87"/>
                </a:cxn>
                <a:cxn ang="0">
                  <a:pos x="367" y="113"/>
                </a:cxn>
                <a:cxn ang="0">
                  <a:pos x="401" y="152"/>
                </a:cxn>
              </a:cxnLst>
              <a:rect l="0" t="0" r="r" b="b"/>
              <a:pathLst>
                <a:path w="531" h="539">
                  <a:moveTo>
                    <a:pt x="407" y="222"/>
                  </a:moveTo>
                  <a:lnTo>
                    <a:pt x="408" y="222"/>
                  </a:lnTo>
                  <a:lnTo>
                    <a:pt x="404" y="224"/>
                  </a:lnTo>
                  <a:lnTo>
                    <a:pt x="409" y="227"/>
                  </a:lnTo>
                  <a:lnTo>
                    <a:pt x="409" y="234"/>
                  </a:lnTo>
                  <a:lnTo>
                    <a:pt x="413" y="234"/>
                  </a:lnTo>
                  <a:lnTo>
                    <a:pt x="414" y="239"/>
                  </a:lnTo>
                  <a:lnTo>
                    <a:pt x="413" y="240"/>
                  </a:lnTo>
                  <a:lnTo>
                    <a:pt x="416" y="244"/>
                  </a:lnTo>
                  <a:lnTo>
                    <a:pt x="417" y="244"/>
                  </a:lnTo>
                  <a:lnTo>
                    <a:pt x="419" y="245"/>
                  </a:lnTo>
                  <a:lnTo>
                    <a:pt x="421" y="245"/>
                  </a:lnTo>
                  <a:lnTo>
                    <a:pt x="423" y="247"/>
                  </a:lnTo>
                  <a:lnTo>
                    <a:pt x="424" y="245"/>
                  </a:lnTo>
                  <a:lnTo>
                    <a:pt x="425" y="240"/>
                  </a:lnTo>
                  <a:lnTo>
                    <a:pt x="428" y="244"/>
                  </a:lnTo>
                  <a:lnTo>
                    <a:pt x="431" y="245"/>
                  </a:lnTo>
                  <a:lnTo>
                    <a:pt x="432" y="246"/>
                  </a:lnTo>
                  <a:lnTo>
                    <a:pt x="434" y="247"/>
                  </a:lnTo>
                  <a:lnTo>
                    <a:pt x="435" y="249"/>
                  </a:lnTo>
                  <a:lnTo>
                    <a:pt x="435" y="250"/>
                  </a:lnTo>
                  <a:lnTo>
                    <a:pt x="437" y="254"/>
                  </a:lnTo>
                  <a:lnTo>
                    <a:pt x="443" y="251"/>
                  </a:lnTo>
                  <a:lnTo>
                    <a:pt x="445" y="249"/>
                  </a:lnTo>
                  <a:lnTo>
                    <a:pt x="449" y="244"/>
                  </a:lnTo>
                  <a:lnTo>
                    <a:pt x="452" y="240"/>
                  </a:lnTo>
                  <a:lnTo>
                    <a:pt x="455" y="244"/>
                  </a:lnTo>
                  <a:lnTo>
                    <a:pt x="462" y="236"/>
                  </a:lnTo>
                  <a:lnTo>
                    <a:pt x="467" y="238"/>
                  </a:lnTo>
                  <a:lnTo>
                    <a:pt x="467" y="245"/>
                  </a:lnTo>
                  <a:lnTo>
                    <a:pt x="471" y="245"/>
                  </a:lnTo>
                  <a:lnTo>
                    <a:pt x="472" y="242"/>
                  </a:lnTo>
                  <a:lnTo>
                    <a:pt x="475" y="238"/>
                  </a:lnTo>
                  <a:lnTo>
                    <a:pt x="481" y="237"/>
                  </a:lnTo>
                  <a:lnTo>
                    <a:pt x="483" y="238"/>
                  </a:lnTo>
                  <a:lnTo>
                    <a:pt x="482" y="242"/>
                  </a:lnTo>
                  <a:lnTo>
                    <a:pt x="485" y="244"/>
                  </a:lnTo>
                  <a:lnTo>
                    <a:pt x="487" y="245"/>
                  </a:lnTo>
                  <a:lnTo>
                    <a:pt x="491" y="244"/>
                  </a:lnTo>
                  <a:lnTo>
                    <a:pt x="493" y="243"/>
                  </a:lnTo>
                  <a:lnTo>
                    <a:pt x="495" y="247"/>
                  </a:lnTo>
                  <a:lnTo>
                    <a:pt x="497" y="246"/>
                  </a:lnTo>
                  <a:lnTo>
                    <a:pt x="500" y="245"/>
                  </a:lnTo>
                  <a:lnTo>
                    <a:pt x="500" y="239"/>
                  </a:lnTo>
                  <a:lnTo>
                    <a:pt x="503" y="240"/>
                  </a:lnTo>
                  <a:lnTo>
                    <a:pt x="505" y="242"/>
                  </a:lnTo>
                  <a:lnTo>
                    <a:pt x="505" y="245"/>
                  </a:lnTo>
                  <a:lnTo>
                    <a:pt x="506" y="244"/>
                  </a:lnTo>
                  <a:lnTo>
                    <a:pt x="505" y="245"/>
                  </a:lnTo>
                  <a:lnTo>
                    <a:pt x="508" y="248"/>
                  </a:lnTo>
                  <a:lnTo>
                    <a:pt x="506" y="248"/>
                  </a:lnTo>
                  <a:lnTo>
                    <a:pt x="506" y="252"/>
                  </a:lnTo>
                  <a:lnTo>
                    <a:pt x="507" y="251"/>
                  </a:lnTo>
                  <a:lnTo>
                    <a:pt x="507" y="252"/>
                  </a:lnTo>
                  <a:lnTo>
                    <a:pt x="505" y="255"/>
                  </a:lnTo>
                  <a:lnTo>
                    <a:pt x="507" y="258"/>
                  </a:lnTo>
                  <a:lnTo>
                    <a:pt x="511" y="262"/>
                  </a:lnTo>
                  <a:lnTo>
                    <a:pt x="510" y="264"/>
                  </a:lnTo>
                  <a:lnTo>
                    <a:pt x="511" y="268"/>
                  </a:lnTo>
                  <a:lnTo>
                    <a:pt x="511" y="271"/>
                  </a:lnTo>
                  <a:lnTo>
                    <a:pt x="513" y="273"/>
                  </a:lnTo>
                  <a:lnTo>
                    <a:pt x="516" y="271"/>
                  </a:lnTo>
                  <a:lnTo>
                    <a:pt x="519" y="280"/>
                  </a:lnTo>
                  <a:lnTo>
                    <a:pt x="518" y="281"/>
                  </a:lnTo>
                  <a:lnTo>
                    <a:pt x="521" y="282"/>
                  </a:lnTo>
                  <a:lnTo>
                    <a:pt x="519" y="284"/>
                  </a:lnTo>
                  <a:lnTo>
                    <a:pt x="525" y="289"/>
                  </a:lnTo>
                  <a:lnTo>
                    <a:pt x="525" y="293"/>
                  </a:lnTo>
                  <a:lnTo>
                    <a:pt x="528" y="293"/>
                  </a:lnTo>
                  <a:lnTo>
                    <a:pt x="528" y="294"/>
                  </a:lnTo>
                  <a:lnTo>
                    <a:pt x="531" y="296"/>
                  </a:lnTo>
                  <a:lnTo>
                    <a:pt x="531" y="298"/>
                  </a:lnTo>
                  <a:lnTo>
                    <a:pt x="508" y="301"/>
                  </a:lnTo>
                  <a:lnTo>
                    <a:pt x="508" y="299"/>
                  </a:lnTo>
                  <a:lnTo>
                    <a:pt x="505" y="295"/>
                  </a:lnTo>
                  <a:lnTo>
                    <a:pt x="504" y="302"/>
                  </a:lnTo>
                  <a:lnTo>
                    <a:pt x="492" y="304"/>
                  </a:lnTo>
                  <a:lnTo>
                    <a:pt x="493" y="301"/>
                  </a:lnTo>
                  <a:lnTo>
                    <a:pt x="497" y="298"/>
                  </a:lnTo>
                  <a:lnTo>
                    <a:pt x="491" y="291"/>
                  </a:lnTo>
                  <a:lnTo>
                    <a:pt x="495" y="287"/>
                  </a:lnTo>
                  <a:lnTo>
                    <a:pt x="492" y="286"/>
                  </a:lnTo>
                  <a:lnTo>
                    <a:pt x="490" y="282"/>
                  </a:lnTo>
                  <a:lnTo>
                    <a:pt x="488" y="281"/>
                  </a:lnTo>
                  <a:lnTo>
                    <a:pt x="487" y="281"/>
                  </a:lnTo>
                  <a:lnTo>
                    <a:pt x="485" y="282"/>
                  </a:lnTo>
                  <a:lnTo>
                    <a:pt x="484" y="282"/>
                  </a:lnTo>
                  <a:lnTo>
                    <a:pt x="483" y="286"/>
                  </a:lnTo>
                  <a:lnTo>
                    <a:pt x="491" y="292"/>
                  </a:lnTo>
                  <a:lnTo>
                    <a:pt x="491" y="295"/>
                  </a:lnTo>
                  <a:lnTo>
                    <a:pt x="492" y="297"/>
                  </a:lnTo>
                  <a:lnTo>
                    <a:pt x="487" y="302"/>
                  </a:lnTo>
                  <a:lnTo>
                    <a:pt x="490" y="305"/>
                  </a:lnTo>
                  <a:lnTo>
                    <a:pt x="483" y="310"/>
                  </a:lnTo>
                  <a:lnTo>
                    <a:pt x="464" y="320"/>
                  </a:lnTo>
                  <a:lnTo>
                    <a:pt x="454" y="327"/>
                  </a:lnTo>
                  <a:lnTo>
                    <a:pt x="458" y="325"/>
                  </a:lnTo>
                  <a:lnTo>
                    <a:pt x="452" y="328"/>
                  </a:lnTo>
                  <a:lnTo>
                    <a:pt x="421" y="341"/>
                  </a:lnTo>
                  <a:lnTo>
                    <a:pt x="420" y="342"/>
                  </a:lnTo>
                  <a:lnTo>
                    <a:pt x="407" y="349"/>
                  </a:lnTo>
                  <a:lnTo>
                    <a:pt x="391" y="354"/>
                  </a:lnTo>
                  <a:lnTo>
                    <a:pt x="388" y="357"/>
                  </a:lnTo>
                  <a:lnTo>
                    <a:pt x="386" y="354"/>
                  </a:lnTo>
                  <a:lnTo>
                    <a:pt x="387" y="351"/>
                  </a:lnTo>
                  <a:lnTo>
                    <a:pt x="391" y="345"/>
                  </a:lnTo>
                  <a:lnTo>
                    <a:pt x="397" y="343"/>
                  </a:lnTo>
                  <a:lnTo>
                    <a:pt x="398" y="341"/>
                  </a:lnTo>
                  <a:lnTo>
                    <a:pt x="398" y="340"/>
                  </a:lnTo>
                  <a:lnTo>
                    <a:pt x="399" y="340"/>
                  </a:lnTo>
                  <a:lnTo>
                    <a:pt x="400" y="338"/>
                  </a:lnTo>
                  <a:lnTo>
                    <a:pt x="402" y="338"/>
                  </a:lnTo>
                  <a:lnTo>
                    <a:pt x="405" y="338"/>
                  </a:lnTo>
                  <a:lnTo>
                    <a:pt x="403" y="339"/>
                  </a:lnTo>
                  <a:lnTo>
                    <a:pt x="408" y="338"/>
                  </a:lnTo>
                  <a:lnTo>
                    <a:pt x="408" y="337"/>
                  </a:lnTo>
                  <a:lnTo>
                    <a:pt x="409" y="336"/>
                  </a:lnTo>
                  <a:lnTo>
                    <a:pt x="408" y="333"/>
                  </a:lnTo>
                  <a:lnTo>
                    <a:pt x="410" y="333"/>
                  </a:lnTo>
                  <a:lnTo>
                    <a:pt x="421" y="327"/>
                  </a:lnTo>
                  <a:lnTo>
                    <a:pt x="423" y="324"/>
                  </a:lnTo>
                  <a:lnTo>
                    <a:pt x="417" y="322"/>
                  </a:lnTo>
                  <a:lnTo>
                    <a:pt x="413" y="316"/>
                  </a:lnTo>
                  <a:lnTo>
                    <a:pt x="402" y="317"/>
                  </a:lnTo>
                  <a:lnTo>
                    <a:pt x="397" y="319"/>
                  </a:lnTo>
                  <a:lnTo>
                    <a:pt x="399" y="321"/>
                  </a:lnTo>
                  <a:lnTo>
                    <a:pt x="399" y="324"/>
                  </a:lnTo>
                  <a:lnTo>
                    <a:pt x="397" y="324"/>
                  </a:lnTo>
                  <a:lnTo>
                    <a:pt x="393" y="326"/>
                  </a:lnTo>
                  <a:lnTo>
                    <a:pt x="392" y="328"/>
                  </a:lnTo>
                  <a:lnTo>
                    <a:pt x="389" y="330"/>
                  </a:lnTo>
                  <a:lnTo>
                    <a:pt x="390" y="331"/>
                  </a:lnTo>
                  <a:lnTo>
                    <a:pt x="394" y="336"/>
                  </a:lnTo>
                  <a:lnTo>
                    <a:pt x="390" y="334"/>
                  </a:lnTo>
                  <a:lnTo>
                    <a:pt x="389" y="338"/>
                  </a:lnTo>
                  <a:lnTo>
                    <a:pt x="387" y="339"/>
                  </a:lnTo>
                  <a:lnTo>
                    <a:pt x="391" y="342"/>
                  </a:lnTo>
                  <a:lnTo>
                    <a:pt x="394" y="340"/>
                  </a:lnTo>
                  <a:lnTo>
                    <a:pt x="394" y="342"/>
                  </a:lnTo>
                  <a:lnTo>
                    <a:pt x="396" y="342"/>
                  </a:lnTo>
                  <a:lnTo>
                    <a:pt x="397" y="340"/>
                  </a:lnTo>
                  <a:lnTo>
                    <a:pt x="398" y="341"/>
                  </a:lnTo>
                  <a:lnTo>
                    <a:pt x="394" y="344"/>
                  </a:lnTo>
                  <a:lnTo>
                    <a:pt x="392" y="343"/>
                  </a:lnTo>
                  <a:lnTo>
                    <a:pt x="389" y="344"/>
                  </a:lnTo>
                  <a:lnTo>
                    <a:pt x="388" y="340"/>
                  </a:lnTo>
                  <a:lnTo>
                    <a:pt x="384" y="341"/>
                  </a:lnTo>
                  <a:lnTo>
                    <a:pt x="381" y="341"/>
                  </a:lnTo>
                  <a:lnTo>
                    <a:pt x="380" y="340"/>
                  </a:lnTo>
                  <a:lnTo>
                    <a:pt x="377" y="339"/>
                  </a:lnTo>
                  <a:lnTo>
                    <a:pt x="377" y="338"/>
                  </a:lnTo>
                  <a:lnTo>
                    <a:pt x="380" y="339"/>
                  </a:lnTo>
                  <a:lnTo>
                    <a:pt x="374" y="334"/>
                  </a:lnTo>
                  <a:lnTo>
                    <a:pt x="373" y="336"/>
                  </a:lnTo>
                  <a:lnTo>
                    <a:pt x="373" y="333"/>
                  </a:lnTo>
                  <a:lnTo>
                    <a:pt x="368" y="341"/>
                  </a:lnTo>
                  <a:lnTo>
                    <a:pt x="363" y="343"/>
                  </a:lnTo>
                  <a:lnTo>
                    <a:pt x="358" y="344"/>
                  </a:lnTo>
                  <a:lnTo>
                    <a:pt x="356" y="344"/>
                  </a:lnTo>
                  <a:lnTo>
                    <a:pt x="355" y="346"/>
                  </a:lnTo>
                  <a:lnTo>
                    <a:pt x="364" y="352"/>
                  </a:lnTo>
                  <a:lnTo>
                    <a:pt x="366" y="352"/>
                  </a:lnTo>
                  <a:lnTo>
                    <a:pt x="368" y="354"/>
                  </a:lnTo>
                  <a:lnTo>
                    <a:pt x="372" y="354"/>
                  </a:lnTo>
                  <a:lnTo>
                    <a:pt x="373" y="354"/>
                  </a:lnTo>
                  <a:lnTo>
                    <a:pt x="370" y="356"/>
                  </a:lnTo>
                  <a:lnTo>
                    <a:pt x="373" y="356"/>
                  </a:lnTo>
                  <a:lnTo>
                    <a:pt x="374" y="358"/>
                  </a:lnTo>
                  <a:lnTo>
                    <a:pt x="372" y="357"/>
                  </a:lnTo>
                  <a:lnTo>
                    <a:pt x="368" y="356"/>
                  </a:lnTo>
                  <a:lnTo>
                    <a:pt x="367" y="356"/>
                  </a:lnTo>
                  <a:lnTo>
                    <a:pt x="367" y="357"/>
                  </a:lnTo>
                  <a:lnTo>
                    <a:pt x="362" y="357"/>
                  </a:lnTo>
                  <a:lnTo>
                    <a:pt x="363" y="355"/>
                  </a:lnTo>
                  <a:lnTo>
                    <a:pt x="362" y="356"/>
                  </a:lnTo>
                  <a:lnTo>
                    <a:pt x="362" y="355"/>
                  </a:lnTo>
                  <a:lnTo>
                    <a:pt x="361" y="356"/>
                  </a:lnTo>
                  <a:lnTo>
                    <a:pt x="362" y="354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3" y="354"/>
                  </a:lnTo>
                  <a:lnTo>
                    <a:pt x="355" y="348"/>
                  </a:lnTo>
                  <a:lnTo>
                    <a:pt x="354" y="346"/>
                  </a:lnTo>
                  <a:lnTo>
                    <a:pt x="353" y="348"/>
                  </a:lnTo>
                  <a:lnTo>
                    <a:pt x="354" y="349"/>
                  </a:lnTo>
                  <a:lnTo>
                    <a:pt x="354" y="352"/>
                  </a:lnTo>
                  <a:lnTo>
                    <a:pt x="351" y="352"/>
                  </a:lnTo>
                  <a:lnTo>
                    <a:pt x="352" y="361"/>
                  </a:lnTo>
                  <a:lnTo>
                    <a:pt x="349" y="366"/>
                  </a:lnTo>
                  <a:lnTo>
                    <a:pt x="353" y="366"/>
                  </a:lnTo>
                  <a:lnTo>
                    <a:pt x="353" y="377"/>
                  </a:lnTo>
                  <a:lnTo>
                    <a:pt x="350" y="381"/>
                  </a:lnTo>
                  <a:lnTo>
                    <a:pt x="343" y="391"/>
                  </a:lnTo>
                  <a:lnTo>
                    <a:pt x="342" y="395"/>
                  </a:lnTo>
                  <a:lnTo>
                    <a:pt x="341" y="395"/>
                  </a:lnTo>
                  <a:lnTo>
                    <a:pt x="340" y="397"/>
                  </a:lnTo>
                  <a:lnTo>
                    <a:pt x="342" y="399"/>
                  </a:lnTo>
                  <a:lnTo>
                    <a:pt x="344" y="399"/>
                  </a:lnTo>
                  <a:lnTo>
                    <a:pt x="341" y="404"/>
                  </a:lnTo>
                  <a:lnTo>
                    <a:pt x="342" y="404"/>
                  </a:lnTo>
                  <a:lnTo>
                    <a:pt x="342" y="408"/>
                  </a:lnTo>
                  <a:lnTo>
                    <a:pt x="344" y="408"/>
                  </a:lnTo>
                  <a:lnTo>
                    <a:pt x="345" y="411"/>
                  </a:lnTo>
                  <a:lnTo>
                    <a:pt x="341" y="411"/>
                  </a:lnTo>
                  <a:lnTo>
                    <a:pt x="341" y="415"/>
                  </a:lnTo>
                  <a:lnTo>
                    <a:pt x="344" y="416"/>
                  </a:lnTo>
                  <a:lnTo>
                    <a:pt x="342" y="420"/>
                  </a:lnTo>
                  <a:lnTo>
                    <a:pt x="345" y="421"/>
                  </a:lnTo>
                  <a:lnTo>
                    <a:pt x="346" y="426"/>
                  </a:lnTo>
                  <a:lnTo>
                    <a:pt x="352" y="427"/>
                  </a:lnTo>
                  <a:lnTo>
                    <a:pt x="353" y="425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4" y="415"/>
                  </a:lnTo>
                  <a:lnTo>
                    <a:pt x="356" y="416"/>
                  </a:lnTo>
                  <a:lnTo>
                    <a:pt x="356" y="422"/>
                  </a:lnTo>
                  <a:lnTo>
                    <a:pt x="357" y="413"/>
                  </a:lnTo>
                  <a:lnTo>
                    <a:pt x="363" y="414"/>
                  </a:lnTo>
                  <a:lnTo>
                    <a:pt x="360" y="414"/>
                  </a:lnTo>
                  <a:lnTo>
                    <a:pt x="362" y="427"/>
                  </a:lnTo>
                  <a:lnTo>
                    <a:pt x="367" y="433"/>
                  </a:lnTo>
                  <a:lnTo>
                    <a:pt x="365" y="446"/>
                  </a:lnTo>
                  <a:lnTo>
                    <a:pt x="367" y="454"/>
                  </a:lnTo>
                  <a:lnTo>
                    <a:pt x="373" y="461"/>
                  </a:lnTo>
                  <a:lnTo>
                    <a:pt x="384" y="468"/>
                  </a:lnTo>
                  <a:lnTo>
                    <a:pt x="386" y="470"/>
                  </a:lnTo>
                  <a:lnTo>
                    <a:pt x="385" y="470"/>
                  </a:lnTo>
                  <a:lnTo>
                    <a:pt x="389" y="475"/>
                  </a:lnTo>
                  <a:lnTo>
                    <a:pt x="390" y="473"/>
                  </a:lnTo>
                  <a:lnTo>
                    <a:pt x="388" y="471"/>
                  </a:lnTo>
                  <a:lnTo>
                    <a:pt x="398" y="485"/>
                  </a:lnTo>
                  <a:lnTo>
                    <a:pt x="399" y="483"/>
                  </a:lnTo>
                  <a:lnTo>
                    <a:pt x="397" y="481"/>
                  </a:lnTo>
                  <a:lnTo>
                    <a:pt x="405" y="483"/>
                  </a:lnTo>
                  <a:lnTo>
                    <a:pt x="408" y="485"/>
                  </a:lnTo>
                  <a:lnTo>
                    <a:pt x="411" y="489"/>
                  </a:lnTo>
                  <a:lnTo>
                    <a:pt x="411" y="492"/>
                  </a:lnTo>
                  <a:lnTo>
                    <a:pt x="408" y="494"/>
                  </a:lnTo>
                  <a:lnTo>
                    <a:pt x="408" y="497"/>
                  </a:lnTo>
                  <a:lnTo>
                    <a:pt x="403" y="505"/>
                  </a:lnTo>
                  <a:lnTo>
                    <a:pt x="403" y="502"/>
                  </a:lnTo>
                  <a:lnTo>
                    <a:pt x="402" y="498"/>
                  </a:lnTo>
                  <a:lnTo>
                    <a:pt x="401" y="506"/>
                  </a:lnTo>
                  <a:lnTo>
                    <a:pt x="402" y="504"/>
                  </a:lnTo>
                  <a:lnTo>
                    <a:pt x="402" y="508"/>
                  </a:lnTo>
                  <a:lnTo>
                    <a:pt x="401" y="508"/>
                  </a:lnTo>
                  <a:lnTo>
                    <a:pt x="402" y="510"/>
                  </a:lnTo>
                  <a:lnTo>
                    <a:pt x="398" y="520"/>
                  </a:lnTo>
                  <a:lnTo>
                    <a:pt x="398" y="522"/>
                  </a:lnTo>
                  <a:lnTo>
                    <a:pt x="392" y="529"/>
                  </a:lnTo>
                  <a:lnTo>
                    <a:pt x="389" y="526"/>
                  </a:lnTo>
                  <a:lnTo>
                    <a:pt x="387" y="522"/>
                  </a:lnTo>
                  <a:lnTo>
                    <a:pt x="390" y="516"/>
                  </a:lnTo>
                  <a:lnTo>
                    <a:pt x="389" y="509"/>
                  </a:lnTo>
                  <a:lnTo>
                    <a:pt x="384" y="509"/>
                  </a:lnTo>
                  <a:lnTo>
                    <a:pt x="384" y="510"/>
                  </a:lnTo>
                  <a:lnTo>
                    <a:pt x="379" y="519"/>
                  </a:lnTo>
                  <a:lnTo>
                    <a:pt x="380" y="521"/>
                  </a:lnTo>
                  <a:lnTo>
                    <a:pt x="380" y="519"/>
                  </a:lnTo>
                  <a:lnTo>
                    <a:pt x="386" y="525"/>
                  </a:lnTo>
                  <a:lnTo>
                    <a:pt x="380" y="526"/>
                  </a:lnTo>
                  <a:lnTo>
                    <a:pt x="380" y="530"/>
                  </a:lnTo>
                  <a:lnTo>
                    <a:pt x="385" y="530"/>
                  </a:lnTo>
                  <a:lnTo>
                    <a:pt x="387" y="532"/>
                  </a:lnTo>
                  <a:lnTo>
                    <a:pt x="385" y="536"/>
                  </a:lnTo>
                  <a:lnTo>
                    <a:pt x="384" y="538"/>
                  </a:lnTo>
                  <a:lnTo>
                    <a:pt x="380" y="539"/>
                  </a:lnTo>
                  <a:lnTo>
                    <a:pt x="369" y="530"/>
                  </a:lnTo>
                  <a:lnTo>
                    <a:pt x="368" y="522"/>
                  </a:lnTo>
                  <a:lnTo>
                    <a:pt x="360" y="520"/>
                  </a:lnTo>
                  <a:lnTo>
                    <a:pt x="356" y="516"/>
                  </a:lnTo>
                  <a:lnTo>
                    <a:pt x="356" y="510"/>
                  </a:lnTo>
                  <a:lnTo>
                    <a:pt x="356" y="506"/>
                  </a:lnTo>
                  <a:lnTo>
                    <a:pt x="358" y="501"/>
                  </a:lnTo>
                  <a:lnTo>
                    <a:pt x="355" y="496"/>
                  </a:lnTo>
                  <a:lnTo>
                    <a:pt x="352" y="497"/>
                  </a:lnTo>
                  <a:lnTo>
                    <a:pt x="351" y="495"/>
                  </a:lnTo>
                  <a:lnTo>
                    <a:pt x="350" y="497"/>
                  </a:lnTo>
                  <a:lnTo>
                    <a:pt x="347" y="497"/>
                  </a:lnTo>
                  <a:lnTo>
                    <a:pt x="344" y="501"/>
                  </a:lnTo>
                  <a:lnTo>
                    <a:pt x="335" y="501"/>
                  </a:lnTo>
                  <a:lnTo>
                    <a:pt x="331" y="496"/>
                  </a:lnTo>
                  <a:lnTo>
                    <a:pt x="329" y="499"/>
                  </a:lnTo>
                  <a:lnTo>
                    <a:pt x="326" y="501"/>
                  </a:lnTo>
                  <a:lnTo>
                    <a:pt x="320" y="495"/>
                  </a:lnTo>
                  <a:lnTo>
                    <a:pt x="320" y="492"/>
                  </a:lnTo>
                  <a:lnTo>
                    <a:pt x="317" y="491"/>
                  </a:lnTo>
                  <a:lnTo>
                    <a:pt x="317" y="487"/>
                  </a:lnTo>
                  <a:lnTo>
                    <a:pt x="314" y="489"/>
                  </a:lnTo>
                  <a:lnTo>
                    <a:pt x="313" y="487"/>
                  </a:lnTo>
                  <a:lnTo>
                    <a:pt x="308" y="489"/>
                  </a:lnTo>
                  <a:lnTo>
                    <a:pt x="306" y="486"/>
                  </a:lnTo>
                  <a:lnTo>
                    <a:pt x="298" y="486"/>
                  </a:lnTo>
                  <a:lnTo>
                    <a:pt x="293" y="484"/>
                  </a:lnTo>
                  <a:lnTo>
                    <a:pt x="287" y="483"/>
                  </a:lnTo>
                  <a:lnTo>
                    <a:pt x="280" y="486"/>
                  </a:lnTo>
                  <a:lnTo>
                    <a:pt x="262" y="487"/>
                  </a:lnTo>
                  <a:lnTo>
                    <a:pt x="260" y="487"/>
                  </a:lnTo>
                  <a:lnTo>
                    <a:pt x="252" y="486"/>
                  </a:lnTo>
                  <a:lnTo>
                    <a:pt x="246" y="491"/>
                  </a:lnTo>
                  <a:lnTo>
                    <a:pt x="240" y="492"/>
                  </a:lnTo>
                  <a:lnTo>
                    <a:pt x="239" y="494"/>
                  </a:lnTo>
                  <a:lnTo>
                    <a:pt x="240" y="498"/>
                  </a:lnTo>
                  <a:lnTo>
                    <a:pt x="236" y="501"/>
                  </a:lnTo>
                  <a:lnTo>
                    <a:pt x="222" y="506"/>
                  </a:lnTo>
                  <a:lnTo>
                    <a:pt x="215" y="512"/>
                  </a:lnTo>
                  <a:lnTo>
                    <a:pt x="208" y="510"/>
                  </a:lnTo>
                  <a:lnTo>
                    <a:pt x="207" y="505"/>
                  </a:lnTo>
                  <a:lnTo>
                    <a:pt x="199" y="499"/>
                  </a:lnTo>
                  <a:lnTo>
                    <a:pt x="193" y="497"/>
                  </a:lnTo>
                  <a:lnTo>
                    <a:pt x="180" y="498"/>
                  </a:lnTo>
                  <a:lnTo>
                    <a:pt x="173" y="499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69" y="490"/>
                  </a:lnTo>
                  <a:lnTo>
                    <a:pt x="164" y="487"/>
                  </a:lnTo>
                  <a:lnTo>
                    <a:pt x="151" y="481"/>
                  </a:lnTo>
                  <a:lnTo>
                    <a:pt x="145" y="477"/>
                  </a:lnTo>
                  <a:lnTo>
                    <a:pt x="142" y="475"/>
                  </a:lnTo>
                  <a:lnTo>
                    <a:pt x="138" y="471"/>
                  </a:lnTo>
                  <a:lnTo>
                    <a:pt x="139" y="468"/>
                  </a:lnTo>
                  <a:lnTo>
                    <a:pt x="138" y="465"/>
                  </a:lnTo>
                  <a:lnTo>
                    <a:pt x="134" y="467"/>
                  </a:lnTo>
                  <a:lnTo>
                    <a:pt x="130" y="467"/>
                  </a:lnTo>
                  <a:lnTo>
                    <a:pt x="125" y="463"/>
                  </a:lnTo>
                  <a:lnTo>
                    <a:pt x="119" y="463"/>
                  </a:lnTo>
                  <a:lnTo>
                    <a:pt x="118" y="462"/>
                  </a:lnTo>
                  <a:lnTo>
                    <a:pt x="120" y="457"/>
                  </a:lnTo>
                  <a:lnTo>
                    <a:pt x="119" y="454"/>
                  </a:lnTo>
                  <a:lnTo>
                    <a:pt x="125" y="448"/>
                  </a:lnTo>
                  <a:lnTo>
                    <a:pt x="123" y="448"/>
                  </a:lnTo>
                  <a:lnTo>
                    <a:pt x="113" y="444"/>
                  </a:lnTo>
                  <a:lnTo>
                    <a:pt x="110" y="445"/>
                  </a:lnTo>
                  <a:lnTo>
                    <a:pt x="108" y="450"/>
                  </a:lnTo>
                  <a:lnTo>
                    <a:pt x="103" y="447"/>
                  </a:lnTo>
                  <a:lnTo>
                    <a:pt x="102" y="452"/>
                  </a:lnTo>
                  <a:lnTo>
                    <a:pt x="96" y="451"/>
                  </a:lnTo>
                  <a:lnTo>
                    <a:pt x="92" y="449"/>
                  </a:lnTo>
                  <a:lnTo>
                    <a:pt x="87" y="445"/>
                  </a:lnTo>
                  <a:lnTo>
                    <a:pt x="91" y="442"/>
                  </a:lnTo>
                  <a:lnTo>
                    <a:pt x="92" y="437"/>
                  </a:lnTo>
                  <a:lnTo>
                    <a:pt x="88" y="437"/>
                  </a:lnTo>
                  <a:lnTo>
                    <a:pt x="87" y="435"/>
                  </a:lnTo>
                  <a:lnTo>
                    <a:pt x="83" y="437"/>
                  </a:lnTo>
                  <a:lnTo>
                    <a:pt x="80" y="436"/>
                  </a:lnTo>
                  <a:lnTo>
                    <a:pt x="81" y="427"/>
                  </a:lnTo>
                  <a:lnTo>
                    <a:pt x="76" y="423"/>
                  </a:lnTo>
                  <a:lnTo>
                    <a:pt x="69" y="421"/>
                  </a:lnTo>
                  <a:lnTo>
                    <a:pt x="67" y="419"/>
                  </a:lnTo>
                  <a:lnTo>
                    <a:pt x="67" y="413"/>
                  </a:lnTo>
                  <a:lnTo>
                    <a:pt x="60" y="412"/>
                  </a:lnTo>
                  <a:lnTo>
                    <a:pt x="59" y="410"/>
                  </a:lnTo>
                  <a:lnTo>
                    <a:pt x="57" y="409"/>
                  </a:lnTo>
                  <a:lnTo>
                    <a:pt x="55" y="409"/>
                  </a:lnTo>
                  <a:lnTo>
                    <a:pt x="48" y="407"/>
                  </a:lnTo>
                  <a:lnTo>
                    <a:pt x="47" y="402"/>
                  </a:lnTo>
                  <a:lnTo>
                    <a:pt x="45" y="401"/>
                  </a:lnTo>
                  <a:lnTo>
                    <a:pt x="34" y="390"/>
                  </a:lnTo>
                  <a:lnTo>
                    <a:pt x="26" y="396"/>
                  </a:lnTo>
                  <a:lnTo>
                    <a:pt x="24" y="398"/>
                  </a:lnTo>
                  <a:lnTo>
                    <a:pt x="23" y="397"/>
                  </a:lnTo>
                  <a:lnTo>
                    <a:pt x="23" y="389"/>
                  </a:lnTo>
                  <a:lnTo>
                    <a:pt x="17" y="389"/>
                  </a:lnTo>
                  <a:lnTo>
                    <a:pt x="19" y="385"/>
                  </a:lnTo>
                  <a:lnTo>
                    <a:pt x="13" y="383"/>
                  </a:lnTo>
                  <a:lnTo>
                    <a:pt x="13" y="379"/>
                  </a:lnTo>
                  <a:lnTo>
                    <a:pt x="20" y="375"/>
                  </a:lnTo>
                  <a:lnTo>
                    <a:pt x="16" y="372"/>
                  </a:lnTo>
                  <a:lnTo>
                    <a:pt x="21" y="365"/>
                  </a:lnTo>
                  <a:lnTo>
                    <a:pt x="20" y="365"/>
                  </a:lnTo>
                  <a:lnTo>
                    <a:pt x="20" y="361"/>
                  </a:lnTo>
                  <a:lnTo>
                    <a:pt x="10" y="358"/>
                  </a:lnTo>
                  <a:lnTo>
                    <a:pt x="7" y="361"/>
                  </a:lnTo>
                  <a:lnTo>
                    <a:pt x="5" y="361"/>
                  </a:lnTo>
                  <a:lnTo>
                    <a:pt x="5" y="354"/>
                  </a:lnTo>
                  <a:lnTo>
                    <a:pt x="1" y="355"/>
                  </a:lnTo>
                  <a:lnTo>
                    <a:pt x="0" y="353"/>
                  </a:lnTo>
                  <a:lnTo>
                    <a:pt x="4" y="353"/>
                  </a:lnTo>
                  <a:lnTo>
                    <a:pt x="3" y="342"/>
                  </a:lnTo>
                  <a:lnTo>
                    <a:pt x="3" y="333"/>
                  </a:lnTo>
                  <a:lnTo>
                    <a:pt x="2" y="328"/>
                  </a:lnTo>
                  <a:lnTo>
                    <a:pt x="2" y="319"/>
                  </a:lnTo>
                  <a:lnTo>
                    <a:pt x="1" y="315"/>
                  </a:lnTo>
                  <a:lnTo>
                    <a:pt x="1" y="307"/>
                  </a:lnTo>
                  <a:lnTo>
                    <a:pt x="14" y="291"/>
                  </a:lnTo>
                  <a:lnTo>
                    <a:pt x="23" y="279"/>
                  </a:lnTo>
                  <a:lnTo>
                    <a:pt x="31" y="268"/>
                  </a:lnTo>
                  <a:lnTo>
                    <a:pt x="39" y="254"/>
                  </a:lnTo>
                  <a:lnTo>
                    <a:pt x="47" y="243"/>
                  </a:lnTo>
                  <a:lnTo>
                    <a:pt x="57" y="248"/>
                  </a:lnTo>
                  <a:lnTo>
                    <a:pt x="56" y="249"/>
                  </a:lnTo>
                  <a:lnTo>
                    <a:pt x="54" y="252"/>
                  </a:lnTo>
                  <a:lnTo>
                    <a:pt x="57" y="258"/>
                  </a:lnTo>
                  <a:lnTo>
                    <a:pt x="52" y="264"/>
                  </a:lnTo>
                  <a:lnTo>
                    <a:pt x="48" y="274"/>
                  </a:lnTo>
                  <a:lnTo>
                    <a:pt x="54" y="275"/>
                  </a:lnTo>
                  <a:lnTo>
                    <a:pt x="64" y="280"/>
                  </a:lnTo>
                  <a:lnTo>
                    <a:pt x="62" y="283"/>
                  </a:lnTo>
                  <a:lnTo>
                    <a:pt x="68" y="287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5" y="280"/>
                  </a:lnTo>
                  <a:lnTo>
                    <a:pt x="74" y="285"/>
                  </a:lnTo>
                  <a:lnTo>
                    <a:pt x="81" y="280"/>
                  </a:lnTo>
                  <a:lnTo>
                    <a:pt x="81" y="278"/>
                  </a:lnTo>
                  <a:lnTo>
                    <a:pt x="85" y="274"/>
                  </a:lnTo>
                  <a:lnTo>
                    <a:pt x="84" y="278"/>
                  </a:lnTo>
                  <a:lnTo>
                    <a:pt x="90" y="279"/>
                  </a:lnTo>
                  <a:lnTo>
                    <a:pt x="93" y="275"/>
                  </a:lnTo>
                  <a:lnTo>
                    <a:pt x="102" y="282"/>
                  </a:lnTo>
                  <a:lnTo>
                    <a:pt x="104" y="282"/>
                  </a:lnTo>
                  <a:lnTo>
                    <a:pt x="107" y="282"/>
                  </a:lnTo>
                  <a:lnTo>
                    <a:pt x="110" y="281"/>
                  </a:lnTo>
                  <a:lnTo>
                    <a:pt x="113" y="275"/>
                  </a:lnTo>
                  <a:lnTo>
                    <a:pt x="118" y="271"/>
                  </a:lnTo>
                  <a:lnTo>
                    <a:pt x="119" y="259"/>
                  </a:lnTo>
                  <a:lnTo>
                    <a:pt x="118" y="255"/>
                  </a:lnTo>
                  <a:lnTo>
                    <a:pt x="125" y="256"/>
                  </a:lnTo>
                  <a:lnTo>
                    <a:pt x="122" y="252"/>
                  </a:lnTo>
                  <a:lnTo>
                    <a:pt x="122" y="247"/>
                  </a:lnTo>
                  <a:lnTo>
                    <a:pt x="123" y="245"/>
                  </a:lnTo>
                  <a:lnTo>
                    <a:pt x="128" y="243"/>
                  </a:lnTo>
                  <a:lnTo>
                    <a:pt x="128" y="237"/>
                  </a:lnTo>
                  <a:lnTo>
                    <a:pt x="132" y="234"/>
                  </a:lnTo>
                  <a:lnTo>
                    <a:pt x="133" y="230"/>
                  </a:lnTo>
                  <a:lnTo>
                    <a:pt x="131" y="228"/>
                  </a:lnTo>
                  <a:lnTo>
                    <a:pt x="135" y="226"/>
                  </a:lnTo>
                  <a:lnTo>
                    <a:pt x="134" y="223"/>
                  </a:lnTo>
                  <a:lnTo>
                    <a:pt x="137" y="219"/>
                  </a:lnTo>
                  <a:lnTo>
                    <a:pt x="137" y="217"/>
                  </a:lnTo>
                  <a:lnTo>
                    <a:pt x="138" y="219"/>
                  </a:lnTo>
                  <a:lnTo>
                    <a:pt x="145" y="217"/>
                  </a:lnTo>
                  <a:lnTo>
                    <a:pt x="145" y="213"/>
                  </a:lnTo>
                  <a:lnTo>
                    <a:pt x="146" y="215"/>
                  </a:lnTo>
                  <a:lnTo>
                    <a:pt x="148" y="214"/>
                  </a:lnTo>
                  <a:lnTo>
                    <a:pt x="151" y="219"/>
                  </a:lnTo>
                  <a:lnTo>
                    <a:pt x="154" y="220"/>
                  </a:lnTo>
                  <a:lnTo>
                    <a:pt x="156" y="220"/>
                  </a:lnTo>
                  <a:lnTo>
                    <a:pt x="155" y="215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2" y="199"/>
                  </a:lnTo>
                  <a:lnTo>
                    <a:pt x="177" y="200"/>
                  </a:lnTo>
                  <a:lnTo>
                    <a:pt x="182" y="195"/>
                  </a:lnTo>
                  <a:lnTo>
                    <a:pt x="187" y="191"/>
                  </a:lnTo>
                  <a:lnTo>
                    <a:pt x="190" y="191"/>
                  </a:lnTo>
                  <a:lnTo>
                    <a:pt x="198" y="191"/>
                  </a:lnTo>
                  <a:lnTo>
                    <a:pt x="204" y="192"/>
                  </a:lnTo>
                  <a:lnTo>
                    <a:pt x="207" y="203"/>
                  </a:lnTo>
                  <a:lnTo>
                    <a:pt x="216" y="203"/>
                  </a:lnTo>
                  <a:lnTo>
                    <a:pt x="215" y="205"/>
                  </a:lnTo>
                  <a:lnTo>
                    <a:pt x="227" y="203"/>
                  </a:lnTo>
                  <a:lnTo>
                    <a:pt x="227" y="199"/>
                  </a:lnTo>
                  <a:lnTo>
                    <a:pt x="228" y="198"/>
                  </a:lnTo>
                  <a:lnTo>
                    <a:pt x="224" y="189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9" y="181"/>
                  </a:lnTo>
                  <a:lnTo>
                    <a:pt x="233" y="181"/>
                  </a:lnTo>
                  <a:lnTo>
                    <a:pt x="231" y="177"/>
                  </a:lnTo>
                  <a:lnTo>
                    <a:pt x="227" y="169"/>
                  </a:lnTo>
                  <a:lnTo>
                    <a:pt x="231" y="168"/>
                  </a:lnTo>
                  <a:lnTo>
                    <a:pt x="239" y="164"/>
                  </a:lnTo>
                  <a:lnTo>
                    <a:pt x="241" y="164"/>
                  </a:lnTo>
                  <a:lnTo>
                    <a:pt x="244" y="167"/>
                  </a:lnTo>
                  <a:lnTo>
                    <a:pt x="247" y="164"/>
                  </a:lnTo>
                  <a:lnTo>
                    <a:pt x="256" y="165"/>
                  </a:lnTo>
                  <a:lnTo>
                    <a:pt x="258" y="164"/>
                  </a:lnTo>
                  <a:lnTo>
                    <a:pt x="261" y="163"/>
                  </a:lnTo>
                  <a:lnTo>
                    <a:pt x="272" y="160"/>
                  </a:lnTo>
                  <a:lnTo>
                    <a:pt x="275" y="156"/>
                  </a:lnTo>
                  <a:lnTo>
                    <a:pt x="274" y="155"/>
                  </a:lnTo>
                  <a:lnTo>
                    <a:pt x="278" y="151"/>
                  </a:lnTo>
                  <a:lnTo>
                    <a:pt x="280" y="144"/>
                  </a:lnTo>
                  <a:lnTo>
                    <a:pt x="285" y="146"/>
                  </a:lnTo>
                  <a:lnTo>
                    <a:pt x="287" y="139"/>
                  </a:lnTo>
                  <a:lnTo>
                    <a:pt x="283" y="138"/>
                  </a:lnTo>
                  <a:lnTo>
                    <a:pt x="276" y="131"/>
                  </a:lnTo>
                  <a:lnTo>
                    <a:pt x="280" y="123"/>
                  </a:lnTo>
                  <a:lnTo>
                    <a:pt x="278" y="122"/>
                  </a:lnTo>
                  <a:lnTo>
                    <a:pt x="272" y="122"/>
                  </a:lnTo>
                  <a:lnTo>
                    <a:pt x="271" y="115"/>
                  </a:lnTo>
                  <a:lnTo>
                    <a:pt x="267" y="117"/>
                  </a:lnTo>
                  <a:lnTo>
                    <a:pt x="261" y="117"/>
                  </a:lnTo>
                  <a:lnTo>
                    <a:pt x="259" y="114"/>
                  </a:lnTo>
                  <a:lnTo>
                    <a:pt x="261" y="107"/>
                  </a:lnTo>
                  <a:lnTo>
                    <a:pt x="259" y="103"/>
                  </a:lnTo>
                  <a:lnTo>
                    <a:pt x="252" y="98"/>
                  </a:lnTo>
                  <a:lnTo>
                    <a:pt x="246" y="92"/>
                  </a:lnTo>
                  <a:lnTo>
                    <a:pt x="252" y="90"/>
                  </a:lnTo>
                  <a:lnTo>
                    <a:pt x="256" y="87"/>
                  </a:lnTo>
                  <a:lnTo>
                    <a:pt x="257" y="86"/>
                  </a:lnTo>
                  <a:lnTo>
                    <a:pt x="260" y="88"/>
                  </a:lnTo>
                  <a:lnTo>
                    <a:pt x="261" y="76"/>
                  </a:lnTo>
                  <a:lnTo>
                    <a:pt x="260" y="76"/>
                  </a:lnTo>
                  <a:lnTo>
                    <a:pt x="262" y="71"/>
                  </a:lnTo>
                  <a:lnTo>
                    <a:pt x="268" y="67"/>
                  </a:lnTo>
                  <a:lnTo>
                    <a:pt x="271" y="62"/>
                  </a:lnTo>
                  <a:lnTo>
                    <a:pt x="263" y="59"/>
                  </a:lnTo>
                  <a:lnTo>
                    <a:pt x="255" y="58"/>
                  </a:lnTo>
                  <a:lnTo>
                    <a:pt x="256" y="51"/>
                  </a:lnTo>
                  <a:lnTo>
                    <a:pt x="258" y="49"/>
                  </a:lnTo>
                  <a:lnTo>
                    <a:pt x="278" y="43"/>
                  </a:lnTo>
                  <a:lnTo>
                    <a:pt x="284" y="43"/>
                  </a:lnTo>
                  <a:lnTo>
                    <a:pt x="287" y="39"/>
                  </a:lnTo>
                  <a:lnTo>
                    <a:pt x="292" y="39"/>
                  </a:lnTo>
                  <a:lnTo>
                    <a:pt x="294" y="41"/>
                  </a:lnTo>
                  <a:lnTo>
                    <a:pt x="298" y="37"/>
                  </a:lnTo>
                  <a:lnTo>
                    <a:pt x="305" y="24"/>
                  </a:lnTo>
                  <a:lnTo>
                    <a:pt x="305" y="21"/>
                  </a:lnTo>
                  <a:lnTo>
                    <a:pt x="309" y="13"/>
                  </a:lnTo>
                  <a:lnTo>
                    <a:pt x="310" y="11"/>
                  </a:lnTo>
                  <a:lnTo>
                    <a:pt x="309" y="5"/>
                  </a:lnTo>
                  <a:lnTo>
                    <a:pt x="309" y="1"/>
                  </a:lnTo>
                  <a:lnTo>
                    <a:pt x="325" y="12"/>
                  </a:lnTo>
                  <a:lnTo>
                    <a:pt x="326" y="13"/>
                  </a:lnTo>
                  <a:lnTo>
                    <a:pt x="326" y="14"/>
                  </a:lnTo>
                  <a:lnTo>
                    <a:pt x="331" y="13"/>
                  </a:lnTo>
                  <a:lnTo>
                    <a:pt x="335" y="17"/>
                  </a:lnTo>
                  <a:lnTo>
                    <a:pt x="337" y="20"/>
                  </a:lnTo>
                  <a:lnTo>
                    <a:pt x="337" y="22"/>
                  </a:lnTo>
                  <a:lnTo>
                    <a:pt x="337" y="25"/>
                  </a:lnTo>
                  <a:lnTo>
                    <a:pt x="343" y="20"/>
                  </a:lnTo>
                  <a:lnTo>
                    <a:pt x="346" y="19"/>
                  </a:lnTo>
                  <a:lnTo>
                    <a:pt x="350" y="15"/>
                  </a:lnTo>
                  <a:lnTo>
                    <a:pt x="360" y="17"/>
                  </a:lnTo>
                  <a:lnTo>
                    <a:pt x="363" y="14"/>
                  </a:lnTo>
                  <a:lnTo>
                    <a:pt x="368" y="14"/>
                  </a:lnTo>
                  <a:lnTo>
                    <a:pt x="373" y="17"/>
                  </a:lnTo>
                  <a:lnTo>
                    <a:pt x="378" y="15"/>
                  </a:lnTo>
                  <a:lnTo>
                    <a:pt x="377" y="11"/>
                  </a:lnTo>
                  <a:lnTo>
                    <a:pt x="382" y="10"/>
                  </a:lnTo>
                  <a:lnTo>
                    <a:pt x="392" y="2"/>
                  </a:lnTo>
                  <a:lnTo>
                    <a:pt x="398" y="0"/>
                  </a:lnTo>
                  <a:lnTo>
                    <a:pt x="409" y="2"/>
                  </a:lnTo>
                  <a:lnTo>
                    <a:pt x="413" y="5"/>
                  </a:lnTo>
                  <a:lnTo>
                    <a:pt x="417" y="9"/>
                  </a:lnTo>
                  <a:lnTo>
                    <a:pt x="420" y="7"/>
                  </a:lnTo>
                  <a:lnTo>
                    <a:pt x="431" y="7"/>
                  </a:lnTo>
                  <a:lnTo>
                    <a:pt x="435" y="8"/>
                  </a:lnTo>
                  <a:lnTo>
                    <a:pt x="437" y="7"/>
                  </a:lnTo>
                  <a:lnTo>
                    <a:pt x="449" y="9"/>
                  </a:lnTo>
                  <a:lnTo>
                    <a:pt x="452" y="13"/>
                  </a:lnTo>
                  <a:lnTo>
                    <a:pt x="451" y="14"/>
                  </a:lnTo>
                  <a:lnTo>
                    <a:pt x="452" y="22"/>
                  </a:lnTo>
                  <a:lnTo>
                    <a:pt x="455" y="26"/>
                  </a:lnTo>
                  <a:lnTo>
                    <a:pt x="452" y="35"/>
                  </a:lnTo>
                  <a:lnTo>
                    <a:pt x="456" y="39"/>
                  </a:lnTo>
                  <a:lnTo>
                    <a:pt x="452" y="39"/>
                  </a:lnTo>
                  <a:lnTo>
                    <a:pt x="448" y="39"/>
                  </a:lnTo>
                  <a:lnTo>
                    <a:pt x="441" y="43"/>
                  </a:lnTo>
                  <a:lnTo>
                    <a:pt x="431" y="48"/>
                  </a:lnTo>
                  <a:lnTo>
                    <a:pt x="429" y="51"/>
                  </a:lnTo>
                  <a:lnTo>
                    <a:pt x="435" y="56"/>
                  </a:lnTo>
                  <a:lnTo>
                    <a:pt x="436" y="61"/>
                  </a:lnTo>
                  <a:lnTo>
                    <a:pt x="428" y="59"/>
                  </a:lnTo>
                  <a:lnTo>
                    <a:pt x="425" y="62"/>
                  </a:lnTo>
                  <a:lnTo>
                    <a:pt x="417" y="59"/>
                  </a:lnTo>
                  <a:lnTo>
                    <a:pt x="412" y="63"/>
                  </a:lnTo>
                  <a:lnTo>
                    <a:pt x="410" y="61"/>
                  </a:lnTo>
                  <a:lnTo>
                    <a:pt x="409" y="64"/>
                  </a:lnTo>
                  <a:lnTo>
                    <a:pt x="407" y="67"/>
                  </a:lnTo>
                  <a:lnTo>
                    <a:pt x="401" y="72"/>
                  </a:lnTo>
                  <a:lnTo>
                    <a:pt x="402" y="76"/>
                  </a:lnTo>
                  <a:lnTo>
                    <a:pt x="397" y="82"/>
                  </a:lnTo>
                  <a:lnTo>
                    <a:pt x="393" y="83"/>
                  </a:lnTo>
                  <a:lnTo>
                    <a:pt x="394" y="88"/>
                  </a:lnTo>
                  <a:lnTo>
                    <a:pt x="392" y="87"/>
                  </a:lnTo>
                  <a:lnTo>
                    <a:pt x="392" y="91"/>
                  </a:lnTo>
                  <a:lnTo>
                    <a:pt x="385" y="93"/>
                  </a:lnTo>
                  <a:lnTo>
                    <a:pt x="384" y="101"/>
                  </a:lnTo>
                  <a:lnTo>
                    <a:pt x="381" y="101"/>
                  </a:lnTo>
                  <a:lnTo>
                    <a:pt x="376" y="99"/>
                  </a:lnTo>
                  <a:lnTo>
                    <a:pt x="375" y="102"/>
                  </a:lnTo>
                  <a:lnTo>
                    <a:pt x="372" y="103"/>
                  </a:lnTo>
                  <a:lnTo>
                    <a:pt x="372" y="109"/>
                  </a:lnTo>
                  <a:lnTo>
                    <a:pt x="369" y="111"/>
                  </a:lnTo>
                  <a:lnTo>
                    <a:pt x="367" y="113"/>
                  </a:lnTo>
                  <a:lnTo>
                    <a:pt x="364" y="118"/>
                  </a:lnTo>
                  <a:lnTo>
                    <a:pt x="368" y="126"/>
                  </a:lnTo>
                  <a:lnTo>
                    <a:pt x="375" y="130"/>
                  </a:lnTo>
                  <a:lnTo>
                    <a:pt x="378" y="130"/>
                  </a:lnTo>
                  <a:lnTo>
                    <a:pt x="381" y="129"/>
                  </a:lnTo>
                  <a:lnTo>
                    <a:pt x="382" y="130"/>
                  </a:lnTo>
                  <a:lnTo>
                    <a:pt x="381" y="134"/>
                  </a:lnTo>
                  <a:lnTo>
                    <a:pt x="391" y="135"/>
                  </a:lnTo>
                  <a:lnTo>
                    <a:pt x="392" y="144"/>
                  </a:lnTo>
                  <a:lnTo>
                    <a:pt x="401" y="152"/>
                  </a:lnTo>
                  <a:lnTo>
                    <a:pt x="402" y="156"/>
                  </a:lnTo>
                  <a:lnTo>
                    <a:pt x="402" y="157"/>
                  </a:lnTo>
                  <a:lnTo>
                    <a:pt x="400" y="162"/>
                  </a:lnTo>
                  <a:lnTo>
                    <a:pt x="400" y="163"/>
                  </a:lnTo>
                  <a:lnTo>
                    <a:pt x="393" y="169"/>
                  </a:lnTo>
                  <a:lnTo>
                    <a:pt x="391" y="169"/>
                  </a:lnTo>
                  <a:lnTo>
                    <a:pt x="384" y="177"/>
                  </a:lnTo>
                  <a:lnTo>
                    <a:pt x="382" y="178"/>
                  </a:lnTo>
                  <a:lnTo>
                    <a:pt x="380" y="183"/>
                  </a:lnTo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2" name="Freeform 212"/>
            <p:cNvSpPr>
              <a:spLocks/>
            </p:cNvSpPr>
            <p:nvPr/>
          </p:nvSpPr>
          <p:spPr bwMode="auto">
            <a:xfrm>
              <a:off x="4699" y="1020"/>
              <a:ext cx="2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6"/>
                </a:cxn>
                <a:cxn ang="0">
                  <a:pos x="7" y="16"/>
                </a:cxn>
                <a:cxn ang="0">
                  <a:pos x="7" y="26"/>
                </a:cxn>
                <a:cxn ang="0">
                  <a:pos x="13" y="27"/>
                </a:cxn>
                <a:cxn ang="0">
                  <a:pos x="14" y="30"/>
                </a:cxn>
                <a:cxn ang="0">
                  <a:pos x="20" y="32"/>
                </a:cxn>
                <a:cxn ang="0">
                  <a:pos x="24" y="34"/>
                </a:cxn>
                <a:cxn ang="0">
                  <a:pos x="27" y="39"/>
                </a:cxn>
              </a:cxnLst>
              <a:rect l="0" t="0" r="r" b="b"/>
              <a:pathLst>
                <a:path w="27" h="39">
                  <a:moveTo>
                    <a:pt x="0" y="0"/>
                  </a:moveTo>
                  <a:lnTo>
                    <a:pt x="1" y="1"/>
                  </a:lnTo>
                  <a:lnTo>
                    <a:pt x="5" y="6"/>
                  </a:lnTo>
                  <a:lnTo>
                    <a:pt x="7" y="16"/>
                  </a:lnTo>
                  <a:lnTo>
                    <a:pt x="7" y="26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4" y="34"/>
                  </a:lnTo>
                  <a:lnTo>
                    <a:pt x="27" y="39"/>
                  </a:lnTo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3" name="Freeform 213"/>
            <p:cNvSpPr>
              <a:spLocks/>
            </p:cNvSpPr>
            <p:nvPr/>
          </p:nvSpPr>
          <p:spPr bwMode="auto">
            <a:xfrm>
              <a:off x="4675" y="1193"/>
              <a:ext cx="24" cy="57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9" y="5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17" y="11"/>
                </a:cxn>
                <a:cxn ang="0">
                  <a:pos x="13" y="17"/>
                </a:cxn>
                <a:cxn ang="0">
                  <a:pos x="10" y="22"/>
                </a:cxn>
                <a:cxn ang="0">
                  <a:pos x="10" y="25"/>
                </a:cxn>
                <a:cxn ang="0">
                  <a:pos x="9" y="29"/>
                </a:cxn>
                <a:cxn ang="0">
                  <a:pos x="4" y="46"/>
                </a:cxn>
                <a:cxn ang="0">
                  <a:pos x="4" y="53"/>
                </a:cxn>
                <a:cxn ang="0">
                  <a:pos x="1" y="55"/>
                </a:cxn>
                <a:cxn ang="0">
                  <a:pos x="2" y="57"/>
                </a:cxn>
                <a:cxn ang="0">
                  <a:pos x="0" y="57"/>
                </a:cxn>
                <a:cxn ang="0">
                  <a:pos x="0" y="55"/>
                </a:cxn>
                <a:cxn ang="0">
                  <a:pos x="4" y="52"/>
                </a:cxn>
                <a:cxn ang="0">
                  <a:pos x="4" y="43"/>
                </a:cxn>
                <a:cxn ang="0">
                  <a:pos x="7" y="31"/>
                </a:cxn>
                <a:cxn ang="0">
                  <a:pos x="8" y="29"/>
                </a:cxn>
                <a:cxn ang="0">
                  <a:pos x="7" y="29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7" y="24"/>
                </a:cxn>
                <a:cxn ang="0">
                  <a:pos x="10" y="21"/>
                </a:cxn>
                <a:cxn ang="0">
                  <a:pos x="12" y="16"/>
                </a:cxn>
              </a:cxnLst>
              <a:rect l="0" t="0" r="r" b="b"/>
              <a:pathLst>
                <a:path w="24" h="57">
                  <a:moveTo>
                    <a:pt x="12" y="16"/>
                  </a:moveTo>
                  <a:lnTo>
                    <a:pt x="19" y="5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17" y="11"/>
                  </a:lnTo>
                  <a:lnTo>
                    <a:pt x="13" y="17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9" y="29"/>
                  </a:lnTo>
                  <a:lnTo>
                    <a:pt x="4" y="46"/>
                  </a:lnTo>
                  <a:lnTo>
                    <a:pt x="4" y="53"/>
                  </a:lnTo>
                  <a:lnTo>
                    <a:pt x="1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4" y="52"/>
                  </a:lnTo>
                  <a:lnTo>
                    <a:pt x="4" y="43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10" y="21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4" name="Freeform 214"/>
            <p:cNvSpPr>
              <a:spLocks/>
            </p:cNvSpPr>
            <p:nvPr/>
          </p:nvSpPr>
          <p:spPr bwMode="auto">
            <a:xfrm>
              <a:off x="4806" y="1118"/>
              <a:ext cx="4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4" y="5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" h="10">
                  <a:moveTo>
                    <a:pt x="0" y="2"/>
                  </a:moveTo>
                  <a:lnTo>
                    <a:pt x="0" y="4"/>
                  </a:lnTo>
                  <a:lnTo>
                    <a:pt x="3" y="10"/>
                  </a:lnTo>
                  <a:lnTo>
                    <a:pt x="4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5" name="Freeform 215"/>
            <p:cNvSpPr>
              <a:spLocks/>
            </p:cNvSpPr>
            <p:nvPr/>
          </p:nvSpPr>
          <p:spPr bwMode="auto">
            <a:xfrm>
              <a:off x="4687" y="1186"/>
              <a:ext cx="5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6" name="Freeform 216"/>
            <p:cNvSpPr>
              <a:spLocks/>
            </p:cNvSpPr>
            <p:nvPr/>
          </p:nvSpPr>
          <p:spPr bwMode="auto">
            <a:xfrm>
              <a:off x="4681" y="1194"/>
              <a:ext cx="6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7" name="Freeform 217"/>
            <p:cNvSpPr>
              <a:spLocks/>
            </p:cNvSpPr>
            <p:nvPr/>
          </p:nvSpPr>
          <p:spPr bwMode="auto">
            <a:xfrm>
              <a:off x="4687" y="119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8" name="Freeform 218"/>
            <p:cNvSpPr>
              <a:spLocks/>
            </p:cNvSpPr>
            <p:nvPr/>
          </p:nvSpPr>
          <p:spPr bwMode="auto">
            <a:xfrm>
              <a:off x="5393" y="2704"/>
              <a:ext cx="338" cy="636"/>
            </a:xfrm>
            <a:custGeom>
              <a:avLst/>
              <a:gdLst/>
              <a:ahLst/>
              <a:cxnLst>
                <a:cxn ang="0">
                  <a:pos x="327" y="211"/>
                </a:cxn>
                <a:cxn ang="0">
                  <a:pos x="317" y="255"/>
                </a:cxn>
                <a:cxn ang="0">
                  <a:pos x="318" y="301"/>
                </a:cxn>
                <a:cxn ang="0">
                  <a:pos x="335" y="317"/>
                </a:cxn>
                <a:cxn ang="0">
                  <a:pos x="328" y="330"/>
                </a:cxn>
                <a:cxn ang="0">
                  <a:pos x="314" y="353"/>
                </a:cxn>
                <a:cxn ang="0">
                  <a:pos x="290" y="344"/>
                </a:cxn>
                <a:cxn ang="0">
                  <a:pos x="256" y="352"/>
                </a:cxn>
                <a:cxn ang="0">
                  <a:pos x="210" y="379"/>
                </a:cxn>
                <a:cxn ang="0">
                  <a:pos x="199" y="400"/>
                </a:cxn>
                <a:cxn ang="0">
                  <a:pos x="199" y="417"/>
                </a:cxn>
                <a:cxn ang="0">
                  <a:pos x="200" y="438"/>
                </a:cxn>
                <a:cxn ang="0">
                  <a:pos x="203" y="478"/>
                </a:cxn>
                <a:cxn ang="0">
                  <a:pos x="189" y="504"/>
                </a:cxn>
                <a:cxn ang="0">
                  <a:pos x="149" y="528"/>
                </a:cxn>
                <a:cxn ang="0">
                  <a:pos x="129" y="555"/>
                </a:cxn>
                <a:cxn ang="0">
                  <a:pos x="114" y="579"/>
                </a:cxn>
                <a:cxn ang="0">
                  <a:pos x="93" y="633"/>
                </a:cxn>
                <a:cxn ang="0">
                  <a:pos x="57" y="633"/>
                </a:cxn>
                <a:cxn ang="0">
                  <a:pos x="23" y="633"/>
                </a:cxn>
                <a:cxn ang="0">
                  <a:pos x="4" y="614"/>
                </a:cxn>
                <a:cxn ang="0">
                  <a:pos x="2" y="591"/>
                </a:cxn>
                <a:cxn ang="0">
                  <a:pos x="4" y="565"/>
                </a:cxn>
                <a:cxn ang="0">
                  <a:pos x="19" y="539"/>
                </a:cxn>
                <a:cxn ang="0">
                  <a:pos x="42" y="522"/>
                </a:cxn>
                <a:cxn ang="0">
                  <a:pos x="52" y="492"/>
                </a:cxn>
                <a:cxn ang="0">
                  <a:pos x="65" y="457"/>
                </a:cxn>
                <a:cxn ang="0">
                  <a:pos x="47" y="422"/>
                </a:cxn>
                <a:cxn ang="0">
                  <a:pos x="77" y="405"/>
                </a:cxn>
                <a:cxn ang="0">
                  <a:pos x="104" y="408"/>
                </a:cxn>
                <a:cxn ang="0">
                  <a:pos x="119" y="397"/>
                </a:cxn>
                <a:cxn ang="0">
                  <a:pos x="124" y="345"/>
                </a:cxn>
                <a:cxn ang="0">
                  <a:pos x="114" y="341"/>
                </a:cxn>
                <a:cxn ang="0">
                  <a:pos x="100" y="313"/>
                </a:cxn>
                <a:cxn ang="0">
                  <a:pos x="91" y="252"/>
                </a:cxn>
                <a:cxn ang="0">
                  <a:pos x="78" y="199"/>
                </a:cxn>
                <a:cxn ang="0">
                  <a:pos x="56" y="172"/>
                </a:cxn>
                <a:cxn ang="0">
                  <a:pos x="43" y="135"/>
                </a:cxn>
                <a:cxn ang="0">
                  <a:pos x="37" y="114"/>
                </a:cxn>
                <a:cxn ang="0">
                  <a:pos x="30" y="86"/>
                </a:cxn>
                <a:cxn ang="0">
                  <a:pos x="26" y="62"/>
                </a:cxn>
                <a:cxn ang="0">
                  <a:pos x="41" y="40"/>
                </a:cxn>
                <a:cxn ang="0">
                  <a:pos x="57" y="46"/>
                </a:cxn>
                <a:cxn ang="0">
                  <a:pos x="80" y="44"/>
                </a:cxn>
                <a:cxn ang="0">
                  <a:pos x="84" y="48"/>
                </a:cxn>
                <a:cxn ang="0">
                  <a:pos x="83" y="61"/>
                </a:cxn>
                <a:cxn ang="0">
                  <a:pos x="100" y="68"/>
                </a:cxn>
                <a:cxn ang="0">
                  <a:pos x="116" y="66"/>
                </a:cxn>
                <a:cxn ang="0">
                  <a:pos x="130" y="62"/>
                </a:cxn>
                <a:cxn ang="0">
                  <a:pos x="155" y="69"/>
                </a:cxn>
                <a:cxn ang="0">
                  <a:pos x="157" y="50"/>
                </a:cxn>
                <a:cxn ang="0">
                  <a:pos x="164" y="33"/>
                </a:cxn>
                <a:cxn ang="0">
                  <a:pos x="167" y="5"/>
                </a:cxn>
                <a:cxn ang="0">
                  <a:pos x="186" y="5"/>
                </a:cxn>
                <a:cxn ang="0">
                  <a:pos x="201" y="4"/>
                </a:cxn>
                <a:cxn ang="0">
                  <a:pos x="209" y="20"/>
                </a:cxn>
                <a:cxn ang="0">
                  <a:pos x="213" y="49"/>
                </a:cxn>
                <a:cxn ang="0">
                  <a:pos x="190" y="85"/>
                </a:cxn>
                <a:cxn ang="0">
                  <a:pos x="193" y="119"/>
                </a:cxn>
                <a:cxn ang="0">
                  <a:pos x="238" y="149"/>
                </a:cxn>
                <a:cxn ang="0">
                  <a:pos x="264" y="170"/>
                </a:cxn>
                <a:cxn ang="0">
                  <a:pos x="300" y="188"/>
                </a:cxn>
              </a:cxnLst>
              <a:rect l="0" t="0" r="r" b="b"/>
              <a:pathLst>
                <a:path w="338" h="636">
                  <a:moveTo>
                    <a:pt x="300" y="188"/>
                  </a:moveTo>
                  <a:lnTo>
                    <a:pt x="305" y="201"/>
                  </a:lnTo>
                  <a:lnTo>
                    <a:pt x="314" y="208"/>
                  </a:lnTo>
                  <a:lnTo>
                    <a:pt x="327" y="211"/>
                  </a:lnTo>
                  <a:lnTo>
                    <a:pt x="326" y="214"/>
                  </a:lnTo>
                  <a:lnTo>
                    <a:pt x="318" y="235"/>
                  </a:lnTo>
                  <a:lnTo>
                    <a:pt x="317" y="243"/>
                  </a:lnTo>
                  <a:lnTo>
                    <a:pt x="317" y="255"/>
                  </a:lnTo>
                  <a:lnTo>
                    <a:pt x="325" y="264"/>
                  </a:lnTo>
                  <a:lnTo>
                    <a:pt x="326" y="270"/>
                  </a:lnTo>
                  <a:lnTo>
                    <a:pt x="317" y="292"/>
                  </a:lnTo>
                  <a:lnTo>
                    <a:pt x="318" y="301"/>
                  </a:lnTo>
                  <a:lnTo>
                    <a:pt x="323" y="303"/>
                  </a:lnTo>
                  <a:lnTo>
                    <a:pt x="323" y="304"/>
                  </a:lnTo>
                  <a:lnTo>
                    <a:pt x="324" y="310"/>
                  </a:lnTo>
                  <a:lnTo>
                    <a:pt x="335" y="317"/>
                  </a:lnTo>
                  <a:lnTo>
                    <a:pt x="338" y="319"/>
                  </a:lnTo>
                  <a:lnTo>
                    <a:pt x="331" y="323"/>
                  </a:lnTo>
                  <a:lnTo>
                    <a:pt x="330" y="326"/>
                  </a:lnTo>
                  <a:lnTo>
                    <a:pt x="328" y="330"/>
                  </a:lnTo>
                  <a:lnTo>
                    <a:pt x="330" y="338"/>
                  </a:lnTo>
                  <a:lnTo>
                    <a:pt x="327" y="341"/>
                  </a:lnTo>
                  <a:lnTo>
                    <a:pt x="314" y="356"/>
                  </a:lnTo>
                  <a:lnTo>
                    <a:pt x="314" y="353"/>
                  </a:lnTo>
                  <a:lnTo>
                    <a:pt x="303" y="349"/>
                  </a:lnTo>
                  <a:lnTo>
                    <a:pt x="300" y="352"/>
                  </a:lnTo>
                  <a:lnTo>
                    <a:pt x="295" y="350"/>
                  </a:lnTo>
                  <a:lnTo>
                    <a:pt x="290" y="344"/>
                  </a:lnTo>
                  <a:lnTo>
                    <a:pt x="290" y="343"/>
                  </a:lnTo>
                  <a:lnTo>
                    <a:pt x="271" y="346"/>
                  </a:lnTo>
                  <a:lnTo>
                    <a:pt x="267" y="348"/>
                  </a:lnTo>
                  <a:lnTo>
                    <a:pt x="256" y="352"/>
                  </a:lnTo>
                  <a:lnTo>
                    <a:pt x="250" y="354"/>
                  </a:lnTo>
                  <a:lnTo>
                    <a:pt x="232" y="365"/>
                  </a:lnTo>
                  <a:lnTo>
                    <a:pt x="226" y="368"/>
                  </a:lnTo>
                  <a:lnTo>
                    <a:pt x="210" y="379"/>
                  </a:lnTo>
                  <a:lnTo>
                    <a:pt x="206" y="386"/>
                  </a:lnTo>
                  <a:lnTo>
                    <a:pt x="201" y="391"/>
                  </a:lnTo>
                  <a:lnTo>
                    <a:pt x="201" y="393"/>
                  </a:lnTo>
                  <a:lnTo>
                    <a:pt x="199" y="400"/>
                  </a:lnTo>
                  <a:lnTo>
                    <a:pt x="196" y="403"/>
                  </a:lnTo>
                  <a:lnTo>
                    <a:pt x="194" y="409"/>
                  </a:lnTo>
                  <a:lnTo>
                    <a:pt x="197" y="414"/>
                  </a:lnTo>
                  <a:lnTo>
                    <a:pt x="199" y="417"/>
                  </a:lnTo>
                  <a:lnTo>
                    <a:pt x="199" y="421"/>
                  </a:lnTo>
                  <a:lnTo>
                    <a:pt x="198" y="425"/>
                  </a:lnTo>
                  <a:lnTo>
                    <a:pt x="199" y="428"/>
                  </a:lnTo>
                  <a:lnTo>
                    <a:pt x="200" y="438"/>
                  </a:lnTo>
                  <a:lnTo>
                    <a:pt x="201" y="443"/>
                  </a:lnTo>
                  <a:lnTo>
                    <a:pt x="202" y="451"/>
                  </a:lnTo>
                  <a:lnTo>
                    <a:pt x="203" y="468"/>
                  </a:lnTo>
                  <a:lnTo>
                    <a:pt x="203" y="478"/>
                  </a:lnTo>
                  <a:lnTo>
                    <a:pt x="201" y="490"/>
                  </a:lnTo>
                  <a:lnTo>
                    <a:pt x="201" y="491"/>
                  </a:lnTo>
                  <a:lnTo>
                    <a:pt x="196" y="496"/>
                  </a:lnTo>
                  <a:lnTo>
                    <a:pt x="189" y="504"/>
                  </a:lnTo>
                  <a:lnTo>
                    <a:pt x="184" y="511"/>
                  </a:lnTo>
                  <a:lnTo>
                    <a:pt x="174" y="517"/>
                  </a:lnTo>
                  <a:lnTo>
                    <a:pt x="155" y="525"/>
                  </a:lnTo>
                  <a:lnTo>
                    <a:pt x="149" y="528"/>
                  </a:lnTo>
                  <a:lnTo>
                    <a:pt x="148" y="529"/>
                  </a:lnTo>
                  <a:lnTo>
                    <a:pt x="140" y="540"/>
                  </a:lnTo>
                  <a:lnTo>
                    <a:pt x="130" y="554"/>
                  </a:lnTo>
                  <a:lnTo>
                    <a:pt x="129" y="555"/>
                  </a:lnTo>
                  <a:lnTo>
                    <a:pt x="127" y="558"/>
                  </a:lnTo>
                  <a:lnTo>
                    <a:pt x="120" y="566"/>
                  </a:lnTo>
                  <a:lnTo>
                    <a:pt x="114" y="575"/>
                  </a:lnTo>
                  <a:lnTo>
                    <a:pt x="114" y="579"/>
                  </a:lnTo>
                  <a:lnTo>
                    <a:pt x="108" y="607"/>
                  </a:lnTo>
                  <a:lnTo>
                    <a:pt x="106" y="612"/>
                  </a:lnTo>
                  <a:lnTo>
                    <a:pt x="104" y="618"/>
                  </a:lnTo>
                  <a:lnTo>
                    <a:pt x="93" y="633"/>
                  </a:lnTo>
                  <a:lnTo>
                    <a:pt x="80" y="635"/>
                  </a:lnTo>
                  <a:lnTo>
                    <a:pt x="75" y="635"/>
                  </a:lnTo>
                  <a:lnTo>
                    <a:pt x="68" y="634"/>
                  </a:lnTo>
                  <a:lnTo>
                    <a:pt x="57" y="633"/>
                  </a:lnTo>
                  <a:lnTo>
                    <a:pt x="45" y="635"/>
                  </a:lnTo>
                  <a:lnTo>
                    <a:pt x="37" y="635"/>
                  </a:lnTo>
                  <a:lnTo>
                    <a:pt x="31" y="636"/>
                  </a:lnTo>
                  <a:lnTo>
                    <a:pt x="23" y="633"/>
                  </a:lnTo>
                  <a:lnTo>
                    <a:pt x="21" y="632"/>
                  </a:lnTo>
                  <a:lnTo>
                    <a:pt x="13" y="626"/>
                  </a:lnTo>
                  <a:lnTo>
                    <a:pt x="11" y="625"/>
                  </a:lnTo>
                  <a:lnTo>
                    <a:pt x="4" y="614"/>
                  </a:lnTo>
                  <a:lnTo>
                    <a:pt x="0" y="607"/>
                  </a:lnTo>
                  <a:lnTo>
                    <a:pt x="5" y="602"/>
                  </a:lnTo>
                  <a:lnTo>
                    <a:pt x="5" y="595"/>
                  </a:lnTo>
                  <a:lnTo>
                    <a:pt x="2" y="591"/>
                  </a:lnTo>
                  <a:lnTo>
                    <a:pt x="0" y="586"/>
                  </a:lnTo>
                  <a:lnTo>
                    <a:pt x="4" y="577"/>
                  </a:lnTo>
                  <a:lnTo>
                    <a:pt x="5" y="571"/>
                  </a:lnTo>
                  <a:lnTo>
                    <a:pt x="4" y="565"/>
                  </a:lnTo>
                  <a:lnTo>
                    <a:pt x="0" y="553"/>
                  </a:lnTo>
                  <a:lnTo>
                    <a:pt x="1" y="545"/>
                  </a:lnTo>
                  <a:lnTo>
                    <a:pt x="12" y="541"/>
                  </a:lnTo>
                  <a:lnTo>
                    <a:pt x="19" y="539"/>
                  </a:lnTo>
                  <a:lnTo>
                    <a:pt x="26" y="538"/>
                  </a:lnTo>
                  <a:lnTo>
                    <a:pt x="30" y="536"/>
                  </a:lnTo>
                  <a:lnTo>
                    <a:pt x="40" y="526"/>
                  </a:lnTo>
                  <a:lnTo>
                    <a:pt x="42" y="522"/>
                  </a:lnTo>
                  <a:lnTo>
                    <a:pt x="43" y="515"/>
                  </a:lnTo>
                  <a:lnTo>
                    <a:pt x="45" y="507"/>
                  </a:lnTo>
                  <a:lnTo>
                    <a:pt x="49" y="499"/>
                  </a:lnTo>
                  <a:lnTo>
                    <a:pt x="52" y="492"/>
                  </a:lnTo>
                  <a:lnTo>
                    <a:pt x="60" y="476"/>
                  </a:lnTo>
                  <a:lnTo>
                    <a:pt x="61" y="468"/>
                  </a:lnTo>
                  <a:lnTo>
                    <a:pt x="61" y="467"/>
                  </a:lnTo>
                  <a:lnTo>
                    <a:pt x="65" y="457"/>
                  </a:lnTo>
                  <a:lnTo>
                    <a:pt x="58" y="449"/>
                  </a:lnTo>
                  <a:lnTo>
                    <a:pt x="48" y="439"/>
                  </a:lnTo>
                  <a:lnTo>
                    <a:pt x="42" y="434"/>
                  </a:lnTo>
                  <a:lnTo>
                    <a:pt x="47" y="422"/>
                  </a:lnTo>
                  <a:lnTo>
                    <a:pt x="52" y="420"/>
                  </a:lnTo>
                  <a:lnTo>
                    <a:pt x="59" y="417"/>
                  </a:lnTo>
                  <a:lnTo>
                    <a:pt x="71" y="411"/>
                  </a:lnTo>
                  <a:lnTo>
                    <a:pt x="77" y="405"/>
                  </a:lnTo>
                  <a:lnTo>
                    <a:pt x="78" y="405"/>
                  </a:lnTo>
                  <a:lnTo>
                    <a:pt x="88" y="404"/>
                  </a:lnTo>
                  <a:lnTo>
                    <a:pt x="95" y="405"/>
                  </a:lnTo>
                  <a:lnTo>
                    <a:pt x="104" y="408"/>
                  </a:lnTo>
                  <a:lnTo>
                    <a:pt x="106" y="405"/>
                  </a:lnTo>
                  <a:lnTo>
                    <a:pt x="106" y="407"/>
                  </a:lnTo>
                  <a:lnTo>
                    <a:pt x="111" y="404"/>
                  </a:lnTo>
                  <a:lnTo>
                    <a:pt x="119" y="397"/>
                  </a:lnTo>
                  <a:lnTo>
                    <a:pt x="125" y="380"/>
                  </a:lnTo>
                  <a:lnTo>
                    <a:pt x="127" y="369"/>
                  </a:lnTo>
                  <a:lnTo>
                    <a:pt x="126" y="346"/>
                  </a:lnTo>
                  <a:lnTo>
                    <a:pt x="124" y="345"/>
                  </a:lnTo>
                  <a:lnTo>
                    <a:pt x="123" y="344"/>
                  </a:lnTo>
                  <a:lnTo>
                    <a:pt x="123" y="345"/>
                  </a:lnTo>
                  <a:lnTo>
                    <a:pt x="120" y="344"/>
                  </a:lnTo>
                  <a:lnTo>
                    <a:pt x="114" y="341"/>
                  </a:lnTo>
                  <a:lnTo>
                    <a:pt x="111" y="335"/>
                  </a:lnTo>
                  <a:lnTo>
                    <a:pt x="106" y="325"/>
                  </a:lnTo>
                  <a:lnTo>
                    <a:pt x="102" y="321"/>
                  </a:lnTo>
                  <a:lnTo>
                    <a:pt x="100" y="313"/>
                  </a:lnTo>
                  <a:lnTo>
                    <a:pt x="93" y="282"/>
                  </a:lnTo>
                  <a:lnTo>
                    <a:pt x="93" y="272"/>
                  </a:lnTo>
                  <a:lnTo>
                    <a:pt x="92" y="263"/>
                  </a:lnTo>
                  <a:lnTo>
                    <a:pt x="91" y="252"/>
                  </a:lnTo>
                  <a:lnTo>
                    <a:pt x="91" y="246"/>
                  </a:lnTo>
                  <a:lnTo>
                    <a:pt x="88" y="234"/>
                  </a:lnTo>
                  <a:lnTo>
                    <a:pt x="83" y="216"/>
                  </a:lnTo>
                  <a:lnTo>
                    <a:pt x="78" y="199"/>
                  </a:lnTo>
                  <a:lnTo>
                    <a:pt x="73" y="193"/>
                  </a:lnTo>
                  <a:lnTo>
                    <a:pt x="68" y="185"/>
                  </a:lnTo>
                  <a:lnTo>
                    <a:pt x="59" y="173"/>
                  </a:lnTo>
                  <a:lnTo>
                    <a:pt x="56" y="172"/>
                  </a:lnTo>
                  <a:lnTo>
                    <a:pt x="55" y="172"/>
                  </a:lnTo>
                  <a:lnTo>
                    <a:pt x="50" y="162"/>
                  </a:lnTo>
                  <a:lnTo>
                    <a:pt x="49" y="156"/>
                  </a:lnTo>
                  <a:lnTo>
                    <a:pt x="43" y="135"/>
                  </a:lnTo>
                  <a:lnTo>
                    <a:pt x="41" y="133"/>
                  </a:lnTo>
                  <a:lnTo>
                    <a:pt x="38" y="127"/>
                  </a:lnTo>
                  <a:lnTo>
                    <a:pt x="38" y="118"/>
                  </a:lnTo>
                  <a:lnTo>
                    <a:pt x="37" y="114"/>
                  </a:lnTo>
                  <a:lnTo>
                    <a:pt x="36" y="109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6"/>
                  </a:lnTo>
                  <a:lnTo>
                    <a:pt x="34" y="82"/>
                  </a:lnTo>
                  <a:lnTo>
                    <a:pt x="34" y="79"/>
                  </a:lnTo>
                  <a:lnTo>
                    <a:pt x="30" y="67"/>
                  </a:lnTo>
                  <a:lnTo>
                    <a:pt x="26" y="62"/>
                  </a:lnTo>
                  <a:lnTo>
                    <a:pt x="30" y="56"/>
                  </a:lnTo>
                  <a:lnTo>
                    <a:pt x="32" y="50"/>
                  </a:lnTo>
                  <a:lnTo>
                    <a:pt x="33" y="49"/>
                  </a:lnTo>
                  <a:lnTo>
                    <a:pt x="41" y="40"/>
                  </a:lnTo>
                  <a:lnTo>
                    <a:pt x="48" y="39"/>
                  </a:lnTo>
                  <a:lnTo>
                    <a:pt x="52" y="44"/>
                  </a:lnTo>
                  <a:lnTo>
                    <a:pt x="55" y="41"/>
                  </a:lnTo>
                  <a:lnTo>
                    <a:pt x="57" y="46"/>
                  </a:lnTo>
                  <a:lnTo>
                    <a:pt x="64" y="40"/>
                  </a:lnTo>
                  <a:lnTo>
                    <a:pt x="71" y="44"/>
                  </a:lnTo>
                  <a:lnTo>
                    <a:pt x="76" y="45"/>
                  </a:lnTo>
                  <a:lnTo>
                    <a:pt x="80" y="44"/>
                  </a:lnTo>
                  <a:lnTo>
                    <a:pt x="82" y="41"/>
                  </a:lnTo>
                  <a:lnTo>
                    <a:pt x="85" y="43"/>
                  </a:lnTo>
                  <a:lnTo>
                    <a:pt x="87" y="45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83" y="61"/>
                  </a:lnTo>
                  <a:lnTo>
                    <a:pt x="89" y="68"/>
                  </a:lnTo>
                  <a:lnTo>
                    <a:pt x="90" y="71"/>
                  </a:lnTo>
                  <a:lnTo>
                    <a:pt x="93" y="70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10" y="68"/>
                  </a:lnTo>
                  <a:lnTo>
                    <a:pt x="114" y="64"/>
                  </a:lnTo>
                  <a:lnTo>
                    <a:pt x="116" y="66"/>
                  </a:lnTo>
                  <a:lnTo>
                    <a:pt x="119" y="67"/>
                  </a:lnTo>
                  <a:lnTo>
                    <a:pt x="125" y="70"/>
                  </a:lnTo>
                  <a:lnTo>
                    <a:pt x="125" y="61"/>
                  </a:lnTo>
                  <a:lnTo>
                    <a:pt x="130" y="62"/>
                  </a:lnTo>
                  <a:lnTo>
                    <a:pt x="139" y="59"/>
                  </a:lnTo>
                  <a:lnTo>
                    <a:pt x="147" y="60"/>
                  </a:lnTo>
                  <a:lnTo>
                    <a:pt x="152" y="68"/>
                  </a:lnTo>
                  <a:lnTo>
                    <a:pt x="155" y="69"/>
                  </a:lnTo>
                  <a:lnTo>
                    <a:pt x="157" y="64"/>
                  </a:lnTo>
                  <a:lnTo>
                    <a:pt x="157" y="63"/>
                  </a:lnTo>
                  <a:lnTo>
                    <a:pt x="151" y="59"/>
                  </a:lnTo>
                  <a:lnTo>
                    <a:pt x="157" y="50"/>
                  </a:lnTo>
                  <a:lnTo>
                    <a:pt x="158" y="48"/>
                  </a:lnTo>
                  <a:lnTo>
                    <a:pt x="161" y="41"/>
                  </a:lnTo>
                  <a:lnTo>
                    <a:pt x="162" y="41"/>
                  </a:lnTo>
                  <a:lnTo>
                    <a:pt x="164" y="33"/>
                  </a:lnTo>
                  <a:lnTo>
                    <a:pt x="165" y="25"/>
                  </a:lnTo>
                  <a:lnTo>
                    <a:pt x="165" y="24"/>
                  </a:lnTo>
                  <a:lnTo>
                    <a:pt x="167" y="15"/>
                  </a:lnTo>
                  <a:lnTo>
                    <a:pt x="167" y="5"/>
                  </a:lnTo>
                  <a:lnTo>
                    <a:pt x="170" y="0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86" y="5"/>
                  </a:lnTo>
                  <a:lnTo>
                    <a:pt x="187" y="3"/>
                  </a:lnTo>
                  <a:lnTo>
                    <a:pt x="189" y="4"/>
                  </a:lnTo>
                  <a:lnTo>
                    <a:pt x="193" y="8"/>
                  </a:lnTo>
                  <a:lnTo>
                    <a:pt x="201" y="4"/>
                  </a:lnTo>
                  <a:lnTo>
                    <a:pt x="208" y="4"/>
                  </a:lnTo>
                  <a:lnTo>
                    <a:pt x="214" y="4"/>
                  </a:lnTo>
                  <a:lnTo>
                    <a:pt x="218" y="6"/>
                  </a:lnTo>
                  <a:lnTo>
                    <a:pt x="209" y="20"/>
                  </a:lnTo>
                  <a:lnTo>
                    <a:pt x="209" y="25"/>
                  </a:lnTo>
                  <a:lnTo>
                    <a:pt x="208" y="26"/>
                  </a:lnTo>
                  <a:lnTo>
                    <a:pt x="209" y="33"/>
                  </a:lnTo>
                  <a:lnTo>
                    <a:pt x="213" y="49"/>
                  </a:lnTo>
                  <a:lnTo>
                    <a:pt x="214" y="50"/>
                  </a:lnTo>
                  <a:lnTo>
                    <a:pt x="203" y="67"/>
                  </a:lnTo>
                  <a:lnTo>
                    <a:pt x="202" y="68"/>
                  </a:lnTo>
                  <a:lnTo>
                    <a:pt x="190" y="85"/>
                  </a:lnTo>
                  <a:lnTo>
                    <a:pt x="184" y="98"/>
                  </a:lnTo>
                  <a:lnTo>
                    <a:pt x="184" y="103"/>
                  </a:lnTo>
                  <a:lnTo>
                    <a:pt x="185" y="111"/>
                  </a:lnTo>
                  <a:lnTo>
                    <a:pt x="193" y="119"/>
                  </a:lnTo>
                  <a:lnTo>
                    <a:pt x="193" y="135"/>
                  </a:lnTo>
                  <a:lnTo>
                    <a:pt x="202" y="144"/>
                  </a:lnTo>
                  <a:lnTo>
                    <a:pt x="217" y="149"/>
                  </a:lnTo>
                  <a:lnTo>
                    <a:pt x="238" y="149"/>
                  </a:lnTo>
                  <a:lnTo>
                    <a:pt x="244" y="149"/>
                  </a:lnTo>
                  <a:lnTo>
                    <a:pt x="255" y="158"/>
                  </a:lnTo>
                  <a:lnTo>
                    <a:pt x="258" y="166"/>
                  </a:lnTo>
                  <a:lnTo>
                    <a:pt x="264" y="170"/>
                  </a:lnTo>
                  <a:lnTo>
                    <a:pt x="272" y="176"/>
                  </a:lnTo>
                  <a:lnTo>
                    <a:pt x="279" y="180"/>
                  </a:lnTo>
                  <a:lnTo>
                    <a:pt x="291" y="186"/>
                  </a:lnTo>
                  <a:lnTo>
                    <a:pt x="300" y="18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19" name="Freeform 219"/>
            <p:cNvSpPr>
              <a:spLocks/>
            </p:cNvSpPr>
            <p:nvPr/>
          </p:nvSpPr>
          <p:spPr bwMode="auto">
            <a:xfrm>
              <a:off x="5423" y="2780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0" name="Freeform 220"/>
            <p:cNvSpPr>
              <a:spLocks/>
            </p:cNvSpPr>
            <p:nvPr/>
          </p:nvSpPr>
          <p:spPr bwMode="auto">
            <a:xfrm>
              <a:off x="4705" y="3229"/>
              <a:ext cx="693" cy="473"/>
            </a:xfrm>
            <a:custGeom>
              <a:avLst/>
              <a:gdLst/>
              <a:ahLst/>
              <a:cxnLst>
                <a:cxn ang="0">
                  <a:pos x="451" y="435"/>
                </a:cxn>
                <a:cxn ang="0">
                  <a:pos x="502" y="454"/>
                </a:cxn>
                <a:cxn ang="0">
                  <a:pos x="551" y="459"/>
                </a:cxn>
                <a:cxn ang="0">
                  <a:pos x="579" y="465"/>
                </a:cxn>
                <a:cxn ang="0">
                  <a:pos x="573" y="439"/>
                </a:cxn>
                <a:cxn ang="0">
                  <a:pos x="586" y="396"/>
                </a:cxn>
                <a:cxn ang="0">
                  <a:pos x="605" y="380"/>
                </a:cxn>
                <a:cxn ang="0">
                  <a:pos x="610" y="372"/>
                </a:cxn>
                <a:cxn ang="0">
                  <a:pos x="613" y="362"/>
                </a:cxn>
                <a:cxn ang="0">
                  <a:pos x="615" y="342"/>
                </a:cxn>
                <a:cxn ang="0">
                  <a:pos x="604" y="328"/>
                </a:cxn>
                <a:cxn ang="0">
                  <a:pos x="592" y="310"/>
                </a:cxn>
                <a:cxn ang="0">
                  <a:pos x="601" y="305"/>
                </a:cxn>
                <a:cxn ang="0">
                  <a:pos x="595" y="288"/>
                </a:cxn>
                <a:cxn ang="0">
                  <a:pos x="572" y="275"/>
                </a:cxn>
                <a:cxn ang="0">
                  <a:pos x="580" y="219"/>
                </a:cxn>
                <a:cxn ang="0">
                  <a:pos x="595" y="180"/>
                </a:cxn>
                <a:cxn ang="0">
                  <a:pos x="612" y="137"/>
                </a:cxn>
                <a:cxn ang="0">
                  <a:pos x="617" y="123"/>
                </a:cxn>
                <a:cxn ang="0">
                  <a:pos x="639" y="91"/>
                </a:cxn>
                <a:cxn ang="0">
                  <a:pos x="674" y="35"/>
                </a:cxn>
                <a:cxn ang="0">
                  <a:pos x="683" y="14"/>
                </a:cxn>
                <a:cxn ang="0">
                  <a:pos x="648" y="15"/>
                </a:cxn>
                <a:cxn ang="0">
                  <a:pos x="628" y="25"/>
                </a:cxn>
                <a:cxn ang="0">
                  <a:pos x="604" y="25"/>
                </a:cxn>
                <a:cxn ang="0">
                  <a:pos x="598" y="35"/>
                </a:cxn>
                <a:cxn ang="0">
                  <a:pos x="563" y="44"/>
                </a:cxn>
                <a:cxn ang="0">
                  <a:pos x="529" y="37"/>
                </a:cxn>
                <a:cxn ang="0">
                  <a:pos x="489" y="50"/>
                </a:cxn>
                <a:cxn ang="0">
                  <a:pos x="457" y="70"/>
                </a:cxn>
                <a:cxn ang="0">
                  <a:pos x="411" y="82"/>
                </a:cxn>
                <a:cxn ang="0">
                  <a:pos x="377" y="80"/>
                </a:cxn>
                <a:cxn ang="0">
                  <a:pos x="334" y="77"/>
                </a:cxn>
                <a:cxn ang="0">
                  <a:pos x="278" y="95"/>
                </a:cxn>
                <a:cxn ang="0">
                  <a:pos x="252" y="78"/>
                </a:cxn>
                <a:cxn ang="0">
                  <a:pos x="234" y="53"/>
                </a:cxn>
                <a:cxn ang="0">
                  <a:pos x="211" y="59"/>
                </a:cxn>
                <a:cxn ang="0">
                  <a:pos x="202" y="51"/>
                </a:cxn>
                <a:cxn ang="0">
                  <a:pos x="203" y="50"/>
                </a:cxn>
                <a:cxn ang="0">
                  <a:pos x="201" y="32"/>
                </a:cxn>
                <a:cxn ang="0">
                  <a:pos x="192" y="23"/>
                </a:cxn>
                <a:cxn ang="0">
                  <a:pos x="177" y="29"/>
                </a:cxn>
                <a:cxn ang="0">
                  <a:pos x="154" y="35"/>
                </a:cxn>
                <a:cxn ang="0">
                  <a:pos x="140" y="59"/>
                </a:cxn>
                <a:cxn ang="0">
                  <a:pos x="96" y="72"/>
                </a:cxn>
                <a:cxn ang="0">
                  <a:pos x="77" y="46"/>
                </a:cxn>
                <a:cxn ang="0">
                  <a:pos x="68" y="46"/>
                </a:cxn>
                <a:cxn ang="0">
                  <a:pos x="48" y="64"/>
                </a:cxn>
                <a:cxn ang="0">
                  <a:pos x="22" y="79"/>
                </a:cxn>
                <a:cxn ang="0">
                  <a:pos x="18" y="88"/>
                </a:cxn>
                <a:cxn ang="0">
                  <a:pos x="10" y="114"/>
                </a:cxn>
                <a:cxn ang="0">
                  <a:pos x="4" y="138"/>
                </a:cxn>
                <a:cxn ang="0">
                  <a:pos x="10" y="164"/>
                </a:cxn>
                <a:cxn ang="0">
                  <a:pos x="49" y="208"/>
                </a:cxn>
                <a:cxn ang="0">
                  <a:pos x="116" y="212"/>
                </a:cxn>
                <a:cxn ang="0">
                  <a:pos x="154" y="231"/>
                </a:cxn>
                <a:cxn ang="0">
                  <a:pos x="183" y="261"/>
                </a:cxn>
                <a:cxn ang="0">
                  <a:pos x="217" y="286"/>
                </a:cxn>
                <a:cxn ang="0">
                  <a:pos x="242" y="290"/>
                </a:cxn>
                <a:cxn ang="0">
                  <a:pos x="287" y="331"/>
                </a:cxn>
                <a:cxn ang="0">
                  <a:pos x="327" y="345"/>
                </a:cxn>
                <a:cxn ang="0">
                  <a:pos x="399" y="359"/>
                </a:cxn>
                <a:cxn ang="0">
                  <a:pos x="552" y="158"/>
                </a:cxn>
              </a:cxnLst>
              <a:rect l="0" t="0" r="r" b="b"/>
              <a:pathLst>
                <a:path w="693" h="473">
                  <a:moveTo>
                    <a:pt x="411" y="371"/>
                  </a:moveTo>
                  <a:lnTo>
                    <a:pt x="422" y="385"/>
                  </a:lnTo>
                  <a:lnTo>
                    <a:pt x="433" y="407"/>
                  </a:lnTo>
                  <a:lnTo>
                    <a:pt x="438" y="425"/>
                  </a:lnTo>
                  <a:lnTo>
                    <a:pt x="446" y="434"/>
                  </a:lnTo>
                  <a:lnTo>
                    <a:pt x="451" y="435"/>
                  </a:lnTo>
                  <a:lnTo>
                    <a:pt x="466" y="437"/>
                  </a:lnTo>
                  <a:lnTo>
                    <a:pt x="475" y="440"/>
                  </a:lnTo>
                  <a:lnTo>
                    <a:pt x="485" y="451"/>
                  </a:lnTo>
                  <a:lnTo>
                    <a:pt x="490" y="452"/>
                  </a:lnTo>
                  <a:lnTo>
                    <a:pt x="500" y="453"/>
                  </a:lnTo>
                  <a:lnTo>
                    <a:pt x="502" y="454"/>
                  </a:lnTo>
                  <a:lnTo>
                    <a:pt x="506" y="455"/>
                  </a:lnTo>
                  <a:lnTo>
                    <a:pt x="514" y="453"/>
                  </a:lnTo>
                  <a:lnTo>
                    <a:pt x="520" y="450"/>
                  </a:lnTo>
                  <a:lnTo>
                    <a:pt x="531" y="449"/>
                  </a:lnTo>
                  <a:lnTo>
                    <a:pt x="544" y="460"/>
                  </a:lnTo>
                  <a:lnTo>
                    <a:pt x="551" y="459"/>
                  </a:lnTo>
                  <a:lnTo>
                    <a:pt x="553" y="456"/>
                  </a:lnTo>
                  <a:lnTo>
                    <a:pt x="561" y="461"/>
                  </a:lnTo>
                  <a:lnTo>
                    <a:pt x="566" y="469"/>
                  </a:lnTo>
                  <a:lnTo>
                    <a:pt x="568" y="471"/>
                  </a:lnTo>
                  <a:lnTo>
                    <a:pt x="570" y="473"/>
                  </a:lnTo>
                  <a:lnTo>
                    <a:pt x="579" y="465"/>
                  </a:lnTo>
                  <a:lnTo>
                    <a:pt x="581" y="466"/>
                  </a:lnTo>
                  <a:lnTo>
                    <a:pt x="582" y="462"/>
                  </a:lnTo>
                  <a:lnTo>
                    <a:pt x="581" y="461"/>
                  </a:lnTo>
                  <a:lnTo>
                    <a:pt x="580" y="459"/>
                  </a:lnTo>
                  <a:lnTo>
                    <a:pt x="578" y="444"/>
                  </a:lnTo>
                  <a:lnTo>
                    <a:pt x="573" y="439"/>
                  </a:lnTo>
                  <a:lnTo>
                    <a:pt x="573" y="432"/>
                  </a:lnTo>
                  <a:lnTo>
                    <a:pt x="573" y="428"/>
                  </a:lnTo>
                  <a:lnTo>
                    <a:pt x="576" y="427"/>
                  </a:lnTo>
                  <a:lnTo>
                    <a:pt x="577" y="414"/>
                  </a:lnTo>
                  <a:lnTo>
                    <a:pt x="582" y="408"/>
                  </a:lnTo>
                  <a:lnTo>
                    <a:pt x="586" y="396"/>
                  </a:lnTo>
                  <a:lnTo>
                    <a:pt x="590" y="393"/>
                  </a:lnTo>
                  <a:lnTo>
                    <a:pt x="593" y="387"/>
                  </a:lnTo>
                  <a:lnTo>
                    <a:pt x="598" y="384"/>
                  </a:lnTo>
                  <a:lnTo>
                    <a:pt x="598" y="382"/>
                  </a:lnTo>
                  <a:lnTo>
                    <a:pt x="601" y="381"/>
                  </a:lnTo>
                  <a:lnTo>
                    <a:pt x="605" y="380"/>
                  </a:lnTo>
                  <a:lnTo>
                    <a:pt x="610" y="379"/>
                  </a:lnTo>
                  <a:lnTo>
                    <a:pt x="608" y="377"/>
                  </a:lnTo>
                  <a:lnTo>
                    <a:pt x="611" y="376"/>
                  </a:lnTo>
                  <a:lnTo>
                    <a:pt x="608" y="375"/>
                  </a:lnTo>
                  <a:lnTo>
                    <a:pt x="611" y="375"/>
                  </a:lnTo>
                  <a:lnTo>
                    <a:pt x="610" y="372"/>
                  </a:lnTo>
                  <a:lnTo>
                    <a:pt x="618" y="368"/>
                  </a:lnTo>
                  <a:lnTo>
                    <a:pt x="620" y="371"/>
                  </a:lnTo>
                  <a:lnTo>
                    <a:pt x="625" y="371"/>
                  </a:lnTo>
                  <a:lnTo>
                    <a:pt x="618" y="360"/>
                  </a:lnTo>
                  <a:lnTo>
                    <a:pt x="615" y="361"/>
                  </a:lnTo>
                  <a:lnTo>
                    <a:pt x="613" y="362"/>
                  </a:lnTo>
                  <a:lnTo>
                    <a:pt x="611" y="356"/>
                  </a:lnTo>
                  <a:lnTo>
                    <a:pt x="614" y="354"/>
                  </a:lnTo>
                  <a:lnTo>
                    <a:pt x="616" y="357"/>
                  </a:lnTo>
                  <a:lnTo>
                    <a:pt x="616" y="354"/>
                  </a:lnTo>
                  <a:lnTo>
                    <a:pt x="617" y="346"/>
                  </a:lnTo>
                  <a:lnTo>
                    <a:pt x="615" y="342"/>
                  </a:lnTo>
                  <a:lnTo>
                    <a:pt x="606" y="341"/>
                  </a:lnTo>
                  <a:lnTo>
                    <a:pt x="603" y="340"/>
                  </a:lnTo>
                  <a:lnTo>
                    <a:pt x="600" y="335"/>
                  </a:lnTo>
                  <a:lnTo>
                    <a:pt x="601" y="330"/>
                  </a:lnTo>
                  <a:lnTo>
                    <a:pt x="604" y="331"/>
                  </a:lnTo>
                  <a:lnTo>
                    <a:pt x="604" y="328"/>
                  </a:lnTo>
                  <a:lnTo>
                    <a:pt x="602" y="329"/>
                  </a:lnTo>
                  <a:lnTo>
                    <a:pt x="596" y="329"/>
                  </a:lnTo>
                  <a:lnTo>
                    <a:pt x="595" y="321"/>
                  </a:lnTo>
                  <a:lnTo>
                    <a:pt x="593" y="319"/>
                  </a:lnTo>
                  <a:lnTo>
                    <a:pt x="592" y="311"/>
                  </a:lnTo>
                  <a:lnTo>
                    <a:pt x="592" y="310"/>
                  </a:lnTo>
                  <a:lnTo>
                    <a:pt x="594" y="308"/>
                  </a:lnTo>
                  <a:lnTo>
                    <a:pt x="593" y="305"/>
                  </a:lnTo>
                  <a:lnTo>
                    <a:pt x="599" y="302"/>
                  </a:lnTo>
                  <a:lnTo>
                    <a:pt x="600" y="305"/>
                  </a:lnTo>
                  <a:lnTo>
                    <a:pt x="601" y="310"/>
                  </a:lnTo>
                  <a:lnTo>
                    <a:pt x="601" y="305"/>
                  </a:lnTo>
                  <a:lnTo>
                    <a:pt x="602" y="302"/>
                  </a:lnTo>
                  <a:lnTo>
                    <a:pt x="605" y="306"/>
                  </a:lnTo>
                  <a:lnTo>
                    <a:pt x="608" y="302"/>
                  </a:lnTo>
                  <a:lnTo>
                    <a:pt x="603" y="297"/>
                  </a:lnTo>
                  <a:lnTo>
                    <a:pt x="598" y="289"/>
                  </a:lnTo>
                  <a:lnTo>
                    <a:pt x="595" y="288"/>
                  </a:lnTo>
                  <a:lnTo>
                    <a:pt x="594" y="291"/>
                  </a:lnTo>
                  <a:lnTo>
                    <a:pt x="591" y="289"/>
                  </a:lnTo>
                  <a:lnTo>
                    <a:pt x="588" y="289"/>
                  </a:lnTo>
                  <a:lnTo>
                    <a:pt x="584" y="286"/>
                  </a:lnTo>
                  <a:lnTo>
                    <a:pt x="576" y="284"/>
                  </a:lnTo>
                  <a:lnTo>
                    <a:pt x="572" y="275"/>
                  </a:lnTo>
                  <a:lnTo>
                    <a:pt x="572" y="270"/>
                  </a:lnTo>
                  <a:lnTo>
                    <a:pt x="571" y="243"/>
                  </a:lnTo>
                  <a:lnTo>
                    <a:pt x="572" y="231"/>
                  </a:lnTo>
                  <a:lnTo>
                    <a:pt x="572" y="230"/>
                  </a:lnTo>
                  <a:lnTo>
                    <a:pt x="578" y="221"/>
                  </a:lnTo>
                  <a:lnTo>
                    <a:pt x="580" y="219"/>
                  </a:lnTo>
                  <a:lnTo>
                    <a:pt x="584" y="215"/>
                  </a:lnTo>
                  <a:lnTo>
                    <a:pt x="589" y="208"/>
                  </a:lnTo>
                  <a:lnTo>
                    <a:pt x="591" y="205"/>
                  </a:lnTo>
                  <a:lnTo>
                    <a:pt x="591" y="191"/>
                  </a:lnTo>
                  <a:lnTo>
                    <a:pt x="595" y="184"/>
                  </a:lnTo>
                  <a:lnTo>
                    <a:pt x="595" y="180"/>
                  </a:lnTo>
                  <a:lnTo>
                    <a:pt x="600" y="169"/>
                  </a:lnTo>
                  <a:lnTo>
                    <a:pt x="596" y="161"/>
                  </a:lnTo>
                  <a:lnTo>
                    <a:pt x="601" y="153"/>
                  </a:lnTo>
                  <a:lnTo>
                    <a:pt x="604" y="147"/>
                  </a:lnTo>
                  <a:lnTo>
                    <a:pt x="608" y="142"/>
                  </a:lnTo>
                  <a:lnTo>
                    <a:pt x="612" y="137"/>
                  </a:lnTo>
                  <a:lnTo>
                    <a:pt x="612" y="133"/>
                  </a:lnTo>
                  <a:lnTo>
                    <a:pt x="613" y="132"/>
                  </a:lnTo>
                  <a:lnTo>
                    <a:pt x="616" y="131"/>
                  </a:lnTo>
                  <a:lnTo>
                    <a:pt x="617" y="129"/>
                  </a:lnTo>
                  <a:lnTo>
                    <a:pt x="617" y="124"/>
                  </a:lnTo>
                  <a:lnTo>
                    <a:pt x="617" y="123"/>
                  </a:lnTo>
                  <a:lnTo>
                    <a:pt x="625" y="114"/>
                  </a:lnTo>
                  <a:lnTo>
                    <a:pt x="626" y="112"/>
                  </a:lnTo>
                  <a:lnTo>
                    <a:pt x="629" y="107"/>
                  </a:lnTo>
                  <a:lnTo>
                    <a:pt x="634" y="99"/>
                  </a:lnTo>
                  <a:lnTo>
                    <a:pt x="636" y="97"/>
                  </a:lnTo>
                  <a:lnTo>
                    <a:pt x="639" y="91"/>
                  </a:lnTo>
                  <a:lnTo>
                    <a:pt x="642" y="88"/>
                  </a:lnTo>
                  <a:lnTo>
                    <a:pt x="648" y="79"/>
                  </a:lnTo>
                  <a:lnTo>
                    <a:pt x="651" y="75"/>
                  </a:lnTo>
                  <a:lnTo>
                    <a:pt x="653" y="73"/>
                  </a:lnTo>
                  <a:lnTo>
                    <a:pt x="664" y="54"/>
                  </a:lnTo>
                  <a:lnTo>
                    <a:pt x="674" y="35"/>
                  </a:lnTo>
                  <a:lnTo>
                    <a:pt x="675" y="30"/>
                  </a:lnTo>
                  <a:lnTo>
                    <a:pt x="674" y="30"/>
                  </a:lnTo>
                  <a:lnTo>
                    <a:pt x="674" y="32"/>
                  </a:lnTo>
                  <a:lnTo>
                    <a:pt x="673" y="32"/>
                  </a:lnTo>
                  <a:lnTo>
                    <a:pt x="676" y="19"/>
                  </a:lnTo>
                  <a:lnTo>
                    <a:pt x="683" y="14"/>
                  </a:lnTo>
                  <a:lnTo>
                    <a:pt x="693" y="9"/>
                  </a:lnTo>
                  <a:lnTo>
                    <a:pt x="688" y="8"/>
                  </a:lnTo>
                  <a:lnTo>
                    <a:pt x="681" y="7"/>
                  </a:lnTo>
                  <a:lnTo>
                    <a:pt x="669" y="0"/>
                  </a:lnTo>
                  <a:lnTo>
                    <a:pt x="664" y="2"/>
                  </a:lnTo>
                  <a:lnTo>
                    <a:pt x="648" y="15"/>
                  </a:lnTo>
                  <a:lnTo>
                    <a:pt x="645" y="17"/>
                  </a:lnTo>
                  <a:lnTo>
                    <a:pt x="643" y="18"/>
                  </a:lnTo>
                  <a:lnTo>
                    <a:pt x="637" y="21"/>
                  </a:lnTo>
                  <a:lnTo>
                    <a:pt x="632" y="23"/>
                  </a:lnTo>
                  <a:lnTo>
                    <a:pt x="629" y="24"/>
                  </a:lnTo>
                  <a:lnTo>
                    <a:pt x="628" y="25"/>
                  </a:lnTo>
                  <a:lnTo>
                    <a:pt x="626" y="25"/>
                  </a:lnTo>
                  <a:lnTo>
                    <a:pt x="625" y="25"/>
                  </a:lnTo>
                  <a:lnTo>
                    <a:pt x="622" y="26"/>
                  </a:lnTo>
                  <a:lnTo>
                    <a:pt x="616" y="28"/>
                  </a:lnTo>
                  <a:lnTo>
                    <a:pt x="612" y="27"/>
                  </a:lnTo>
                  <a:lnTo>
                    <a:pt x="604" y="25"/>
                  </a:lnTo>
                  <a:lnTo>
                    <a:pt x="606" y="15"/>
                  </a:lnTo>
                  <a:lnTo>
                    <a:pt x="605" y="9"/>
                  </a:lnTo>
                  <a:lnTo>
                    <a:pt x="601" y="11"/>
                  </a:lnTo>
                  <a:lnTo>
                    <a:pt x="603" y="14"/>
                  </a:lnTo>
                  <a:lnTo>
                    <a:pt x="604" y="17"/>
                  </a:lnTo>
                  <a:lnTo>
                    <a:pt x="598" y="35"/>
                  </a:lnTo>
                  <a:lnTo>
                    <a:pt x="589" y="43"/>
                  </a:lnTo>
                  <a:lnTo>
                    <a:pt x="578" y="49"/>
                  </a:lnTo>
                  <a:lnTo>
                    <a:pt x="571" y="52"/>
                  </a:lnTo>
                  <a:lnTo>
                    <a:pt x="568" y="50"/>
                  </a:lnTo>
                  <a:lnTo>
                    <a:pt x="565" y="49"/>
                  </a:lnTo>
                  <a:lnTo>
                    <a:pt x="563" y="44"/>
                  </a:lnTo>
                  <a:lnTo>
                    <a:pt x="565" y="46"/>
                  </a:lnTo>
                  <a:lnTo>
                    <a:pt x="563" y="44"/>
                  </a:lnTo>
                  <a:lnTo>
                    <a:pt x="549" y="43"/>
                  </a:lnTo>
                  <a:lnTo>
                    <a:pt x="545" y="41"/>
                  </a:lnTo>
                  <a:lnTo>
                    <a:pt x="535" y="32"/>
                  </a:lnTo>
                  <a:lnTo>
                    <a:pt x="529" y="37"/>
                  </a:lnTo>
                  <a:lnTo>
                    <a:pt x="518" y="40"/>
                  </a:lnTo>
                  <a:lnTo>
                    <a:pt x="512" y="41"/>
                  </a:lnTo>
                  <a:lnTo>
                    <a:pt x="508" y="43"/>
                  </a:lnTo>
                  <a:lnTo>
                    <a:pt x="502" y="42"/>
                  </a:lnTo>
                  <a:lnTo>
                    <a:pt x="499" y="39"/>
                  </a:lnTo>
                  <a:lnTo>
                    <a:pt x="489" y="50"/>
                  </a:lnTo>
                  <a:lnTo>
                    <a:pt x="486" y="55"/>
                  </a:lnTo>
                  <a:lnTo>
                    <a:pt x="479" y="62"/>
                  </a:lnTo>
                  <a:lnTo>
                    <a:pt x="475" y="66"/>
                  </a:lnTo>
                  <a:lnTo>
                    <a:pt x="469" y="66"/>
                  </a:lnTo>
                  <a:lnTo>
                    <a:pt x="467" y="68"/>
                  </a:lnTo>
                  <a:lnTo>
                    <a:pt x="457" y="70"/>
                  </a:lnTo>
                  <a:lnTo>
                    <a:pt x="453" y="73"/>
                  </a:lnTo>
                  <a:lnTo>
                    <a:pt x="437" y="77"/>
                  </a:lnTo>
                  <a:lnTo>
                    <a:pt x="433" y="75"/>
                  </a:lnTo>
                  <a:lnTo>
                    <a:pt x="420" y="80"/>
                  </a:lnTo>
                  <a:lnTo>
                    <a:pt x="419" y="82"/>
                  </a:lnTo>
                  <a:lnTo>
                    <a:pt x="411" y="82"/>
                  </a:lnTo>
                  <a:lnTo>
                    <a:pt x="407" y="83"/>
                  </a:lnTo>
                  <a:lnTo>
                    <a:pt x="405" y="84"/>
                  </a:lnTo>
                  <a:lnTo>
                    <a:pt x="396" y="83"/>
                  </a:lnTo>
                  <a:lnTo>
                    <a:pt x="395" y="84"/>
                  </a:lnTo>
                  <a:lnTo>
                    <a:pt x="378" y="80"/>
                  </a:lnTo>
                  <a:lnTo>
                    <a:pt x="377" y="80"/>
                  </a:lnTo>
                  <a:lnTo>
                    <a:pt x="369" y="79"/>
                  </a:lnTo>
                  <a:lnTo>
                    <a:pt x="360" y="82"/>
                  </a:lnTo>
                  <a:lnTo>
                    <a:pt x="353" y="82"/>
                  </a:lnTo>
                  <a:lnTo>
                    <a:pt x="345" y="75"/>
                  </a:lnTo>
                  <a:lnTo>
                    <a:pt x="343" y="75"/>
                  </a:lnTo>
                  <a:lnTo>
                    <a:pt x="334" y="77"/>
                  </a:lnTo>
                  <a:lnTo>
                    <a:pt x="329" y="78"/>
                  </a:lnTo>
                  <a:lnTo>
                    <a:pt x="323" y="80"/>
                  </a:lnTo>
                  <a:lnTo>
                    <a:pt x="320" y="83"/>
                  </a:lnTo>
                  <a:lnTo>
                    <a:pt x="301" y="91"/>
                  </a:lnTo>
                  <a:lnTo>
                    <a:pt x="292" y="95"/>
                  </a:lnTo>
                  <a:lnTo>
                    <a:pt x="278" y="95"/>
                  </a:lnTo>
                  <a:lnTo>
                    <a:pt x="274" y="91"/>
                  </a:lnTo>
                  <a:lnTo>
                    <a:pt x="277" y="90"/>
                  </a:lnTo>
                  <a:lnTo>
                    <a:pt x="269" y="88"/>
                  </a:lnTo>
                  <a:lnTo>
                    <a:pt x="266" y="88"/>
                  </a:lnTo>
                  <a:lnTo>
                    <a:pt x="254" y="80"/>
                  </a:lnTo>
                  <a:lnTo>
                    <a:pt x="252" y="78"/>
                  </a:lnTo>
                  <a:lnTo>
                    <a:pt x="242" y="72"/>
                  </a:lnTo>
                  <a:lnTo>
                    <a:pt x="239" y="68"/>
                  </a:lnTo>
                  <a:lnTo>
                    <a:pt x="240" y="66"/>
                  </a:lnTo>
                  <a:lnTo>
                    <a:pt x="238" y="56"/>
                  </a:lnTo>
                  <a:lnTo>
                    <a:pt x="238" y="55"/>
                  </a:lnTo>
                  <a:lnTo>
                    <a:pt x="234" y="53"/>
                  </a:lnTo>
                  <a:lnTo>
                    <a:pt x="233" y="54"/>
                  </a:lnTo>
                  <a:lnTo>
                    <a:pt x="227" y="59"/>
                  </a:lnTo>
                  <a:lnTo>
                    <a:pt x="223" y="60"/>
                  </a:lnTo>
                  <a:lnTo>
                    <a:pt x="220" y="62"/>
                  </a:lnTo>
                  <a:lnTo>
                    <a:pt x="220" y="60"/>
                  </a:lnTo>
                  <a:lnTo>
                    <a:pt x="211" y="59"/>
                  </a:lnTo>
                  <a:lnTo>
                    <a:pt x="206" y="56"/>
                  </a:lnTo>
                  <a:lnTo>
                    <a:pt x="204" y="54"/>
                  </a:lnTo>
                  <a:lnTo>
                    <a:pt x="204" y="53"/>
                  </a:lnTo>
                  <a:lnTo>
                    <a:pt x="203" y="53"/>
                  </a:lnTo>
                  <a:lnTo>
                    <a:pt x="203" y="52"/>
                  </a:lnTo>
                  <a:lnTo>
                    <a:pt x="202" y="51"/>
                  </a:lnTo>
                  <a:lnTo>
                    <a:pt x="203" y="51"/>
                  </a:lnTo>
                  <a:lnTo>
                    <a:pt x="202" y="51"/>
                  </a:lnTo>
                  <a:lnTo>
                    <a:pt x="202" y="50"/>
                  </a:lnTo>
                  <a:lnTo>
                    <a:pt x="201" y="50"/>
                  </a:lnTo>
                  <a:lnTo>
                    <a:pt x="202" y="49"/>
                  </a:lnTo>
                  <a:lnTo>
                    <a:pt x="203" y="50"/>
                  </a:lnTo>
                  <a:lnTo>
                    <a:pt x="203" y="48"/>
                  </a:lnTo>
                  <a:lnTo>
                    <a:pt x="203" y="46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2" y="35"/>
                  </a:lnTo>
                  <a:lnTo>
                    <a:pt x="201" y="32"/>
                  </a:lnTo>
                  <a:lnTo>
                    <a:pt x="199" y="32"/>
                  </a:lnTo>
                  <a:lnTo>
                    <a:pt x="195" y="30"/>
                  </a:lnTo>
                  <a:lnTo>
                    <a:pt x="194" y="29"/>
                  </a:lnTo>
                  <a:lnTo>
                    <a:pt x="194" y="27"/>
                  </a:lnTo>
                  <a:lnTo>
                    <a:pt x="193" y="27"/>
                  </a:lnTo>
                  <a:lnTo>
                    <a:pt x="192" y="23"/>
                  </a:lnTo>
                  <a:lnTo>
                    <a:pt x="188" y="25"/>
                  </a:lnTo>
                  <a:lnTo>
                    <a:pt x="184" y="27"/>
                  </a:lnTo>
                  <a:lnTo>
                    <a:pt x="182" y="30"/>
                  </a:lnTo>
                  <a:lnTo>
                    <a:pt x="181" y="29"/>
                  </a:lnTo>
                  <a:lnTo>
                    <a:pt x="179" y="30"/>
                  </a:lnTo>
                  <a:lnTo>
                    <a:pt x="177" y="29"/>
                  </a:lnTo>
                  <a:lnTo>
                    <a:pt x="175" y="33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0" y="39"/>
                  </a:lnTo>
                  <a:lnTo>
                    <a:pt x="158" y="36"/>
                  </a:lnTo>
                  <a:lnTo>
                    <a:pt x="154" y="35"/>
                  </a:lnTo>
                  <a:lnTo>
                    <a:pt x="149" y="32"/>
                  </a:lnTo>
                  <a:lnTo>
                    <a:pt x="142" y="38"/>
                  </a:lnTo>
                  <a:lnTo>
                    <a:pt x="142" y="42"/>
                  </a:lnTo>
                  <a:lnTo>
                    <a:pt x="139" y="46"/>
                  </a:lnTo>
                  <a:lnTo>
                    <a:pt x="136" y="48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0" y="70"/>
                  </a:lnTo>
                  <a:lnTo>
                    <a:pt x="119" y="75"/>
                  </a:lnTo>
                  <a:lnTo>
                    <a:pt x="105" y="79"/>
                  </a:lnTo>
                  <a:lnTo>
                    <a:pt x="98" y="78"/>
                  </a:lnTo>
                  <a:lnTo>
                    <a:pt x="96" y="72"/>
                  </a:lnTo>
                  <a:lnTo>
                    <a:pt x="94" y="73"/>
                  </a:lnTo>
                  <a:lnTo>
                    <a:pt x="92" y="71"/>
                  </a:lnTo>
                  <a:lnTo>
                    <a:pt x="83" y="63"/>
                  </a:lnTo>
                  <a:lnTo>
                    <a:pt x="81" y="59"/>
                  </a:lnTo>
                  <a:lnTo>
                    <a:pt x="78" y="51"/>
                  </a:lnTo>
                  <a:lnTo>
                    <a:pt x="77" y="46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66" y="32"/>
                  </a:lnTo>
                  <a:lnTo>
                    <a:pt x="63" y="37"/>
                  </a:lnTo>
                  <a:lnTo>
                    <a:pt x="68" y="46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5" y="54"/>
                  </a:lnTo>
                  <a:lnTo>
                    <a:pt x="51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6" y="65"/>
                  </a:lnTo>
                  <a:lnTo>
                    <a:pt x="36" y="67"/>
                  </a:lnTo>
                  <a:lnTo>
                    <a:pt x="33" y="66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2" y="79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22" y="83"/>
                  </a:lnTo>
                  <a:lnTo>
                    <a:pt x="18" y="84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7" y="112"/>
                  </a:lnTo>
                  <a:lnTo>
                    <a:pt x="10" y="114"/>
                  </a:lnTo>
                  <a:lnTo>
                    <a:pt x="8" y="117"/>
                  </a:lnTo>
                  <a:lnTo>
                    <a:pt x="13" y="122"/>
                  </a:lnTo>
                  <a:lnTo>
                    <a:pt x="8" y="129"/>
                  </a:lnTo>
                  <a:lnTo>
                    <a:pt x="10" y="135"/>
                  </a:lnTo>
                  <a:lnTo>
                    <a:pt x="3" y="142"/>
                  </a:lnTo>
                  <a:lnTo>
                    <a:pt x="4" y="138"/>
                  </a:lnTo>
                  <a:lnTo>
                    <a:pt x="0" y="144"/>
                  </a:lnTo>
                  <a:lnTo>
                    <a:pt x="2" y="148"/>
                  </a:lnTo>
                  <a:lnTo>
                    <a:pt x="2" y="147"/>
                  </a:lnTo>
                  <a:lnTo>
                    <a:pt x="4" y="148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0" y="168"/>
                  </a:lnTo>
                  <a:lnTo>
                    <a:pt x="22" y="184"/>
                  </a:lnTo>
                  <a:lnTo>
                    <a:pt x="30" y="183"/>
                  </a:lnTo>
                  <a:lnTo>
                    <a:pt x="41" y="191"/>
                  </a:lnTo>
                  <a:lnTo>
                    <a:pt x="48" y="206"/>
                  </a:lnTo>
                  <a:lnTo>
                    <a:pt x="49" y="208"/>
                  </a:lnTo>
                  <a:lnTo>
                    <a:pt x="55" y="213"/>
                  </a:lnTo>
                  <a:lnTo>
                    <a:pt x="73" y="207"/>
                  </a:lnTo>
                  <a:lnTo>
                    <a:pt x="98" y="207"/>
                  </a:lnTo>
                  <a:lnTo>
                    <a:pt x="101" y="207"/>
                  </a:lnTo>
                  <a:lnTo>
                    <a:pt x="105" y="207"/>
                  </a:lnTo>
                  <a:lnTo>
                    <a:pt x="116" y="212"/>
                  </a:lnTo>
                  <a:lnTo>
                    <a:pt x="122" y="218"/>
                  </a:lnTo>
                  <a:lnTo>
                    <a:pt x="127" y="229"/>
                  </a:lnTo>
                  <a:lnTo>
                    <a:pt x="130" y="230"/>
                  </a:lnTo>
                  <a:lnTo>
                    <a:pt x="134" y="229"/>
                  </a:lnTo>
                  <a:lnTo>
                    <a:pt x="145" y="229"/>
                  </a:lnTo>
                  <a:lnTo>
                    <a:pt x="154" y="231"/>
                  </a:lnTo>
                  <a:lnTo>
                    <a:pt x="161" y="234"/>
                  </a:lnTo>
                  <a:lnTo>
                    <a:pt x="167" y="240"/>
                  </a:lnTo>
                  <a:lnTo>
                    <a:pt x="172" y="244"/>
                  </a:lnTo>
                  <a:lnTo>
                    <a:pt x="181" y="256"/>
                  </a:lnTo>
                  <a:lnTo>
                    <a:pt x="181" y="260"/>
                  </a:lnTo>
                  <a:lnTo>
                    <a:pt x="183" y="261"/>
                  </a:lnTo>
                  <a:lnTo>
                    <a:pt x="187" y="261"/>
                  </a:lnTo>
                  <a:lnTo>
                    <a:pt x="190" y="264"/>
                  </a:lnTo>
                  <a:lnTo>
                    <a:pt x="195" y="270"/>
                  </a:lnTo>
                  <a:lnTo>
                    <a:pt x="202" y="272"/>
                  </a:lnTo>
                  <a:lnTo>
                    <a:pt x="213" y="279"/>
                  </a:lnTo>
                  <a:lnTo>
                    <a:pt x="217" y="286"/>
                  </a:lnTo>
                  <a:lnTo>
                    <a:pt x="223" y="288"/>
                  </a:lnTo>
                  <a:lnTo>
                    <a:pt x="228" y="289"/>
                  </a:lnTo>
                  <a:lnTo>
                    <a:pt x="235" y="289"/>
                  </a:lnTo>
                  <a:lnTo>
                    <a:pt x="238" y="291"/>
                  </a:lnTo>
                  <a:lnTo>
                    <a:pt x="240" y="289"/>
                  </a:lnTo>
                  <a:lnTo>
                    <a:pt x="242" y="290"/>
                  </a:lnTo>
                  <a:lnTo>
                    <a:pt x="250" y="298"/>
                  </a:lnTo>
                  <a:lnTo>
                    <a:pt x="258" y="305"/>
                  </a:lnTo>
                  <a:lnTo>
                    <a:pt x="264" y="312"/>
                  </a:lnTo>
                  <a:lnTo>
                    <a:pt x="266" y="317"/>
                  </a:lnTo>
                  <a:lnTo>
                    <a:pt x="282" y="326"/>
                  </a:lnTo>
                  <a:lnTo>
                    <a:pt x="287" y="331"/>
                  </a:lnTo>
                  <a:lnTo>
                    <a:pt x="301" y="332"/>
                  </a:lnTo>
                  <a:lnTo>
                    <a:pt x="302" y="333"/>
                  </a:lnTo>
                  <a:lnTo>
                    <a:pt x="308" y="340"/>
                  </a:lnTo>
                  <a:lnTo>
                    <a:pt x="313" y="344"/>
                  </a:lnTo>
                  <a:lnTo>
                    <a:pt x="325" y="345"/>
                  </a:lnTo>
                  <a:lnTo>
                    <a:pt x="327" y="345"/>
                  </a:lnTo>
                  <a:lnTo>
                    <a:pt x="331" y="342"/>
                  </a:lnTo>
                  <a:lnTo>
                    <a:pt x="346" y="342"/>
                  </a:lnTo>
                  <a:lnTo>
                    <a:pt x="358" y="342"/>
                  </a:lnTo>
                  <a:lnTo>
                    <a:pt x="363" y="343"/>
                  </a:lnTo>
                  <a:lnTo>
                    <a:pt x="382" y="349"/>
                  </a:lnTo>
                  <a:lnTo>
                    <a:pt x="399" y="359"/>
                  </a:lnTo>
                  <a:lnTo>
                    <a:pt x="411" y="371"/>
                  </a:lnTo>
                  <a:lnTo>
                    <a:pt x="551" y="157"/>
                  </a:lnTo>
                  <a:lnTo>
                    <a:pt x="552" y="157"/>
                  </a:lnTo>
                  <a:lnTo>
                    <a:pt x="553" y="157"/>
                  </a:lnTo>
                  <a:lnTo>
                    <a:pt x="553" y="158"/>
                  </a:lnTo>
                  <a:lnTo>
                    <a:pt x="552" y="158"/>
                  </a:lnTo>
                  <a:lnTo>
                    <a:pt x="551" y="157"/>
                  </a:lnTo>
                  <a:lnTo>
                    <a:pt x="411" y="371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1" name="Freeform 221"/>
            <p:cNvSpPr>
              <a:spLocks/>
            </p:cNvSpPr>
            <p:nvPr/>
          </p:nvSpPr>
          <p:spPr bwMode="auto">
            <a:xfrm>
              <a:off x="4705" y="3229"/>
              <a:ext cx="693" cy="473"/>
            </a:xfrm>
            <a:custGeom>
              <a:avLst/>
              <a:gdLst/>
              <a:ahLst/>
              <a:cxnLst>
                <a:cxn ang="0">
                  <a:pos x="451" y="435"/>
                </a:cxn>
                <a:cxn ang="0">
                  <a:pos x="502" y="454"/>
                </a:cxn>
                <a:cxn ang="0">
                  <a:pos x="551" y="459"/>
                </a:cxn>
                <a:cxn ang="0">
                  <a:pos x="579" y="465"/>
                </a:cxn>
                <a:cxn ang="0">
                  <a:pos x="573" y="439"/>
                </a:cxn>
                <a:cxn ang="0">
                  <a:pos x="586" y="396"/>
                </a:cxn>
                <a:cxn ang="0">
                  <a:pos x="605" y="380"/>
                </a:cxn>
                <a:cxn ang="0">
                  <a:pos x="610" y="372"/>
                </a:cxn>
                <a:cxn ang="0">
                  <a:pos x="613" y="362"/>
                </a:cxn>
                <a:cxn ang="0">
                  <a:pos x="615" y="342"/>
                </a:cxn>
                <a:cxn ang="0">
                  <a:pos x="604" y="328"/>
                </a:cxn>
                <a:cxn ang="0">
                  <a:pos x="592" y="310"/>
                </a:cxn>
                <a:cxn ang="0">
                  <a:pos x="601" y="305"/>
                </a:cxn>
                <a:cxn ang="0">
                  <a:pos x="595" y="288"/>
                </a:cxn>
                <a:cxn ang="0">
                  <a:pos x="572" y="275"/>
                </a:cxn>
                <a:cxn ang="0">
                  <a:pos x="580" y="219"/>
                </a:cxn>
                <a:cxn ang="0">
                  <a:pos x="595" y="180"/>
                </a:cxn>
                <a:cxn ang="0">
                  <a:pos x="612" y="137"/>
                </a:cxn>
                <a:cxn ang="0">
                  <a:pos x="617" y="123"/>
                </a:cxn>
                <a:cxn ang="0">
                  <a:pos x="639" y="91"/>
                </a:cxn>
                <a:cxn ang="0">
                  <a:pos x="674" y="35"/>
                </a:cxn>
                <a:cxn ang="0">
                  <a:pos x="683" y="14"/>
                </a:cxn>
                <a:cxn ang="0">
                  <a:pos x="648" y="15"/>
                </a:cxn>
                <a:cxn ang="0">
                  <a:pos x="628" y="25"/>
                </a:cxn>
                <a:cxn ang="0">
                  <a:pos x="604" y="25"/>
                </a:cxn>
                <a:cxn ang="0">
                  <a:pos x="598" y="35"/>
                </a:cxn>
                <a:cxn ang="0">
                  <a:pos x="563" y="44"/>
                </a:cxn>
                <a:cxn ang="0">
                  <a:pos x="529" y="37"/>
                </a:cxn>
                <a:cxn ang="0">
                  <a:pos x="489" y="50"/>
                </a:cxn>
                <a:cxn ang="0">
                  <a:pos x="457" y="70"/>
                </a:cxn>
                <a:cxn ang="0">
                  <a:pos x="411" y="82"/>
                </a:cxn>
                <a:cxn ang="0">
                  <a:pos x="377" y="80"/>
                </a:cxn>
                <a:cxn ang="0">
                  <a:pos x="334" y="77"/>
                </a:cxn>
                <a:cxn ang="0">
                  <a:pos x="278" y="95"/>
                </a:cxn>
                <a:cxn ang="0">
                  <a:pos x="252" y="78"/>
                </a:cxn>
                <a:cxn ang="0">
                  <a:pos x="234" y="53"/>
                </a:cxn>
                <a:cxn ang="0">
                  <a:pos x="211" y="59"/>
                </a:cxn>
                <a:cxn ang="0">
                  <a:pos x="202" y="51"/>
                </a:cxn>
                <a:cxn ang="0">
                  <a:pos x="203" y="50"/>
                </a:cxn>
                <a:cxn ang="0">
                  <a:pos x="201" y="32"/>
                </a:cxn>
                <a:cxn ang="0">
                  <a:pos x="192" y="23"/>
                </a:cxn>
                <a:cxn ang="0">
                  <a:pos x="177" y="29"/>
                </a:cxn>
                <a:cxn ang="0">
                  <a:pos x="154" y="35"/>
                </a:cxn>
                <a:cxn ang="0">
                  <a:pos x="140" y="59"/>
                </a:cxn>
                <a:cxn ang="0">
                  <a:pos x="96" y="72"/>
                </a:cxn>
                <a:cxn ang="0">
                  <a:pos x="77" y="46"/>
                </a:cxn>
                <a:cxn ang="0">
                  <a:pos x="68" y="46"/>
                </a:cxn>
                <a:cxn ang="0">
                  <a:pos x="48" y="64"/>
                </a:cxn>
                <a:cxn ang="0">
                  <a:pos x="22" y="79"/>
                </a:cxn>
                <a:cxn ang="0">
                  <a:pos x="18" y="88"/>
                </a:cxn>
                <a:cxn ang="0">
                  <a:pos x="10" y="114"/>
                </a:cxn>
                <a:cxn ang="0">
                  <a:pos x="4" y="138"/>
                </a:cxn>
                <a:cxn ang="0">
                  <a:pos x="10" y="164"/>
                </a:cxn>
                <a:cxn ang="0">
                  <a:pos x="49" y="208"/>
                </a:cxn>
                <a:cxn ang="0">
                  <a:pos x="116" y="212"/>
                </a:cxn>
                <a:cxn ang="0">
                  <a:pos x="154" y="231"/>
                </a:cxn>
                <a:cxn ang="0">
                  <a:pos x="183" y="261"/>
                </a:cxn>
                <a:cxn ang="0">
                  <a:pos x="217" y="286"/>
                </a:cxn>
                <a:cxn ang="0">
                  <a:pos x="242" y="290"/>
                </a:cxn>
                <a:cxn ang="0">
                  <a:pos x="287" y="331"/>
                </a:cxn>
                <a:cxn ang="0">
                  <a:pos x="327" y="345"/>
                </a:cxn>
                <a:cxn ang="0">
                  <a:pos x="399" y="359"/>
                </a:cxn>
              </a:cxnLst>
              <a:rect l="0" t="0" r="r" b="b"/>
              <a:pathLst>
                <a:path w="693" h="473">
                  <a:moveTo>
                    <a:pt x="411" y="371"/>
                  </a:moveTo>
                  <a:lnTo>
                    <a:pt x="422" y="385"/>
                  </a:lnTo>
                  <a:lnTo>
                    <a:pt x="433" y="407"/>
                  </a:lnTo>
                  <a:lnTo>
                    <a:pt x="438" y="425"/>
                  </a:lnTo>
                  <a:lnTo>
                    <a:pt x="446" y="434"/>
                  </a:lnTo>
                  <a:lnTo>
                    <a:pt x="451" y="435"/>
                  </a:lnTo>
                  <a:lnTo>
                    <a:pt x="466" y="437"/>
                  </a:lnTo>
                  <a:lnTo>
                    <a:pt x="475" y="440"/>
                  </a:lnTo>
                  <a:lnTo>
                    <a:pt x="485" y="451"/>
                  </a:lnTo>
                  <a:lnTo>
                    <a:pt x="490" y="452"/>
                  </a:lnTo>
                  <a:lnTo>
                    <a:pt x="500" y="453"/>
                  </a:lnTo>
                  <a:lnTo>
                    <a:pt x="502" y="454"/>
                  </a:lnTo>
                  <a:lnTo>
                    <a:pt x="506" y="455"/>
                  </a:lnTo>
                  <a:lnTo>
                    <a:pt x="514" y="453"/>
                  </a:lnTo>
                  <a:lnTo>
                    <a:pt x="520" y="450"/>
                  </a:lnTo>
                  <a:lnTo>
                    <a:pt x="531" y="449"/>
                  </a:lnTo>
                  <a:lnTo>
                    <a:pt x="544" y="460"/>
                  </a:lnTo>
                  <a:lnTo>
                    <a:pt x="551" y="459"/>
                  </a:lnTo>
                  <a:lnTo>
                    <a:pt x="553" y="456"/>
                  </a:lnTo>
                  <a:lnTo>
                    <a:pt x="561" y="461"/>
                  </a:lnTo>
                  <a:lnTo>
                    <a:pt x="566" y="469"/>
                  </a:lnTo>
                  <a:lnTo>
                    <a:pt x="568" y="471"/>
                  </a:lnTo>
                  <a:lnTo>
                    <a:pt x="570" y="473"/>
                  </a:lnTo>
                  <a:lnTo>
                    <a:pt x="579" y="465"/>
                  </a:lnTo>
                  <a:lnTo>
                    <a:pt x="581" y="466"/>
                  </a:lnTo>
                  <a:lnTo>
                    <a:pt x="582" y="462"/>
                  </a:lnTo>
                  <a:lnTo>
                    <a:pt x="581" y="461"/>
                  </a:lnTo>
                  <a:lnTo>
                    <a:pt x="580" y="459"/>
                  </a:lnTo>
                  <a:lnTo>
                    <a:pt x="578" y="444"/>
                  </a:lnTo>
                  <a:lnTo>
                    <a:pt x="573" y="439"/>
                  </a:lnTo>
                  <a:lnTo>
                    <a:pt x="573" y="432"/>
                  </a:lnTo>
                  <a:lnTo>
                    <a:pt x="573" y="428"/>
                  </a:lnTo>
                  <a:lnTo>
                    <a:pt x="576" y="427"/>
                  </a:lnTo>
                  <a:lnTo>
                    <a:pt x="577" y="414"/>
                  </a:lnTo>
                  <a:lnTo>
                    <a:pt x="582" y="408"/>
                  </a:lnTo>
                  <a:lnTo>
                    <a:pt x="586" y="396"/>
                  </a:lnTo>
                  <a:lnTo>
                    <a:pt x="590" y="393"/>
                  </a:lnTo>
                  <a:lnTo>
                    <a:pt x="593" y="387"/>
                  </a:lnTo>
                  <a:lnTo>
                    <a:pt x="598" y="384"/>
                  </a:lnTo>
                  <a:lnTo>
                    <a:pt x="598" y="382"/>
                  </a:lnTo>
                  <a:lnTo>
                    <a:pt x="601" y="381"/>
                  </a:lnTo>
                  <a:lnTo>
                    <a:pt x="605" y="380"/>
                  </a:lnTo>
                  <a:lnTo>
                    <a:pt x="610" y="379"/>
                  </a:lnTo>
                  <a:lnTo>
                    <a:pt x="608" y="377"/>
                  </a:lnTo>
                  <a:lnTo>
                    <a:pt x="611" y="376"/>
                  </a:lnTo>
                  <a:lnTo>
                    <a:pt x="608" y="375"/>
                  </a:lnTo>
                  <a:lnTo>
                    <a:pt x="611" y="375"/>
                  </a:lnTo>
                  <a:lnTo>
                    <a:pt x="610" y="372"/>
                  </a:lnTo>
                  <a:lnTo>
                    <a:pt x="618" y="368"/>
                  </a:lnTo>
                  <a:lnTo>
                    <a:pt x="620" y="371"/>
                  </a:lnTo>
                  <a:lnTo>
                    <a:pt x="625" y="371"/>
                  </a:lnTo>
                  <a:lnTo>
                    <a:pt x="618" y="360"/>
                  </a:lnTo>
                  <a:lnTo>
                    <a:pt x="615" y="361"/>
                  </a:lnTo>
                  <a:lnTo>
                    <a:pt x="613" y="362"/>
                  </a:lnTo>
                  <a:lnTo>
                    <a:pt x="611" y="356"/>
                  </a:lnTo>
                  <a:lnTo>
                    <a:pt x="614" y="354"/>
                  </a:lnTo>
                  <a:lnTo>
                    <a:pt x="616" y="357"/>
                  </a:lnTo>
                  <a:lnTo>
                    <a:pt x="616" y="354"/>
                  </a:lnTo>
                  <a:lnTo>
                    <a:pt x="617" y="346"/>
                  </a:lnTo>
                  <a:lnTo>
                    <a:pt x="615" y="342"/>
                  </a:lnTo>
                  <a:lnTo>
                    <a:pt x="606" y="341"/>
                  </a:lnTo>
                  <a:lnTo>
                    <a:pt x="603" y="340"/>
                  </a:lnTo>
                  <a:lnTo>
                    <a:pt x="600" y="335"/>
                  </a:lnTo>
                  <a:lnTo>
                    <a:pt x="601" y="330"/>
                  </a:lnTo>
                  <a:lnTo>
                    <a:pt x="604" y="331"/>
                  </a:lnTo>
                  <a:lnTo>
                    <a:pt x="604" y="328"/>
                  </a:lnTo>
                  <a:lnTo>
                    <a:pt x="602" y="329"/>
                  </a:lnTo>
                  <a:lnTo>
                    <a:pt x="596" y="329"/>
                  </a:lnTo>
                  <a:lnTo>
                    <a:pt x="595" y="321"/>
                  </a:lnTo>
                  <a:lnTo>
                    <a:pt x="593" y="319"/>
                  </a:lnTo>
                  <a:lnTo>
                    <a:pt x="592" y="311"/>
                  </a:lnTo>
                  <a:lnTo>
                    <a:pt x="592" y="310"/>
                  </a:lnTo>
                  <a:lnTo>
                    <a:pt x="594" y="308"/>
                  </a:lnTo>
                  <a:lnTo>
                    <a:pt x="593" y="305"/>
                  </a:lnTo>
                  <a:lnTo>
                    <a:pt x="599" y="302"/>
                  </a:lnTo>
                  <a:lnTo>
                    <a:pt x="600" y="305"/>
                  </a:lnTo>
                  <a:lnTo>
                    <a:pt x="601" y="310"/>
                  </a:lnTo>
                  <a:lnTo>
                    <a:pt x="601" y="305"/>
                  </a:lnTo>
                  <a:lnTo>
                    <a:pt x="602" y="302"/>
                  </a:lnTo>
                  <a:lnTo>
                    <a:pt x="605" y="306"/>
                  </a:lnTo>
                  <a:lnTo>
                    <a:pt x="608" y="302"/>
                  </a:lnTo>
                  <a:lnTo>
                    <a:pt x="603" y="297"/>
                  </a:lnTo>
                  <a:lnTo>
                    <a:pt x="598" y="289"/>
                  </a:lnTo>
                  <a:lnTo>
                    <a:pt x="595" y="288"/>
                  </a:lnTo>
                  <a:lnTo>
                    <a:pt x="594" y="291"/>
                  </a:lnTo>
                  <a:lnTo>
                    <a:pt x="591" y="289"/>
                  </a:lnTo>
                  <a:lnTo>
                    <a:pt x="588" y="289"/>
                  </a:lnTo>
                  <a:lnTo>
                    <a:pt x="584" y="286"/>
                  </a:lnTo>
                  <a:lnTo>
                    <a:pt x="576" y="284"/>
                  </a:lnTo>
                  <a:lnTo>
                    <a:pt x="572" y="275"/>
                  </a:lnTo>
                  <a:lnTo>
                    <a:pt x="572" y="270"/>
                  </a:lnTo>
                  <a:lnTo>
                    <a:pt x="571" y="243"/>
                  </a:lnTo>
                  <a:lnTo>
                    <a:pt x="572" y="231"/>
                  </a:lnTo>
                  <a:lnTo>
                    <a:pt x="572" y="230"/>
                  </a:lnTo>
                  <a:lnTo>
                    <a:pt x="578" y="221"/>
                  </a:lnTo>
                  <a:lnTo>
                    <a:pt x="580" y="219"/>
                  </a:lnTo>
                  <a:lnTo>
                    <a:pt x="584" y="215"/>
                  </a:lnTo>
                  <a:lnTo>
                    <a:pt x="589" y="208"/>
                  </a:lnTo>
                  <a:lnTo>
                    <a:pt x="591" y="205"/>
                  </a:lnTo>
                  <a:lnTo>
                    <a:pt x="591" y="191"/>
                  </a:lnTo>
                  <a:lnTo>
                    <a:pt x="595" y="184"/>
                  </a:lnTo>
                  <a:lnTo>
                    <a:pt x="595" y="180"/>
                  </a:lnTo>
                  <a:lnTo>
                    <a:pt x="600" y="169"/>
                  </a:lnTo>
                  <a:lnTo>
                    <a:pt x="596" y="161"/>
                  </a:lnTo>
                  <a:lnTo>
                    <a:pt x="601" y="153"/>
                  </a:lnTo>
                  <a:lnTo>
                    <a:pt x="604" y="147"/>
                  </a:lnTo>
                  <a:lnTo>
                    <a:pt x="608" y="142"/>
                  </a:lnTo>
                  <a:lnTo>
                    <a:pt x="612" y="137"/>
                  </a:lnTo>
                  <a:lnTo>
                    <a:pt x="612" y="133"/>
                  </a:lnTo>
                  <a:lnTo>
                    <a:pt x="613" y="132"/>
                  </a:lnTo>
                  <a:lnTo>
                    <a:pt x="616" y="131"/>
                  </a:lnTo>
                  <a:lnTo>
                    <a:pt x="617" y="129"/>
                  </a:lnTo>
                  <a:lnTo>
                    <a:pt x="617" y="124"/>
                  </a:lnTo>
                  <a:lnTo>
                    <a:pt x="617" y="123"/>
                  </a:lnTo>
                  <a:lnTo>
                    <a:pt x="625" y="114"/>
                  </a:lnTo>
                  <a:lnTo>
                    <a:pt x="626" y="112"/>
                  </a:lnTo>
                  <a:lnTo>
                    <a:pt x="629" y="107"/>
                  </a:lnTo>
                  <a:lnTo>
                    <a:pt x="634" y="99"/>
                  </a:lnTo>
                  <a:lnTo>
                    <a:pt x="636" y="97"/>
                  </a:lnTo>
                  <a:lnTo>
                    <a:pt x="639" y="91"/>
                  </a:lnTo>
                  <a:lnTo>
                    <a:pt x="642" y="88"/>
                  </a:lnTo>
                  <a:lnTo>
                    <a:pt x="648" y="79"/>
                  </a:lnTo>
                  <a:lnTo>
                    <a:pt x="651" y="75"/>
                  </a:lnTo>
                  <a:lnTo>
                    <a:pt x="653" y="73"/>
                  </a:lnTo>
                  <a:lnTo>
                    <a:pt x="664" y="54"/>
                  </a:lnTo>
                  <a:lnTo>
                    <a:pt x="674" y="35"/>
                  </a:lnTo>
                  <a:lnTo>
                    <a:pt x="675" y="30"/>
                  </a:lnTo>
                  <a:lnTo>
                    <a:pt x="674" y="30"/>
                  </a:lnTo>
                  <a:lnTo>
                    <a:pt x="674" y="32"/>
                  </a:lnTo>
                  <a:lnTo>
                    <a:pt x="673" y="32"/>
                  </a:lnTo>
                  <a:lnTo>
                    <a:pt x="676" y="19"/>
                  </a:lnTo>
                  <a:lnTo>
                    <a:pt x="683" y="14"/>
                  </a:lnTo>
                  <a:lnTo>
                    <a:pt x="693" y="9"/>
                  </a:lnTo>
                  <a:lnTo>
                    <a:pt x="688" y="8"/>
                  </a:lnTo>
                  <a:lnTo>
                    <a:pt x="681" y="7"/>
                  </a:lnTo>
                  <a:lnTo>
                    <a:pt x="669" y="0"/>
                  </a:lnTo>
                  <a:lnTo>
                    <a:pt x="664" y="2"/>
                  </a:lnTo>
                  <a:lnTo>
                    <a:pt x="648" y="15"/>
                  </a:lnTo>
                  <a:lnTo>
                    <a:pt x="645" y="17"/>
                  </a:lnTo>
                  <a:lnTo>
                    <a:pt x="643" y="18"/>
                  </a:lnTo>
                  <a:lnTo>
                    <a:pt x="637" y="21"/>
                  </a:lnTo>
                  <a:lnTo>
                    <a:pt x="632" y="23"/>
                  </a:lnTo>
                  <a:lnTo>
                    <a:pt x="629" y="24"/>
                  </a:lnTo>
                  <a:lnTo>
                    <a:pt x="628" y="25"/>
                  </a:lnTo>
                  <a:lnTo>
                    <a:pt x="626" y="25"/>
                  </a:lnTo>
                  <a:lnTo>
                    <a:pt x="625" y="25"/>
                  </a:lnTo>
                  <a:lnTo>
                    <a:pt x="622" y="26"/>
                  </a:lnTo>
                  <a:lnTo>
                    <a:pt x="616" y="28"/>
                  </a:lnTo>
                  <a:lnTo>
                    <a:pt x="612" y="27"/>
                  </a:lnTo>
                  <a:lnTo>
                    <a:pt x="604" y="25"/>
                  </a:lnTo>
                  <a:lnTo>
                    <a:pt x="606" y="15"/>
                  </a:lnTo>
                  <a:lnTo>
                    <a:pt x="605" y="9"/>
                  </a:lnTo>
                  <a:lnTo>
                    <a:pt x="601" y="11"/>
                  </a:lnTo>
                  <a:lnTo>
                    <a:pt x="603" y="14"/>
                  </a:lnTo>
                  <a:lnTo>
                    <a:pt x="604" y="17"/>
                  </a:lnTo>
                  <a:lnTo>
                    <a:pt x="598" y="35"/>
                  </a:lnTo>
                  <a:lnTo>
                    <a:pt x="589" y="43"/>
                  </a:lnTo>
                  <a:lnTo>
                    <a:pt x="578" y="49"/>
                  </a:lnTo>
                  <a:lnTo>
                    <a:pt x="571" y="52"/>
                  </a:lnTo>
                  <a:lnTo>
                    <a:pt x="568" y="50"/>
                  </a:lnTo>
                  <a:lnTo>
                    <a:pt x="565" y="49"/>
                  </a:lnTo>
                  <a:lnTo>
                    <a:pt x="563" y="44"/>
                  </a:lnTo>
                  <a:lnTo>
                    <a:pt x="565" y="46"/>
                  </a:lnTo>
                  <a:lnTo>
                    <a:pt x="563" y="44"/>
                  </a:lnTo>
                  <a:lnTo>
                    <a:pt x="549" y="43"/>
                  </a:lnTo>
                  <a:lnTo>
                    <a:pt x="545" y="41"/>
                  </a:lnTo>
                  <a:lnTo>
                    <a:pt x="535" y="32"/>
                  </a:lnTo>
                  <a:lnTo>
                    <a:pt x="529" y="37"/>
                  </a:lnTo>
                  <a:lnTo>
                    <a:pt x="518" y="40"/>
                  </a:lnTo>
                  <a:lnTo>
                    <a:pt x="512" y="41"/>
                  </a:lnTo>
                  <a:lnTo>
                    <a:pt x="508" y="43"/>
                  </a:lnTo>
                  <a:lnTo>
                    <a:pt x="502" y="42"/>
                  </a:lnTo>
                  <a:lnTo>
                    <a:pt x="499" y="39"/>
                  </a:lnTo>
                  <a:lnTo>
                    <a:pt x="489" y="50"/>
                  </a:lnTo>
                  <a:lnTo>
                    <a:pt x="486" y="55"/>
                  </a:lnTo>
                  <a:lnTo>
                    <a:pt x="479" y="62"/>
                  </a:lnTo>
                  <a:lnTo>
                    <a:pt x="475" y="66"/>
                  </a:lnTo>
                  <a:lnTo>
                    <a:pt x="469" y="66"/>
                  </a:lnTo>
                  <a:lnTo>
                    <a:pt x="467" y="68"/>
                  </a:lnTo>
                  <a:lnTo>
                    <a:pt x="457" y="70"/>
                  </a:lnTo>
                  <a:lnTo>
                    <a:pt x="453" y="73"/>
                  </a:lnTo>
                  <a:lnTo>
                    <a:pt x="437" y="77"/>
                  </a:lnTo>
                  <a:lnTo>
                    <a:pt x="433" y="75"/>
                  </a:lnTo>
                  <a:lnTo>
                    <a:pt x="420" y="80"/>
                  </a:lnTo>
                  <a:lnTo>
                    <a:pt x="419" y="82"/>
                  </a:lnTo>
                  <a:lnTo>
                    <a:pt x="411" y="82"/>
                  </a:lnTo>
                  <a:lnTo>
                    <a:pt x="407" y="83"/>
                  </a:lnTo>
                  <a:lnTo>
                    <a:pt x="405" y="84"/>
                  </a:lnTo>
                  <a:lnTo>
                    <a:pt x="396" y="83"/>
                  </a:lnTo>
                  <a:lnTo>
                    <a:pt x="395" y="84"/>
                  </a:lnTo>
                  <a:lnTo>
                    <a:pt x="378" y="80"/>
                  </a:lnTo>
                  <a:lnTo>
                    <a:pt x="377" y="80"/>
                  </a:lnTo>
                  <a:lnTo>
                    <a:pt x="369" y="79"/>
                  </a:lnTo>
                  <a:lnTo>
                    <a:pt x="360" y="82"/>
                  </a:lnTo>
                  <a:lnTo>
                    <a:pt x="353" y="82"/>
                  </a:lnTo>
                  <a:lnTo>
                    <a:pt x="345" y="75"/>
                  </a:lnTo>
                  <a:lnTo>
                    <a:pt x="343" y="75"/>
                  </a:lnTo>
                  <a:lnTo>
                    <a:pt x="334" y="77"/>
                  </a:lnTo>
                  <a:lnTo>
                    <a:pt x="329" y="78"/>
                  </a:lnTo>
                  <a:lnTo>
                    <a:pt x="323" y="80"/>
                  </a:lnTo>
                  <a:lnTo>
                    <a:pt x="320" y="83"/>
                  </a:lnTo>
                  <a:lnTo>
                    <a:pt x="301" y="91"/>
                  </a:lnTo>
                  <a:lnTo>
                    <a:pt x="292" y="95"/>
                  </a:lnTo>
                  <a:lnTo>
                    <a:pt x="278" y="95"/>
                  </a:lnTo>
                  <a:lnTo>
                    <a:pt x="274" y="91"/>
                  </a:lnTo>
                  <a:lnTo>
                    <a:pt x="277" y="90"/>
                  </a:lnTo>
                  <a:lnTo>
                    <a:pt x="269" y="88"/>
                  </a:lnTo>
                  <a:lnTo>
                    <a:pt x="266" y="88"/>
                  </a:lnTo>
                  <a:lnTo>
                    <a:pt x="254" y="80"/>
                  </a:lnTo>
                  <a:lnTo>
                    <a:pt x="252" y="78"/>
                  </a:lnTo>
                  <a:lnTo>
                    <a:pt x="242" y="72"/>
                  </a:lnTo>
                  <a:lnTo>
                    <a:pt x="239" y="68"/>
                  </a:lnTo>
                  <a:lnTo>
                    <a:pt x="240" y="66"/>
                  </a:lnTo>
                  <a:lnTo>
                    <a:pt x="238" y="56"/>
                  </a:lnTo>
                  <a:lnTo>
                    <a:pt x="238" y="55"/>
                  </a:lnTo>
                  <a:lnTo>
                    <a:pt x="234" y="53"/>
                  </a:lnTo>
                  <a:lnTo>
                    <a:pt x="233" y="54"/>
                  </a:lnTo>
                  <a:lnTo>
                    <a:pt x="227" y="59"/>
                  </a:lnTo>
                  <a:lnTo>
                    <a:pt x="223" y="60"/>
                  </a:lnTo>
                  <a:lnTo>
                    <a:pt x="220" y="62"/>
                  </a:lnTo>
                  <a:lnTo>
                    <a:pt x="220" y="60"/>
                  </a:lnTo>
                  <a:lnTo>
                    <a:pt x="211" y="59"/>
                  </a:lnTo>
                  <a:lnTo>
                    <a:pt x="206" y="56"/>
                  </a:lnTo>
                  <a:lnTo>
                    <a:pt x="204" y="54"/>
                  </a:lnTo>
                  <a:lnTo>
                    <a:pt x="204" y="53"/>
                  </a:lnTo>
                  <a:lnTo>
                    <a:pt x="203" y="53"/>
                  </a:lnTo>
                  <a:lnTo>
                    <a:pt x="203" y="52"/>
                  </a:lnTo>
                  <a:lnTo>
                    <a:pt x="202" y="51"/>
                  </a:lnTo>
                  <a:lnTo>
                    <a:pt x="203" y="51"/>
                  </a:lnTo>
                  <a:lnTo>
                    <a:pt x="202" y="51"/>
                  </a:lnTo>
                  <a:lnTo>
                    <a:pt x="202" y="50"/>
                  </a:lnTo>
                  <a:lnTo>
                    <a:pt x="201" y="50"/>
                  </a:lnTo>
                  <a:lnTo>
                    <a:pt x="202" y="49"/>
                  </a:lnTo>
                  <a:lnTo>
                    <a:pt x="203" y="50"/>
                  </a:lnTo>
                  <a:lnTo>
                    <a:pt x="203" y="48"/>
                  </a:lnTo>
                  <a:lnTo>
                    <a:pt x="203" y="46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2" y="35"/>
                  </a:lnTo>
                  <a:lnTo>
                    <a:pt x="201" y="32"/>
                  </a:lnTo>
                  <a:lnTo>
                    <a:pt x="199" y="32"/>
                  </a:lnTo>
                  <a:lnTo>
                    <a:pt x="195" y="30"/>
                  </a:lnTo>
                  <a:lnTo>
                    <a:pt x="194" y="29"/>
                  </a:lnTo>
                  <a:lnTo>
                    <a:pt x="194" y="27"/>
                  </a:lnTo>
                  <a:lnTo>
                    <a:pt x="193" y="27"/>
                  </a:lnTo>
                  <a:lnTo>
                    <a:pt x="192" y="23"/>
                  </a:lnTo>
                  <a:lnTo>
                    <a:pt x="188" y="25"/>
                  </a:lnTo>
                  <a:lnTo>
                    <a:pt x="184" y="27"/>
                  </a:lnTo>
                  <a:lnTo>
                    <a:pt x="182" y="30"/>
                  </a:lnTo>
                  <a:lnTo>
                    <a:pt x="181" y="29"/>
                  </a:lnTo>
                  <a:lnTo>
                    <a:pt x="179" y="30"/>
                  </a:lnTo>
                  <a:lnTo>
                    <a:pt x="177" y="29"/>
                  </a:lnTo>
                  <a:lnTo>
                    <a:pt x="175" y="33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0" y="39"/>
                  </a:lnTo>
                  <a:lnTo>
                    <a:pt x="158" y="36"/>
                  </a:lnTo>
                  <a:lnTo>
                    <a:pt x="154" y="35"/>
                  </a:lnTo>
                  <a:lnTo>
                    <a:pt x="149" y="32"/>
                  </a:lnTo>
                  <a:lnTo>
                    <a:pt x="142" y="38"/>
                  </a:lnTo>
                  <a:lnTo>
                    <a:pt x="142" y="42"/>
                  </a:lnTo>
                  <a:lnTo>
                    <a:pt x="139" y="46"/>
                  </a:lnTo>
                  <a:lnTo>
                    <a:pt x="136" y="48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0" y="70"/>
                  </a:lnTo>
                  <a:lnTo>
                    <a:pt x="119" y="75"/>
                  </a:lnTo>
                  <a:lnTo>
                    <a:pt x="105" y="79"/>
                  </a:lnTo>
                  <a:lnTo>
                    <a:pt x="98" y="78"/>
                  </a:lnTo>
                  <a:lnTo>
                    <a:pt x="96" y="72"/>
                  </a:lnTo>
                  <a:lnTo>
                    <a:pt x="94" y="73"/>
                  </a:lnTo>
                  <a:lnTo>
                    <a:pt x="92" y="71"/>
                  </a:lnTo>
                  <a:lnTo>
                    <a:pt x="83" y="63"/>
                  </a:lnTo>
                  <a:lnTo>
                    <a:pt x="81" y="59"/>
                  </a:lnTo>
                  <a:lnTo>
                    <a:pt x="78" y="51"/>
                  </a:lnTo>
                  <a:lnTo>
                    <a:pt x="77" y="46"/>
                  </a:lnTo>
                  <a:lnTo>
                    <a:pt x="75" y="43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66" y="32"/>
                  </a:lnTo>
                  <a:lnTo>
                    <a:pt x="63" y="37"/>
                  </a:lnTo>
                  <a:lnTo>
                    <a:pt x="68" y="46"/>
                  </a:lnTo>
                  <a:lnTo>
                    <a:pt x="62" y="55"/>
                  </a:lnTo>
                  <a:lnTo>
                    <a:pt x="60" y="56"/>
                  </a:lnTo>
                  <a:lnTo>
                    <a:pt x="55" y="54"/>
                  </a:lnTo>
                  <a:lnTo>
                    <a:pt x="51" y="55"/>
                  </a:lnTo>
                  <a:lnTo>
                    <a:pt x="51" y="59"/>
                  </a:lnTo>
                  <a:lnTo>
                    <a:pt x="48" y="64"/>
                  </a:lnTo>
                  <a:lnTo>
                    <a:pt x="46" y="65"/>
                  </a:lnTo>
                  <a:lnTo>
                    <a:pt x="36" y="67"/>
                  </a:lnTo>
                  <a:lnTo>
                    <a:pt x="33" y="66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2" y="79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22" y="83"/>
                  </a:lnTo>
                  <a:lnTo>
                    <a:pt x="18" y="84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7" y="112"/>
                  </a:lnTo>
                  <a:lnTo>
                    <a:pt x="10" y="114"/>
                  </a:lnTo>
                  <a:lnTo>
                    <a:pt x="8" y="117"/>
                  </a:lnTo>
                  <a:lnTo>
                    <a:pt x="13" y="122"/>
                  </a:lnTo>
                  <a:lnTo>
                    <a:pt x="8" y="129"/>
                  </a:lnTo>
                  <a:lnTo>
                    <a:pt x="10" y="135"/>
                  </a:lnTo>
                  <a:lnTo>
                    <a:pt x="3" y="142"/>
                  </a:lnTo>
                  <a:lnTo>
                    <a:pt x="4" y="138"/>
                  </a:lnTo>
                  <a:lnTo>
                    <a:pt x="0" y="144"/>
                  </a:lnTo>
                  <a:lnTo>
                    <a:pt x="2" y="148"/>
                  </a:lnTo>
                  <a:lnTo>
                    <a:pt x="2" y="147"/>
                  </a:lnTo>
                  <a:lnTo>
                    <a:pt x="4" y="148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0" y="168"/>
                  </a:lnTo>
                  <a:lnTo>
                    <a:pt x="22" y="184"/>
                  </a:lnTo>
                  <a:lnTo>
                    <a:pt x="30" y="183"/>
                  </a:lnTo>
                  <a:lnTo>
                    <a:pt x="41" y="191"/>
                  </a:lnTo>
                  <a:lnTo>
                    <a:pt x="48" y="206"/>
                  </a:lnTo>
                  <a:lnTo>
                    <a:pt x="49" y="208"/>
                  </a:lnTo>
                  <a:lnTo>
                    <a:pt x="55" y="213"/>
                  </a:lnTo>
                  <a:lnTo>
                    <a:pt x="73" y="207"/>
                  </a:lnTo>
                  <a:lnTo>
                    <a:pt x="98" y="207"/>
                  </a:lnTo>
                  <a:lnTo>
                    <a:pt x="101" y="207"/>
                  </a:lnTo>
                  <a:lnTo>
                    <a:pt x="105" y="207"/>
                  </a:lnTo>
                  <a:lnTo>
                    <a:pt x="116" y="212"/>
                  </a:lnTo>
                  <a:lnTo>
                    <a:pt x="122" y="218"/>
                  </a:lnTo>
                  <a:lnTo>
                    <a:pt x="127" y="229"/>
                  </a:lnTo>
                  <a:lnTo>
                    <a:pt x="130" y="230"/>
                  </a:lnTo>
                  <a:lnTo>
                    <a:pt x="134" y="229"/>
                  </a:lnTo>
                  <a:lnTo>
                    <a:pt x="145" y="229"/>
                  </a:lnTo>
                  <a:lnTo>
                    <a:pt x="154" y="231"/>
                  </a:lnTo>
                  <a:lnTo>
                    <a:pt x="161" y="234"/>
                  </a:lnTo>
                  <a:lnTo>
                    <a:pt x="167" y="240"/>
                  </a:lnTo>
                  <a:lnTo>
                    <a:pt x="172" y="244"/>
                  </a:lnTo>
                  <a:lnTo>
                    <a:pt x="181" y="256"/>
                  </a:lnTo>
                  <a:lnTo>
                    <a:pt x="181" y="260"/>
                  </a:lnTo>
                  <a:lnTo>
                    <a:pt x="183" y="261"/>
                  </a:lnTo>
                  <a:lnTo>
                    <a:pt x="187" y="261"/>
                  </a:lnTo>
                  <a:lnTo>
                    <a:pt x="190" y="264"/>
                  </a:lnTo>
                  <a:lnTo>
                    <a:pt x="195" y="270"/>
                  </a:lnTo>
                  <a:lnTo>
                    <a:pt x="202" y="272"/>
                  </a:lnTo>
                  <a:lnTo>
                    <a:pt x="213" y="279"/>
                  </a:lnTo>
                  <a:lnTo>
                    <a:pt x="217" y="286"/>
                  </a:lnTo>
                  <a:lnTo>
                    <a:pt x="223" y="288"/>
                  </a:lnTo>
                  <a:lnTo>
                    <a:pt x="228" y="289"/>
                  </a:lnTo>
                  <a:lnTo>
                    <a:pt x="235" y="289"/>
                  </a:lnTo>
                  <a:lnTo>
                    <a:pt x="238" y="291"/>
                  </a:lnTo>
                  <a:lnTo>
                    <a:pt x="240" y="289"/>
                  </a:lnTo>
                  <a:lnTo>
                    <a:pt x="242" y="290"/>
                  </a:lnTo>
                  <a:lnTo>
                    <a:pt x="250" y="298"/>
                  </a:lnTo>
                  <a:lnTo>
                    <a:pt x="258" y="305"/>
                  </a:lnTo>
                  <a:lnTo>
                    <a:pt x="264" y="312"/>
                  </a:lnTo>
                  <a:lnTo>
                    <a:pt x="266" y="317"/>
                  </a:lnTo>
                  <a:lnTo>
                    <a:pt x="282" y="326"/>
                  </a:lnTo>
                  <a:lnTo>
                    <a:pt x="287" y="331"/>
                  </a:lnTo>
                  <a:lnTo>
                    <a:pt x="301" y="332"/>
                  </a:lnTo>
                  <a:lnTo>
                    <a:pt x="302" y="333"/>
                  </a:lnTo>
                  <a:lnTo>
                    <a:pt x="308" y="340"/>
                  </a:lnTo>
                  <a:lnTo>
                    <a:pt x="313" y="344"/>
                  </a:lnTo>
                  <a:lnTo>
                    <a:pt x="325" y="345"/>
                  </a:lnTo>
                  <a:lnTo>
                    <a:pt x="327" y="345"/>
                  </a:lnTo>
                  <a:lnTo>
                    <a:pt x="331" y="342"/>
                  </a:lnTo>
                  <a:lnTo>
                    <a:pt x="346" y="342"/>
                  </a:lnTo>
                  <a:lnTo>
                    <a:pt x="358" y="342"/>
                  </a:lnTo>
                  <a:lnTo>
                    <a:pt x="363" y="343"/>
                  </a:lnTo>
                  <a:lnTo>
                    <a:pt x="382" y="349"/>
                  </a:lnTo>
                  <a:lnTo>
                    <a:pt x="399" y="359"/>
                  </a:lnTo>
                  <a:lnTo>
                    <a:pt x="411" y="37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2" name="Freeform 222"/>
            <p:cNvSpPr>
              <a:spLocks/>
            </p:cNvSpPr>
            <p:nvPr/>
          </p:nvSpPr>
          <p:spPr bwMode="auto">
            <a:xfrm>
              <a:off x="5256" y="338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3" name="Freeform 223"/>
            <p:cNvSpPr>
              <a:spLocks/>
            </p:cNvSpPr>
            <p:nvPr/>
          </p:nvSpPr>
          <p:spPr bwMode="auto">
            <a:xfrm>
              <a:off x="4599" y="3647"/>
              <a:ext cx="26" cy="3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19"/>
                </a:cxn>
                <a:cxn ang="0">
                  <a:pos x="11" y="24"/>
                </a:cxn>
                <a:cxn ang="0">
                  <a:pos x="13" y="29"/>
                </a:cxn>
                <a:cxn ang="0">
                  <a:pos x="22" y="30"/>
                </a:cxn>
                <a:cxn ang="0">
                  <a:pos x="26" y="24"/>
                </a:cxn>
                <a:cxn ang="0">
                  <a:pos x="26" y="13"/>
                </a:cxn>
                <a:cxn ang="0">
                  <a:pos x="25" y="11"/>
                </a:cxn>
                <a:cxn ang="0">
                  <a:pos x="16" y="5"/>
                </a:cxn>
                <a:cxn ang="0">
                  <a:pos x="15" y="5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10"/>
                </a:cxn>
              </a:cxnLst>
              <a:rect l="0" t="0" r="r" b="b"/>
              <a:pathLst>
                <a:path w="26" h="30">
                  <a:moveTo>
                    <a:pt x="0" y="10"/>
                  </a:moveTo>
                  <a:lnTo>
                    <a:pt x="6" y="19"/>
                  </a:lnTo>
                  <a:lnTo>
                    <a:pt x="11" y="24"/>
                  </a:lnTo>
                  <a:lnTo>
                    <a:pt x="13" y="29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26" y="13"/>
                  </a:lnTo>
                  <a:lnTo>
                    <a:pt x="25" y="11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1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4" name="Freeform 224"/>
            <p:cNvSpPr>
              <a:spLocks/>
            </p:cNvSpPr>
            <p:nvPr/>
          </p:nvSpPr>
          <p:spPr bwMode="auto">
            <a:xfrm>
              <a:off x="5236" y="3166"/>
              <a:ext cx="17" cy="23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11" y="23"/>
                </a:cxn>
                <a:cxn ang="0">
                  <a:pos x="14" y="21"/>
                </a:cxn>
                <a:cxn ang="0">
                  <a:pos x="12" y="13"/>
                </a:cxn>
                <a:cxn ang="0">
                  <a:pos x="17" y="11"/>
                </a:cxn>
                <a:cxn ang="0">
                  <a:pos x="14" y="10"/>
                </a:cxn>
                <a:cxn ang="0">
                  <a:pos x="13" y="0"/>
                </a:cxn>
                <a:cxn ang="0">
                  <a:pos x="3" y="1"/>
                </a:cxn>
                <a:cxn ang="0">
                  <a:pos x="0" y="10"/>
                </a:cxn>
                <a:cxn ang="0">
                  <a:pos x="3" y="17"/>
                </a:cxn>
                <a:cxn ang="0">
                  <a:pos x="4" y="18"/>
                </a:cxn>
                <a:cxn ang="0">
                  <a:pos x="8" y="18"/>
                </a:cxn>
              </a:cxnLst>
              <a:rect l="0" t="0" r="r" b="b"/>
              <a:pathLst>
                <a:path w="17" h="23">
                  <a:moveTo>
                    <a:pt x="8" y="18"/>
                  </a:moveTo>
                  <a:lnTo>
                    <a:pt x="11" y="23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7" y="11"/>
                  </a:lnTo>
                  <a:lnTo>
                    <a:pt x="14" y="10"/>
                  </a:lnTo>
                  <a:lnTo>
                    <a:pt x="13" y="0"/>
                  </a:lnTo>
                  <a:lnTo>
                    <a:pt x="3" y="1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5" name="Freeform 225"/>
            <p:cNvSpPr>
              <a:spLocks/>
            </p:cNvSpPr>
            <p:nvPr/>
          </p:nvSpPr>
          <p:spPr bwMode="auto">
            <a:xfrm>
              <a:off x="5214" y="3150"/>
              <a:ext cx="16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6" y="5"/>
                </a:cxn>
                <a:cxn ang="0">
                  <a:pos x="16" y="12"/>
                </a:cxn>
                <a:cxn ang="0">
                  <a:pos x="11" y="12"/>
                </a:cxn>
              </a:cxnLst>
              <a:rect l="0" t="0" r="r" b="b"/>
              <a:pathLst>
                <a:path w="16" h="12">
                  <a:moveTo>
                    <a:pt x="11" y="12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2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5"/>
                  </a:lnTo>
                  <a:lnTo>
                    <a:pt x="16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6" name="Freeform 226"/>
            <p:cNvSpPr>
              <a:spLocks/>
            </p:cNvSpPr>
            <p:nvPr/>
          </p:nvSpPr>
          <p:spPr bwMode="auto">
            <a:xfrm>
              <a:off x="5244" y="3193"/>
              <a:ext cx="15" cy="1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4" y="12"/>
                </a:cxn>
                <a:cxn ang="0">
                  <a:pos x="15" y="17"/>
                </a:cxn>
                <a:cxn ang="0">
                  <a:pos x="8" y="17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9" y="6"/>
                </a:cxn>
                <a:cxn ang="0">
                  <a:pos x="9" y="5"/>
                </a:cxn>
              </a:cxnLst>
              <a:rect l="0" t="0" r="r" b="b"/>
              <a:pathLst>
                <a:path w="15" h="17">
                  <a:moveTo>
                    <a:pt x="9" y="5"/>
                  </a:moveTo>
                  <a:lnTo>
                    <a:pt x="14" y="12"/>
                  </a:lnTo>
                  <a:lnTo>
                    <a:pt x="15" y="17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7"/>
                  </a:lnTo>
                  <a:lnTo>
                    <a:pt x="3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9" y="6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7" name="Freeform 227"/>
            <p:cNvSpPr>
              <a:spLocks/>
            </p:cNvSpPr>
            <p:nvPr/>
          </p:nvSpPr>
          <p:spPr bwMode="auto">
            <a:xfrm>
              <a:off x="4673" y="3329"/>
              <a:ext cx="20" cy="14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20" y="8"/>
                </a:cxn>
                <a:cxn ang="0">
                  <a:pos x="16" y="7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11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3" y="10"/>
                </a:cxn>
                <a:cxn ang="0">
                  <a:pos x="18" y="14"/>
                </a:cxn>
                <a:cxn ang="0">
                  <a:pos x="20" y="13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lnTo>
                    <a:pt x="20" y="8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8" y="14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8" name="Freeform 228"/>
            <p:cNvSpPr>
              <a:spLocks/>
            </p:cNvSpPr>
            <p:nvPr/>
          </p:nvSpPr>
          <p:spPr bwMode="auto">
            <a:xfrm>
              <a:off x="4726" y="4021"/>
              <a:ext cx="24" cy="11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4" y="4"/>
                </a:cxn>
                <a:cxn ang="0">
                  <a:pos x="19" y="3"/>
                </a:cxn>
                <a:cxn ang="0">
                  <a:pos x="16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8" y="6"/>
                </a:cxn>
                <a:cxn ang="0">
                  <a:pos x="9" y="7"/>
                </a:cxn>
                <a:cxn ang="0">
                  <a:pos x="15" y="8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24" y="11"/>
                </a:cxn>
                <a:cxn ang="0">
                  <a:pos x="24" y="10"/>
                </a:cxn>
                <a:cxn ang="0">
                  <a:pos x="22" y="7"/>
                </a:cxn>
              </a:cxnLst>
              <a:rect l="0" t="0" r="r" b="b"/>
              <a:pathLst>
                <a:path w="24" h="11">
                  <a:moveTo>
                    <a:pt x="22" y="7"/>
                  </a:moveTo>
                  <a:lnTo>
                    <a:pt x="24" y="4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9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29" name="Freeform 229"/>
            <p:cNvSpPr>
              <a:spLocks/>
            </p:cNvSpPr>
            <p:nvPr/>
          </p:nvSpPr>
          <p:spPr bwMode="auto">
            <a:xfrm>
              <a:off x="4622" y="3316"/>
              <a:ext cx="13" cy="1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8" y="8"/>
                </a:cxn>
                <a:cxn ang="0">
                  <a:pos x="11" y="13"/>
                </a:cxn>
                <a:cxn ang="0">
                  <a:pos x="13" y="14"/>
                </a:cxn>
                <a:cxn ang="0">
                  <a:pos x="2" y="10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7" y="1"/>
                </a:cxn>
              </a:cxnLst>
              <a:rect l="0" t="0" r="r" b="b"/>
              <a:pathLst>
                <a:path w="13" h="14">
                  <a:moveTo>
                    <a:pt x="7" y="1"/>
                  </a:moveTo>
                  <a:lnTo>
                    <a:pt x="8" y="8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2" y="10"/>
                  </a:lnTo>
                  <a:lnTo>
                    <a:pt x="1" y="3"/>
                  </a:lnTo>
                  <a:lnTo>
                    <a:pt x="0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0" name="Freeform 230"/>
            <p:cNvSpPr>
              <a:spLocks/>
            </p:cNvSpPr>
            <p:nvPr/>
          </p:nvSpPr>
          <p:spPr bwMode="auto">
            <a:xfrm>
              <a:off x="5298" y="3084"/>
              <a:ext cx="11" cy="11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9" y="7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11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9" y="7"/>
                  </a:lnTo>
                  <a:lnTo>
                    <a:pt x="11" y="1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1" name="Freeform 231"/>
            <p:cNvSpPr>
              <a:spLocks/>
            </p:cNvSpPr>
            <p:nvPr/>
          </p:nvSpPr>
          <p:spPr bwMode="auto">
            <a:xfrm>
              <a:off x="4862" y="3109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8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7" y="8"/>
                  </a:lnTo>
                  <a:lnTo>
                    <a:pt x="9" y="3"/>
                  </a:lnTo>
                  <a:lnTo>
                    <a:pt x="6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2" name="Freeform 232"/>
            <p:cNvSpPr>
              <a:spLocks/>
            </p:cNvSpPr>
            <p:nvPr/>
          </p:nvSpPr>
          <p:spPr bwMode="auto">
            <a:xfrm>
              <a:off x="5159" y="3149"/>
              <a:ext cx="10" cy="9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5" y="7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4"/>
                </a:cxn>
              </a:cxnLst>
              <a:rect l="0" t="0" r="r" b="b"/>
              <a:pathLst>
                <a:path w="10" h="9">
                  <a:moveTo>
                    <a:pt x="9" y="4"/>
                  </a:moveTo>
                  <a:lnTo>
                    <a:pt x="10" y="7"/>
                  </a:lnTo>
                  <a:lnTo>
                    <a:pt x="10" y="9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3" name="Freeform 233"/>
            <p:cNvSpPr>
              <a:spLocks/>
            </p:cNvSpPr>
            <p:nvPr/>
          </p:nvSpPr>
          <p:spPr bwMode="auto">
            <a:xfrm>
              <a:off x="4706" y="3342"/>
              <a:ext cx="5" cy="18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4" y="18"/>
                </a:cxn>
                <a:cxn ang="0">
                  <a:pos x="4" y="8"/>
                </a:cxn>
                <a:cxn ang="0">
                  <a:pos x="3" y="4"/>
                </a:cxn>
              </a:cxnLst>
              <a:rect l="0" t="0" r="r" b="b"/>
              <a:pathLst>
                <a:path w="5" h="18">
                  <a:moveTo>
                    <a:pt x="3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5"/>
                  </a:lnTo>
                  <a:lnTo>
                    <a:pt x="4" y="18"/>
                  </a:lnTo>
                  <a:lnTo>
                    <a:pt x="4" y="8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4" name="Freeform 234"/>
            <p:cNvSpPr>
              <a:spLocks/>
            </p:cNvSpPr>
            <p:nvPr/>
          </p:nvSpPr>
          <p:spPr bwMode="auto">
            <a:xfrm>
              <a:off x="4684" y="3309"/>
              <a:ext cx="5" cy="1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5" y="9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" y="10"/>
                </a:cxn>
              </a:cxnLst>
              <a:rect l="0" t="0" r="r" b="b"/>
              <a:pathLst>
                <a:path w="5" h="10">
                  <a:moveTo>
                    <a:pt x="1" y="10"/>
                  </a:moveTo>
                  <a:lnTo>
                    <a:pt x="5" y="9"/>
                  </a:lnTo>
                  <a:lnTo>
                    <a:pt x="2" y="0"/>
                  </a:lnTo>
                  <a:lnTo>
                    <a:pt x="0" y="4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5" name="Freeform 235"/>
            <p:cNvSpPr>
              <a:spLocks/>
            </p:cNvSpPr>
            <p:nvPr/>
          </p:nvSpPr>
          <p:spPr bwMode="auto">
            <a:xfrm>
              <a:off x="4794" y="3923"/>
              <a:ext cx="8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4" y="5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6" name="Freeform 236"/>
            <p:cNvSpPr>
              <a:spLocks/>
            </p:cNvSpPr>
            <p:nvPr/>
          </p:nvSpPr>
          <p:spPr bwMode="auto">
            <a:xfrm>
              <a:off x="5116" y="3158"/>
              <a:ext cx="5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7" name="Freeform 237"/>
            <p:cNvSpPr>
              <a:spLocks/>
            </p:cNvSpPr>
            <p:nvPr/>
          </p:nvSpPr>
          <p:spPr bwMode="auto">
            <a:xfrm>
              <a:off x="5270" y="3131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3" y="5"/>
                </a:cxn>
                <a:cxn ang="0">
                  <a:pos x="0" y="6"/>
                </a:cxn>
                <a:cxn ang="0">
                  <a:pos x="1" y="1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lnTo>
                    <a:pt x="4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8" name="Freeform 238"/>
            <p:cNvSpPr>
              <a:spLocks/>
            </p:cNvSpPr>
            <p:nvPr/>
          </p:nvSpPr>
          <p:spPr bwMode="auto">
            <a:xfrm>
              <a:off x="4713" y="335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39" name="Rectangle 239"/>
            <p:cNvSpPr>
              <a:spLocks noChangeArrowheads="1"/>
            </p:cNvSpPr>
            <p:nvPr/>
          </p:nvSpPr>
          <p:spPr bwMode="auto">
            <a:xfrm>
              <a:off x="4879" y="3256"/>
              <a:ext cx="1" cy="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0" name="Freeform 240"/>
            <p:cNvSpPr>
              <a:spLocks/>
            </p:cNvSpPr>
            <p:nvPr/>
          </p:nvSpPr>
          <p:spPr bwMode="auto">
            <a:xfrm>
              <a:off x="4711" y="3348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1" name="Freeform 241"/>
            <p:cNvSpPr>
              <a:spLocks/>
            </p:cNvSpPr>
            <p:nvPr/>
          </p:nvSpPr>
          <p:spPr bwMode="auto">
            <a:xfrm>
              <a:off x="5289" y="369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2" name="Freeform 242"/>
            <p:cNvSpPr>
              <a:spLocks/>
            </p:cNvSpPr>
            <p:nvPr/>
          </p:nvSpPr>
          <p:spPr bwMode="auto">
            <a:xfrm>
              <a:off x="5283" y="3125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3" name="Freeform 243"/>
            <p:cNvSpPr>
              <a:spLocks/>
            </p:cNvSpPr>
            <p:nvPr/>
          </p:nvSpPr>
          <p:spPr bwMode="auto">
            <a:xfrm>
              <a:off x="5244" y="2188"/>
              <a:ext cx="769" cy="616"/>
            </a:xfrm>
            <a:custGeom>
              <a:avLst/>
              <a:gdLst/>
              <a:ahLst/>
              <a:cxnLst>
                <a:cxn ang="0">
                  <a:pos x="723" y="448"/>
                </a:cxn>
                <a:cxn ang="0">
                  <a:pos x="757" y="494"/>
                </a:cxn>
                <a:cxn ang="0">
                  <a:pos x="761" y="535"/>
                </a:cxn>
                <a:cxn ang="0">
                  <a:pos x="744" y="568"/>
                </a:cxn>
                <a:cxn ang="0">
                  <a:pos x="737" y="614"/>
                </a:cxn>
                <a:cxn ang="0">
                  <a:pos x="707" y="603"/>
                </a:cxn>
                <a:cxn ang="0">
                  <a:pos x="660" y="565"/>
                </a:cxn>
                <a:cxn ang="0">
                  <a:pos x="654" y="539"/>
                </a:cxn>
                <a:cxn ang="0">
                  <a:pos x="645" y="508"/>
                </a:cxn>
                <a:cxn ang="0">
                  <a:pos x="630" y="479"/>
                </a:cxn>
                <a:cxn ang="0">
                  <a:pos x="550" y="472"/>
                </a:cxn>
                <a:cxn ang="0">
                  <a:pos x="525" y="460"/>
                </a:cxn>
                <a:cxn ang="0">
                  <a:pos x="502" y="447"/>
                </a:cxn>
                <a:cxn ang="0">
                  <a:pos x="491" y="421"/>
                </a:cxn>
                <a:cxn ang="0">
                  <a:pos x="424" y="431"/>
                </a:cxn>
                <a:cxn ang="0">
                  <a:pos x="402" y="431"/>
                </a:cxn>
                <a:cxn ang="0">
                  <a:pos x="386" y="412"/>
                </a:cxn>
                <a:cxn ang="0">
                  <a:pos x="384" y="385"/>
                </a:cxn>
                <a:cxn ang="0">
                  <a:pos x="383" y="353"/>
                </a:cxn>
                <a:cxn ang="0">
                  <a:pos x="366" y="344"/>
                </a:cxn>
                <a:cxn ang="0">
                  <a:pos x="351" y="343"/>
                </a:cxn>
                <a:cxn ang="0">
                  <a:pos x="344" y="342"/>
                </a:cxn>
                <a:cxn ang="0">
                  <a:pos x="339" y="343"/>
                </a:cxn>
                <a:cxn ang="0">
                  <a:pos x="312" y="349"/>
                </a:cxn>
                <a:cxn ang="0">
                  <a:pos x="277" y="305"/>
                </a:cxn>
                <a:cxn ang="0">
                  <a:pos x="232" y="286"/>
                </a:cxn>
                <a:cxn ang="0">
                  <a:pos x="237" y="263"/>
                </a:cxn>
                <a:cxn ang="0">
                  <a:pos x="218" y="245"/>
                </a:cxn>
                <a:cxn ang="0">
                  <a:pos x="202" y="232"/>
                </a:cxn>
                <a:cxn ang="0">
                  <a:pos x="191" y="237"/>
                </a:cxn>
                <a:cxn ang="0">
                  <a:pos x="170" y="245"/>
                </a:cxn>
                <a:cxn ang="0">
                  <a:pos x="131" y="250"/>
                </a:cxn>
                <a:cxn ang="0">
                  <a:pos x="99" y="240"/>
                </a:cxn>
                <a:cxn ang="0">
                  <a:pos x="69" y="240"/>
                </a:cxn>
                <a:cxn ang="0">
                  <a:pos x="62" y="220"/>
                </a:cxn>
                <a:cxn ang="0">
                  <a:pos x="61" y="196"/>
                </a:cxn>
                <a:cxn ang="0">
                  <a:pos x="44" y="188"/>
                </a:cxn>
                <a:cxn ang="0">
                  <a:pos x="30" y="161"/>
                </a:cxn>
                <a:cxn ang="0">
                  <a:pos x="24" y="141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19" y="93"/>
                </a:cxn>
                <a:cxn ang="0">
                  <a:pos x="37" y="80"/>
                </a:cxn>
                <a:cxn ang="0">
                  <a:pos x="36" y="57"/>
                </a:cxn>
                <a:cxn ang="0">
                  <a:pos x="37" y="35"/>
                </a:cxn>
                <a:cxn ang="0">
                  <a:pos x="63" y="9"/>
                </a:cxn>
                <a:cxn ang="0">
                  <a:pos x="145" y="7"/>
                </a:cxn>
                <a:cxn ang="0">
                  <a:pos x="226" y="1"/>
                </a:cxn>
                <a:cxn ang="0">
                  <a:pos x="261" y="13"/>
                </a:cxn>
                <a:cxn ang="0">
                  <a:pos x="271" y="35"/>
                </a:cxn>
                <a:cxn ang="0">
                  <a:pos x="264" y="55"/>
                </a:cxn>
                <a:cxn ang="0">
                  <a:pos x="206" y="97"/>
                </a:cxn>
                <a:cxn ang="0">
                  <a:pos x="271" y="167"/>
                </a:cxn>
                <a:cxn ang="0">
                  <a:pos x="328" y="198"/>
                </a:cxn>
                <a:cxn ang="0">
                  <a:pos x="374" y="219"/>
                </a:cxn>
                <a:cxn ang="0">
                  <a:pos x="415" y="232"/>
                </a:cxn>
                <a:cxn ang="0">
                  <a:pos x="483" y="265"/>
                </a:cxn>
                <a:cxn ang="0">
                  <a:pos x="526" y="302"/>
                </a:cxn>
                <a:cxn ang="0">
                  <a:pos x="602" y="345"/>
                </a:cxn>
                <a:cxn ang="0">
                  <a:pos x="649" y="367"/>
                </a:cxn>
                <a:cxn ang="0">
                  <a:pos x="646" y="374"/>
                </a:cxn>
                <a:cxn ang="0">
                  <a:pos x="661" y="374"/>
                </a:cxn>
                <a:cxn ang="0">
                  <a:pos x="678" y="410"/>
                </a:cxn>
              </a:cxnLst>
              <a:rect l="0" t="0" r="r" b="b"/>
              <a:pathLst>
                <a:path w="769" h="616">
                  <a:moveTo>
                    <a:pt x="678" y="410"/>
                  </a:moveTo>
                  <a:lnTo>
                    <a:pt x="688" y="418"/>
                  </a:lnTo>
                  <a:lnTo>
                    <a:pt x="703" y="425"/>
                  </a:lnTo>
                  <a:lnTo>
                    <a:pt x="715" y="438"/>
                  </a:lnTo>
                  <a:lnTo>
                    <a:pt x="723" y="446"/>
                  </a:lnTo>
                  <a:lnTo>
                    <a:pt x="723" y="448"/>
                  </a:lnTo>
                  <a:lnTo>
                    <a:pt x="737" y="462"/>
                  </a:lnTo>
                  <a:lnTo>
                    <a:pt x="747" y="472"/>
                  </a:lnTo>
                  <a:lnTo>
                    <a:pt x="750" y="477"/>
                  </a:lnTo>
                  <a:lnTo>
                    <a:pt x="751" y="480"/>
                  </a:lnTo>
                  <a:lnTo>
                    <a:pt x="752" y="483"/>
                  </a:lnTo>
                  <a:lnTo>
                    <a:pt x="757" y="494"/>
                  </a:lnTo>
                  <a:lnTo>
                    <a:pt x="756" y="501"/>
                  </a:lnTo>
                  <a:lnTo>
                    <a:pt x="762" y="514"/>
                  </a:lnTo>
                  <a:lnTo>
                    <a:pt x="768" y="518"/>
                  </a:lnTo>
                  <a:lnTo>
                    <a:pt x="767" y="521"/>
                  </a:lnTo>
                  <a:lnTo>
                    <a:pt x="769" y="527"/>
                  </a:lnTo>
                  <a:lnTo>
                    <a:pt x="761" y="535"/>
                  </a:lnTo>
                  <a:lnTo>
                    <a:pt x="759" y="544"/>
                  </a:lnTo>
                  <a:lnTo>
                    <a:pt x="751" y="550"/>
                  </a:lnTo>
                  <a:lnTo>
                    <a:pt x="749" y="555"/>
                  </a:lnTo>
                  <a:lnTo>
                    <a:pt x="748" y="556"/>
                  </a:lnTo>
                  <a:lnTo>
                    <a:pt x="745" y="564"/>
                  </a:lnTo>
                  <a:lnTo>
                    <a:pt x="744" y="568"/>
                  </a:lnTo>
                  <a:lnTo>
                    <a:pt x="742" y="584"/>
                  </a:lnTo>
                  <a:lnTo>
                    <a:pt x="743" y="586"/>
                  </a:lnTo>
                  <a:lnTo>
                    <a:pt x="742" y="595"/>
                  </a:lnTo>
                  <a:lnTo>
                    <a:pt x="742" y="597"/>
                  </a:lnTo>
                  <a:lnTo>
                    <a:pt x="740" y="607"/>
                  </a:lnTo>
                  <a:lnTo>
                    <a:pt x="737" y="614"/>
                  </a:lnTo>
                  <a:lnTo>
                    <a:pt x="736" y="615"/>
                  </a:lnTo>
                  <a:lnTo>
                    <a:pt x="732" y="616"/>
                  </a:lnTo>
                  <a:lnTo>
                    <a:pt x="725" y="611"/>
                  </a:lnTo>
                  <a:lnTo>
                    <a:pt x="719" y="607"/>
                  </a:lnTo>
                  <a:lnTo>
                    <a:pt x="714" y="603"/>
                  </a:lnTo>
                  <a:lnTo>
                    <a:pt x="707" y="603"/>
                  </a:lnTo>
                  <a:lnTo>
                    <a:pt x="698" y="600"/>
                  </a:lnTo>
                  <a:lnTo>
                    <a:pt x="688" y="596"/>
                  </a:lnTo>
                  <a:lnTo>
                    <a:pt x="675" y="585"/>
                  </a:lnTo>
                  <a:lnTo>
                    <a:pt x="667" y="575"/>
                  </a:lnTo>
                  <a:lnTo>
                    <a:pt x="662" y="566"/>
                  </a:lnTo>
                  <a:lnTo>
                    <a:pt x="660" y="565"/>
                  </a:lnTo>
                  <a:lnTo>
                    <a:pt x="656" y="557"/>
                  </a:lnTo>
                  <a:lnTo>
                    <a:pt x="658" y="557"/>
                  </a:lnTo>
                  <a:lnTo>
                    <a:pt x="662" y="551"/>
                  </a:lnTo>
                  <a:lnTo>
                    <a:pt x="656" y="542"/>
                  </a:lnTo>
                  <a:lnTo>
                    <a:pt x="651" y="541"/>
                  </a:lnTo>
                  <a:lnTo>
                    <a:pt x="654" y="539"/>
                  </a:lnTo>
                  <a:lnTo>
                    <a:pt x="660" y="531"/>
                  </a:lnTo>
                  <a:lnTo>
                    <a:pt x="657" y="525"/>
                  </a:lnTo>
                  <a:lnTo>
                    <a:pt x="657" y="522"/>
                  </a:lnTo>
                  <a:lnTo>
                    <a:pt x="655" y="518"/>
                  </a:lnTo>
                  <a:lnTo>
                    <a:pt x="650" y="515"/>
                  </a:lnTo>
                  <a:lnTo>
                    <a:pt x="645" y="508"/>
                  </a:lnTo>
                  <a:lnTo>
                    <a:pt x="640" y="500"/>
                  </a:lnTo>
                  <a:lnTo>
                    <a:pt x="641" y="492"/>
                  </a:lnTo>
                  <a:lnTo>
                    <a:pt x="636" y="486"/>
                  </a:lnTo>
                  <a:lnTo>
                    <a:pt x="639" y="488"/>
                  </a:lnTo>
                  <a:lnTo>
                    <a:pt x="634" y="482"/>
                  </a:lnTo>
                  <a:lnTo>
                    <a:pt x="630" y="479"/>
                  </a:lnTo>
                  <a:lnTo>
                    <a:pt x="629" y="477"/>
                  </a:lnTo>
                  <a:lnTo>
                    <a:pt x="622" y="475"/>
                  </a:lnTo>
                  <a:lnTo>
                    <a:pt x="607" y="472"/>
                  </a:lnTo>
                  <a:lnTo>
                    <a:pt x="598" y="471"/>
                  </a:lnTo>
                  <a:lnTo>
                    <a:pt x="573" y="471"/>
                  </a:lnTo>
                  <a:lnTo>
                    <a:pt x="550" y="472"/>
                  </a:lnTo>
                  <a:lnTo>
                    <a:pt x="550" y="470"/>
                  </a:lnTo>
                  <a:lnTo>
                    <a:pt x="544" y="467"/>
                  </a:lnTo>
                  <a:lnTo>
                    <a:pt x="540" y="466"/>
                  </a:lnTo>
                  <a:lnTo>
                    <a:pt x="535" y="462"/>
                  </a:lnTo>
                  <a:lnTo>
                    <a:pt x="532" y="461"/>
                  </a:lnTo>
                  <a:lnTo>
                    <a:pt x="525" y="460"/>
                  </a:lnTo>
                  <a:lnTo>
                    <a:pt x="524" y="459"/>
                  </a:lnTo>
                  <a:lnTo>
                    <a:pt x="515" y="454"/>
                  </a:lnTo>
                  <a:lnTo>
                    <a:pt x="513" y="454"/>
                  </a:lnTo>
                  <a:lnTo>
                    <a:pt x="508" y="449"/>
                  </a:lnTo>
                  <a:lnTo>
                    <a:pt x="504" y="448"/>
                  </a:lnTo>
                  <a:lnTo>
                    <a:pt x="502" y="447"/>
                  </a:lnTo>
                  <a:lnTo>
                    <a:pt x="492" y="442"/>
                  </a:lnTo>
                  <a:lnTo>
                    <a:pt x="487" y="439"/>
                  </a:lnTo>
                  <a:lnTo>
                    <a:pt x="487" y="437"/>
                  </a:lnTo>
                  <a:lnTo>
                    <a:pt x="493" y="435"/>
                  </a:lnTo>
                  <a:lnTo>
                    <a:pt x="497" y="428"/>
                  </a:lnTo>
                  <a:lnTo>
                    <a:pt x="491" y="421"/>
                  </a:lnTo>
                  <a:lnTo>
                    <a:pt x="481" y="420"/>
                  </a:lnTo>
                  <a:lnTo>
                    <a:pt x="481" y="414"/>
                  </a:lnTo>
                  <a:lnTo>
                    <a:pt x="471" y="409"/>
                  </a:lnTo>
                  <a:lnTo>
                    <a:pt x="456" y="410"/>
                  </a:lnTo>
                  <a:lnTo>
                    <a:pt x="441" y="415"/>
                  </a:lnTo>
                  <a:lnTo>
                    <a:pt x="424" y="431"/>
                  </a:lnTo>
                  <a:lnTo>
                    <a:pt x="415" y="443"/>
                  </a:lnTo>
                  <a:lnTo>
                    <a:pt x="412" y="442"/>
                  </a:lnTo>
                  <a:lnTo>
                    <a:pt x="410" y="439"/>
                  </a:lnTo>
                  <a:lnTo>
                    <a:pt x="408" y="439"/>
                  </a:lnTo>
                  <a:lnTo>
                    <a:pt x="404" y="434"/>
                  </a:lnTo>
                  <a:lnTo>
                    <a:pt x="402" y="431"/>
                  </a:lnTo>
                  <a:lnTo>
                    <a:pt x="398" y="424"/>
                  </a:lnTo>
                  <a:lnTo>
                    <a:pt x="393" y="421"/>
                  </a:lnTo>
                  <a:lnTo>
                    <a:pt x="393" y="422"/>
                  </a:lnTo>
                  <a:lnTo>
                    <a:pt x="387" y="423"/>
                  </a:lnTo>
                  <a:lnTo>
                    <a:pt x="383" y="420"/>
                  </a:lnTo>
                  <a:lnTo>
                    <a:pt x="386" y="412"/>
                  </a:lnTo>
                  <a:lnTo>
                    <a:pt x="383" y="408"/>
                  </a:lnTo>
                  <a:lnTo>
                    <a:pt x="383" y="404"/>
                  </a:lnTo>
                  <a:lnTo>
                    <a:pt x="380" y="400"/>
                  </a:lnTo>
                  <a:lnTo>
                    <a:pt x="382" y="390"/>
                  </a:lnTo>
                  <a:lnTo>
                    <a:pt x="381" y="387"/>
                  </a:lnTo>
                  <a:lnTo>
                    <a:pt x="384" y="385"/>
                  </a:lnTo>
                  <a:lnTo>
                    <a:pt x="381" y="376"/>
                  </a:lnTo>
                  <a:lnTo>
                    <a:pt x="384" y="360"/>
                  </a:lnTo>
                  <a:lnTo>
                    <a:pt x="380" y="359"/>
                  </a:lnTo>
                  <a:lnTo>
                    <a:pt x="378" y="355"/>
                  </a:lnTo>
                  <a:lnTo>
                    <a:pt x="380" y="354"/>
                  </a:lnTo>
                  <a:lnTo>
                    <a:pt x="383" y="353"/>
                  </a:lnTo>
                  <a:lnTo>
                    <a:pt x="370" y="342"/>
                  </a:lnTo>
                  <a:lnTo>
                    <a:pt x="370" y="346"/>
                  </a:lnTo>
                  <a:lnTo>
                    <a:pt x="368" y="346"/>
                  </a:lnTo>
                  <a:lnTo>
                    <a:pt x="369" y="344"/>
                  </a:lnTo>
                  <a:lnTo>
                    <a:pt x="367" y="344"/>
                  </a:lnTo>
                  <a:lnTo>
                    <a:pt x="366" y="344"/>
                  </a:lnTo>
                  <a:lnTo>
                    <a:pt x="365" y="343"/>
                  </a:lnTo>
                  <a:lnTo>
                    <a:pt x="363" y="342"/>
                  </a:lnTo>
                  <a:lnTo>
                    <a:pt x="356" y="342"/>
                  </a:lnTo>
                  <a:lnTo>
                    <a:pt x="354" y="339"/>
                  </a:lnTo>
                  <a:lnTo>
                    <a:pt x="350" y="340"/>
                  </a:lnTo>
                  <a:lnTo>
                    <a:pt x="351" y="343"/>
                  </a:lnTo>
                  <a:lnTo>
                    <a:pt x="351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1"/>
                  </a:lnTo>
                  <a:lnTo>
                    <a:pt x="345" y="341"/>
                  </a:lnTo>
                  <a:lnTo>
                    <a:pt x="344" y="342"/>
                  </a:lnTo>
                  <a:lnTo>
                    <a:pt x="343" y="344"/>
                  </a:lnTo>
                  <a:lnTo>
                    <a:pt x="344" y="346"/>
                  </a:lnTo>
                  <a:lnTo>
                    <a:pt x="345" y="349"/>
                  </a:lnTo>
                  <a:lnTo>
                    <a:pt x="339" y="346"/>
                  </a:lnTo>
                  <a:lnTo>
                    <a:pt x="339" y="345"/>
                  </a:lnTo>
                  <a:lnTo>
                    <a:pt x="339" y="343"/>
                  </a:lnTo>
                  <a:lnTo>
                    <a:pt x="335" y="339"/>
                  </a:lnTo>
                  <a:lnTo>
                    <a:pt x="333" y="343"/>
                  </a:lnTo>
                  <a:lnTo>
                    <a:pt x="320" y="356"/>
                  </a:lnTo>
                  <a:lnTo>
                    <a:pt x="316" y="356"/>
                  </a:lnTo>
                  <a:lnTo>
                    <a:pt x="314" y="355"/>
                  </a:lnTo>
                  <a:lnTo>
                    <a:pt x="312" y="349"/>
                  </a:lnTo>
                  <a:lnTo>
                    <a:pt x="303" y="342"/>
                  </a:lnTo>
                  <a:lnTo>
                    <a:pt x="298" y="336"/>
                  </a:lnTo>
                  <a:lnTo>
                    <a:pt x="288" y="328"/>
                  </a:lnTo>
                  <a:lnTo>
                    <a:pt x="283" y="319"/>
                  </a:lnTo>
                  <a:lnTo>
                    <a:pt x="280" y="318"/>
                  </a:lnTo>
                  <a:lnTo>
                    <a:pt x="277" y="305"/>
                  </a:lnTo>
                  <a:lnTo>
                    <a:pt x="272" y="295"/>
                  </a:lnTo>
                  <a:lnTo>
                    <a:pt x="265" y="292"/>
                  </a:lnTo>
                  <a:lnTo>
                    <a:pt x="260" y="293"/>
                  </a:lnTo>
                  <a:lnTo>
                    <a:pt x="254" y="301"/>
                  </a:lnTo>
                  <a:lnTo>
                    <a:pt x="251" y="296"/>
                  </a:lnTo>
                  <a:lnTo>
                    <a:pt x="232" y="286"/>
                  </a:lnTo>
                  <a:lnTo>
                    <a:pt x="224" y="283"/>
                  </a:lnTo>
                  <a:lnTo>
                    <a:pt x="222" y="279"/>
                  </a:lnTo>
                  <a:lnTo>
                    <a:pt x="230" y="279"/>
                  </a:lnTo>
                  <a:lnTo>
                    <a:pt x="236" y="269"/>
                  </a:lnTo>
                  <a:lnTo>
                    <a:pt x="234" y="263"/>
                  </a:lnTo>
                  <a:lnTo>
                    <a:pt x="237" y="263"/>
                  </a:lnTo>
                  <a:lnTo>
                    <a:pt x="237" y="260"/>
                  </a:lnTo>
                  <a:lnTo>
                    <a:pt x="230" y="254"/>
                  </a:lnTo>
                  <a:lnTo>
                    <a:pt x="228" y="256"/>
                  </a:lnTo>
                  <a:lnTo>
                    <a:pt x="225" y="250"/>
                  </a:lnTo>
                  <a:lnTo>
                    <a:pt x="225" y="246"/>
                  </a:lnTo>
                  <a:lnTo>
                    <a:pt x="218" y="245"/>
                  </a:lnTo>
                  <a:lnTo>
                    <a:pt x="219" y="240"/>
                  </a:lnTo>
                  <a:lnTo>
                    <a:pt x="215" y="238"/>
                  </a:lnTo>
                  <a:lnTo>
                    <a:pt x="214" y="239"/>
                  </a:lnTo>
                  <a:lnTo>
                    <a:pt x="207" y="235"/>
                  </a:lnTo>
                  <a:lnTo>
                    <a:pt x="205" y="236"/>
                  </a:lnTo>
                  <a:lnTo>
                    <a:pt x="202" y="232"/>
                  </a:lnTo>
                  <a:lnTo>
                    <a:pt x="201" y="232"/>
                  </a:lnTo>
                  <a:lnTo>
                    <a:pt x="199" y="233"/>
                  </a:lnTo>
                  <a:lnTo>
                    <a:pt x="197" y="233"/>
                  </a:lnTo>
                  <a:lnTo>
                    <a:pt x="195" y="235"/>
                  </a:lnTo>
                  <a:lnTo>
                    <a:pt x="193" y="234"/>
                  </a:lnTo>
                  <a:lnTo>
                    <a:pt x="191" y="237"/>
                  </a:lnTo>
                  <a:lnTo>
                    <a:pt x="186" y="239"/>
                  </a:lnTo>
                  <a:lnTo>
                    <a:pt x="185" y="245"/>
                  </a:lnTo>
                  <a:lnTo>
                    <a:pt x="178" y="247"/>
                  </a:lnTo>
                  <a:lnTo>
                    <a:pt x="175" y="245"/>
                  </a:lnTo>
                  <a:lnTo>
                    <a:pt x="171" y="243"/>
                  </a:lnTo>
                  <a:lnTo>
                    <a:pt x="170" y="245"/>
                  </a:lnTo>
                  <a:lnTo>
                    <a:pt x="159" y="246"/>
                  </a:lnTo>
                  <a:lnTo>
                    <a:pt x="156" y="246"/>
                  </a:lnTo>
                  <a:lnTo>
                    <a:pt x="154" y="246"/>
                  </a:lnTo>
                  <a:lnTo>
                    <a:pt x="149" y="244"/>
                  </a:lnTo>
                  <a:lnTo>
                    <a:pt x="136" y="244"/>
                  </a:lnTo>
                  <a:lnTo>
                    <a:pt x="131" y="250"/>
                  </a:lnTo>
                  <a:lnTo>
                    <a:pt x="130" y="255"/>
                  </a:lnTo>
                  <a:lnTo>
                    <a:pt x="128" y="255"/>
                  </a:lnTo>
                  <a:lnTo>
                    <a:pt x="116" y="249"/>
                  </a:lnTo>
                  <a:lnTo>
                    <a:pt x="111" y="249"/>
                  </a:lnTo>
                  <a:lnTo>
                    <a:pt x="103" y="244"/>
                  </a:lnTo>
                  <a:lnTo>
                    <a:pt x="99" y="240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80" y="242"/>
                  </a:lnTo>
                  <a:lnTo>
                    <a:pt x="77" y="245"/>
                  </a:lnTo>
                  <a:lnTo>
                    <a:pt x="74" y="244"/>
                  </a:lnTo>
                  <a:lnTo>
                    <a:pt x="69" y="240"/>
                  </a:lnTo>
                  <a:lnTo>
                    <a:pt x="71" y="238"/>
                  </a:lnTo>
                  <a:lnTo>
                    <a:pt x="65" y="231"/>
                  </a:lnTo>
                  <a:lnTo>
                    <a:pt x="65" y="232"/>
                  </a:lnTo>
                  <a:lnTo>
                    <a:pt x="61" y="230"/>
                  </a:lnTo>
                  <a:lnTo>
                    <a:pt x="59" y="225"/>
                  </a:lnTo>
                  <a:lnTo>
                    <a:pt x="62" y="220"/>
                  </a:lnTo>
                  <a:lnTo>
                    <a:pt x="69" y="214"/>
                  </a:lnTo>
                  <a:lnTo>
                    <a:pt x="66" y="207"/>
                  </a:lnTo>
                  <a:lnTo>
                    <a:pt x="66" y="203"/>
                  </a:lnTo>
                  <a:lnTo>
                    <a:pt x="74" y="202"/>
                  </a:lnTo>
                  <a:lnTo>
                    <a:pt x="67" y="193"/>
                  </a:lnTo>
                  <a:lnTo>
                    <a:pt x="61" y="196"/>
                  </a:lnTo>
                  <a:lnTo>
                    <a:pt x="61" y="193"/>
                  </a:lnTo>
                  <a:lnTo>
                    <a:pt x="57" y="192"/>
                  </a:lnTo>
                  <a:lnTo>
                    <a:pt x="57" y="189"/>
                  </a:lnTo>
                  <a:lnTo>
                    <a:pt x="45" y="191"/>
                  </a:lnTo>
                  <a:lnTo>
                    <a:pt x="42" y="189"/>
                  </a:lnTo>
                  <a:lnTo>
                    <a:pt x="44" y="188"/>
                  </a:lnTo>
                  <a:lnTo>
                    <a:pt x="41" y="184"/>
                  </a:lnTo>
                  <a:lnTo>
                    <a:pt x="42" y="180"/>
                  </a:lnTo>
                  <a:lnTo>
                    <a:pt x="29" y="176"/>
                  </a:lnTo>
                  <a:lnTo>
                    <a:pt x="28" y="171"/>
                  </a:lnTo>
                  <a:lnTo>
                    <a:pt x="27" y="165"/>
                  </a:lnTo>
                  <a:lnTo>
                    <a:pt x="30" y="161"/>
                  </a:lnTo>
                  <a:lnTo>
                    <a:pt x="34" y="160"/>
                  </a:lnTo>
                  <a:lnTo>
                    <a:pt x="32" y="154"/>
                  </a:lnTo>
                  <a:lnTo>
                    <a:pt x="34" y="152"/>
                  </a:lnTo>
                  <a:lnTo>
                    <a:pt x="34" y="148"/>
                  </a:lnTo>
                  <a:lnTo>
                    <a:pt x="25" y="144"/>
                  </a:lnTo>
                  <a:lnTo>
                    <a:pt x="24" y="141"/>
                  </a:lnTo>
                  <a:lnTo>
                    <a:pt x="20" y="142"/>
                  </a:lnTo>
                  <a:lnTo>
                    <a:pt x="20" y="139"/>
                  </a:lnTo>
                  <a:lnTo>
                    <a:pt x="17" y="134"/>
                  </a:lnTo>
                  <a:lnTo>
                    <a:pt x="15" y="132"/>
                  </a:lnTo>
                  <a:lnTo>
                    <a:pt x="6" y="122"/>
                  </a:lnTo>
                  <a:lnTo>
                    <a:pt x="2" y="121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4" y="89"/>
                  </a:lnTo>
                  <a:lnTo>
                    <a:pt x="5" y="86"/>
                  </a:lnTo>
                  <a:lnTo>
                    <a:pt x="12" y="91"/>
                  </a:lnTo>
                  <a:lnTo>
                    <a:pt x="14" y="92"/>
                  </a:lnTo>
                  <a:lnTo>
                    <a:pt x="17" y="94"/>
                  </a:lnTo>
                  <a:lnTo>
                    <a:pt x="19" y="93"/>
                  </a:lnTo>
                  <a:lnTo>
                    <a:pt x="20" y="89"/>
                  </a:lnTo>
                  <a:lnTo>
                    <a:pt x="24" y="89"/>
                  </a:lnTo>
                  <a:lnTo>
                    <a:pt x="24" y="84"/>
                  </a:lnTo>
                  <a:lnTo>
                    <a:pt x="33" y="80"/>
                  </a:lnTo>
                  <a:lnTo>
                    <a:pt x="34" y="78"/>
                  </a:lnTo>
                  <a:lnTo>
                    <a:pt x="37" y="80"/>
                  </a:lnTo>
                  <a:lnTo>
                    <a:pt x="37" y="75"/>
                  </a:lnTo>
                  <a:lnTo>
                    <a:pt x="41" y="72"/>
                  </a:lnTo>
                  <a:lnTo>
                    <a:pt x="49" y="69"/>
                  </a:lnTo>
                  <a:lnTo>
                    <a:pt x="47" y="68"/>
                  </a:lnTo>
                  <a:lnTo>
                    <a:pt x="40" y="66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39" y="39"/>
                  </a:lnTo>
                  <a:lnTo>
                    <a:pt x="37" y="35"/>
                  </a:lnTo>
                  <a:lnTo>
                    <a:pt x="36" y="34"/>
                  </a:lnTo>
                  <a:lnTo>
                    <a:pt x="39" y="26"/>
                  </a:lnTo>
                  <a:lnTo>
                    <a:pt x="43" y="20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63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10"/>
                  </a:lnTo>
                  <a:lnTo>
                    <a:pt x="91" y="13"/>
                  </a:lnTo>
                  <a:lnTo>
                    <a:pt x="115" y="13"/>
                  </a:lnTo>
                  <a:lnTo>
                    <a:pt x="145" y="7"/>
                  </a:lnTo>
                  <a:lnTo>
                    <a:pt x="156" y="8"/>
                  </a:lnTo>
                  <a:lnTo>
                    <a:pt x="165" y="10"/>
                  </a:lnTo>
                  <a:lnTo>
                    <a:pt x="172" y="10"/>
                  </a:lnTo>
                  <a:lnTo>
                    <a:pt x="190" y="8"/>
                  </a:lnTo>
                  <a:lnTo>
                    <a:pt x="213" y="3"/>
                  </a:lnTo>
                  <a:lnTo>
                    <a:pt x="226" y="1"/>
                  </a:lnTo>
                  <a:lnTo>
                    <a:pt x="238" y="0"/>
                  </a:lnTo>
                  <a:lnTo>
                    <a:pt x="245" y="2"/>
                  </a:lnTo>
                  <a:lnTo>
                    <a:pt x="249" y="5"/>
                  </a:lnTo>
                  <a:lnTo>
                    <a:pt x="252" y="7"/>
                  </a:lnTo>
                  <a:lnTo>
                    <a:pt x="257" y="10"/>
                  </a:lnTo>
                  <a:lnTo>
                    <a:pt x="261" y="13"/>
                  </a:lnTo>
                  <a:lnTo>
                    <a:pt x="266" y="19"/>
                  </a:lnTo>
                  <a:lnTo>
                    <a:pt x="267" y="17"/>
                  </a:lnTo>
                  <a:lnTo>
                    <a:pt x="267" y="20"/>
                  </a:lnTo>
                  <a:lnTo>
                    <a:pt x="266" y="27"/>
                  </a:lnTo>
                  <a:lnTo>
                    <a:pt x="269" y="33"/>
                  </a:lnTo>
                  <a:lnTo>
                    <a:pt x="271" y="35"/>
                  </a:lnTo>
                  <a:lnTo>
                    <a:pt x="271" y="39"/>
                  </a:lnTo>
                  <a:lnTo>
                    <a:pt x="269" y="47"/>
                  </a:lnTo>
                  <a:lnTo>
                    <a:pt x="266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5"/>
                  </a:lnTo>
                  <a:lnTo>
                    <a:pt x="255" y="60"/>
                  </a:lnTo>
                  <a:lnTo>
                    <a:pt x="245" y="67"/>
                  </a:lnTo>
                  <a:lnTo>
                    <a:pt x="242" y="72"/>
                  </a:lnTo>
                  <a:lnTo>
                    <a:pt x="237" y="77"/>
                  </a:lnTo>
                  <a:lnTo>
                    <a:pt x="215" y="89"/>
                  </a:lnTo>
                  <a:lnTo>
                    <a:pt x="206" y="97"/>
                  </a:lnTo>
                  <a:lnTo>
                    <a:pt x="205" y="104"/>
                  </a:lnTo>
                  <a:lnTo>
                    <a:pt x="208" y="121"/>
                  </a:lnTo>
                  <a:lnTo>
                    <a:pt x="212" y="130"/>
                  </a:lnTo>
                  <a:lnTo>
                    <a:pt x="222" y="143"/>
                  </a:lnTo>
                  <a:lnTo>
                    <a:pt x="233" y="150"/>
                  </a:lnTo>
                  <a:lnTo>
                    <a:pt x="271" y="167"/>
                  </a:lnTo>
                  <a:lnTo>
                    <a:pt x="273" y="168"/>
                  </a:lnTo>
                  <a:lnTo>
                    <a:pt x="286" y="178"/>
                  </a:lnTo>
                  <a:lnTo>
                    <a:pt x="304" y="184"/>
                  </a:lnTo>
                  <a:lnTo>
                    <a:pt x="320" y="192"/>
                  </a:lnTo>
                  <a:lnTo>
                    <a:pt x="324" y="196"/>
                  </a:lnTo>
                  <a:lnTo>
                    <a:pt x="328" y="198"/>
                  </a:lnTo>
                  <a:lnTo>
                    <a:pt x="336" y="201"/>
                  </a:lnTo>
                  <a:lnTo>
                    <a:pt x="344" y="204"/>
                  </a:lnTo>
                  <a:lnTo>
                    <a:pt x="345" y="205"/>
                  </a:lnTo>
                  <a:lnTo>
                    <a:pt x="356" y="212"/>
                  </a:lnTo>
                  <a:lnTo>
                    <a:pt x="366" y="215"/>
                  </a:lnTo>
                  <a:lnTo>
                    <a:pt x="374" y="219"/>
                  </a:lnTo>
                  <a:lnTo>
                    <a:pt x="385" y="223"/>
                  </a:lnTo>
                  <a:lnTo>
                    <a:pt x="398" y="228"/>
                  </a:lnTo>
                  <a:lnTo>
                    <a:pt x="407" y="233"/>
                  </a:lnTo>
                  <a:lnTo>
                    <a:pt x="409" y="232"/>
                  </a:lnTo>
                  <a:lnTo>
                    <a:pt x="413" y="234"/>
                  </a:lnTo>
                  <a:lnTo>
                    <a:pt x="415" y="232"/>
                  </a:lnTo>
                  <a:lnTo>
                    <a:pt x="417" y="236"/>
                  </a:lnTo>
                  <a:lnTo>
                    <a:pt x="434" y="243"/>
                  </a:lnTo>
                  <a:lnTo>
                    <a:pt x="450" y="247"/>
                  </a:lnTo>
                  <a:lnTo>
                    <a:pt x="467" y="256"/>
                  </a:lnTo>
                  <a:lnTo>
                    <a:pt x="474" y="260"/>
                  </a:lnTo>
                  <a:lnTo>
                    <a:pt x="483" y="265"/>
                  </a:lnTo>
                  <a:lnTo>
                    <a:pt x="486" y="270"/>
                  </a:lnTo>
                  <a:lnTo>
                    <a:pt x="497" y="275"/>
                  </a:lnTo>
                  <a:lnTo>
                    <a:pt x="498" y="278"/>
                  </a:lnTo>
                  <a:lnTo>
                    <a:pt x="509" y="285"/>
                  </a:lnTo>
                  <a:lnTo>
                    <a:pt x="518" y="296"/>
                  </a:lnTo>
                  <a:lnTo>
                    <a:pt x="526" y="302"/>
                  </a:lnTo>
                  <a:lnTo>
                    <a:pt x="538" y="313"/>
                  </a:lnTo>
                  <a:lnTo>
                    <a:pt x="544" y="317"/>
                  </a:lnTo>
                  <a:lnTo>
                    <a:pt x="554" y="324"/>
                  </a:lnTo>
                  <a:lnTo>
                    <a:pt x="587" y="338"/>
                  </a:lnTo>
                  <a:lnTo>
                    <a:pt x="589" y="337"/>
                  </a:lnTo>
                  <a:lnTo>
                    <a:pt x="602" y="345"/>
                  </a:lnTo>
                  <a:lnTo>
                    <a:pt x="613" y="352"/>
                  </a:lnTo>
                  <a:lnTo>
                    <a:pt x="614" y="353"/>
                  </a:lnTo>
                  <a:lnTo>
                    <a:pt x="615" y="354"/>
                  </a:lnTo>
                  <a:lnTo>
                    <a:pt x="627" y="361"/>
                  </a:lnTo>
                  <a:lnTo>
                    <a:pt x="643" y="362"/>
                  </a:lnTo>
                  <a:lnTo>
                    <a:pt x="649" y="367"/>
                  </a:lnTo>
                  <a:lnTo>
                    <a:pt x="651" y="368"/>
                  </a:lnTo>
                  <a:lnTo>
                    <a:pt x="650" y="368"/>
                  </a:lnTo>
                  <a:lnTo>
                    <a:pt x="649" y="368"/>
                  </a:lnTo>
                  <a:lnTo>
                    <a:pt x="645" y="373"/>
                  </a:lnTo>
                  <a:lnTo>
                    <a:pt x="643" y="374"/>
                  </a:lnTo>
                  <a:lnTo>
                    <a:pt x="646" y="374"/>
                  </a:lnTo>
                  <a:lnTo>
                    <a:pt x="646" y="375"/>
                  </a:lnTo>
                  <a:lnTo>
                    <a:pt x="649" y="373"/>
                  </a:lnTo>
                  <a:lnTo>
                    <a:pt x="656" y="371"/>
                  </a:lnTo>
                  <a:lnTo>
                    <a:pt x="657" y="369"/>
                  </a:lnTo>
                  <a:lnTo>
                    <a:pt x="658" y="373"/>
                  </a:lnTo>
                  <a:lnTo>
                    <a:pt x="661" y="374"/>
                  </a:lnTo>
                  <a:lnTo>
                    <a:pt x="662" y="379"/>
                  </a:lnTo>
                  <a:lnTo>
                    <a:pt x="666" y="387"/>
                  </a:lnTo>
                  <a:lnTo>
                    <a:pt x="665" y="396"/>
                  </a:lnTo>
                  <a:lnTo>
                    <a:pt x="666" y="397"/>
                  </a:lnTo>
                  <a:lnTo>
                    <a:pt x="673" y="402"/>
                  </a:lnTo>
                  <a:lnTo>
                    <a:pt x="678" y="410"/>
                  </a:lnTo>
                  <a:lnTo>
                    <a:pt x="365" y="340"/>
                  </a:lnTo>
                  <a:lnTo>
                    <a:pt x="367" y="342"/>
                  </a:lnTo>
                  <a:lnTo>
                    <a:pt x="365" y="341"/>
                  </a:lnTo>
                  <a:lnTo>
                    <a:pt x="365" y="340"/>
                  </a:lnTo>
                  <a:lnTo>
                    <a:pt x="678" y="41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4" name="Freeform 244"/>
            <p:cNvSpPr>
              <a:spLocks/>
            </p:cNvSpPr>
            <p:nvPr/>
          </p:nvSpPr>
          <p:spPr bwMode="auto">
            <a:xfrm>
              <a:off x="5244" y="2188"/>
              <a:ext cx="769" cy="616"/>
            </a:xfrm>
            <a:custGeom>
              <a:avLst/>
              <a:gdLst/>
              <a:ahLst/>
              <a:cxnLst>
                <a:cxn ang="0">
                  <a:pos x="723" y="448"/>
                </a:cxn>
                <a:cxn ang="0">
                  <a:pos x="757" y="494"/>
                </a:cxn>
                <a:cxn ang="0">
                  <a:pos x="761" y="535"/>
                </a:cxn>
                <a:cxn ang="0">
                  <a:pos x="744" y="568"/>
                </a:cxn>
                <a:cxn ang="0">
                  <a:pos x="737" y="614"/>
                </a:cxn>
                <a:cxn ang="0">
                  <a:pos x="707" y="603"/>
                </a:cxn>
                <a:cxn ang="0">
                  <a:pos x="660" y="565"/>
                </a:cxn>
                <a:cxn ang="0">
                  <a:pos x="654" y="539"/>
                </a:cxn>
                <a:cxn ang="0">
                  <a:pos x="645" y="508"/>
                </a:cxn>
                <a:cxn ang="0">
                  <a:pos x="630" y="479"/>
                </a:cxn>
                <a:cxn ang="0">
                  <a:pos x="550" y="472"/>
                </a:cxn>
                <a:cxn ang="0">
                  <a:pos x="525" y="460"/>
                </a:cxn>
                <a:cxn ang="0">
                  <a:pos x="502" y="447"/>
                </a:cxn>
                <a:cxn ang="0">
                  <a:pos x="491" y="421"/>
                </a:cxn>
                <a:cxn ang="0">
                  <a:pos x="424" y="431"/>
                </a:cxn>
                <a:cxn ang="0">
                  <a:pos x="402" y="431"/>
                </a:cxn>
                <a:cxn ang="0">
                  <a:pos x="386" y="412"/>
                </a:cxn>
                <a:cxn ang="0">
                  <a:pos x="384" y="385"/>
                </a:cxn>
                <a:cxn ang="0">
                  <a:pos x="383" y="353"/>
                </a:cxn>
                <a:cxn ang="0">
                  <a:pos x="366" y="344"/>
                </a:cxn>
                <a:cxn ang="0">
                  <a:pos x="351" y="343"/>
                </a:cxn>
                <a:cxn ang="0">
                  <a:pos x="344" y="342"/>
                </a:cxn>
                <a:cxn ang="0">
                  <a:pos x="339" y="343"/>
                </a:cxn>
                <a:cxn ang="0">
                  <a:pos x="312" y="349"/>
                </a:cxn>
                <a:cxn ang="0">
                  <a:pos x="277" y="305"/>
                </a:cxn>
                <a:cxn ang="0">
                  <a:pos x="232" y="286"/>
                </a:cxn>
                <a:cxn ang="0">
                  <a:pos x="237" y="263"/>
                </a:cxn>
                <a:cxn ang="0">
                  <a:pos x="218" y="245"/>
                </a:cxn>
                <a:cxn ang="0">
                  <a:pos x="202" y="232"/>
                </a:cxn>
                <a:cxn ang="0">
                  <a:pos x="191" y="237"/>
                </a:cxn>
                <a:cxn ang="0">
                  <a:pos x="170" y="245"/>
                </a:cxn>
                <a:cxn ang="0">
                  <a:pos x="131" y="250"/>
                </a:cxn>
                <a:cxn ang="0">
                  <a:pos x="99" y="240"/>
                </a:cxn>
                <a:cxn ang="0">
                  <a:pos x="69" y="240"/>
                </a:cxn>
                <a:cxn ang="0">
                  <a:pos x="62" y="220"/>
                </a:cxn>
                <a:cxn ang="0">
                  <a:pos x="61" y="196"/>
                </a:cxn>
                <a:cxn ang="0">
                  <a:pos x="44" y="188"/>
                </a:cxn>
                <a:cxn ang="0">
                  <a:pos x="30" y="161"/>
                </a:cxn>
                <a:cxn ang="0">
                  <a:pos x="24" y="141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19" y="93"/>
                </a:cxn>
                <a:cxn ang="0">
                  <a:pos x="37" y="80"/>
                </a:cxn>
                <a:cxn ang="0">
                  <a:pos x="36" y="57"/>
                </a:cxn>
                <a:cxn ang="0">
                  <a:pos x="37" y="35"/>
                </a:cxn>
                <a:cxn ang="0">
                  <a:pos x="63" y="9"/>
                </a:cxn>
                <a:cxn ang="0">
                  <a:pos x="145" y="7"/>
                </a:cxn>
                <a:cxn ang="0">
                  <a:pos x="226" y="1"/>
                </a:cxn>
                <a:cxn ang="0">
                  <a:pos x="261" y="13"/>
                </a:cxn>
                <a:cxn ang="0">
                  <a:pos x="271" y="35"/>
                </a:cxn>
                <a:cxn ang="0">
                  <a:pos x="264" y="55"/>
                </a:cxn>
                <a:cxn ang="0">
                  <a:pos x="206" y="97"/>
                </a:cxn>
                <a:cxn ang="0">
                  <a:pos x="271" y="167"/>
                </a:cxn>
                <a:cxn ang="0">
                  <a:pos x="328" y="198"/>
                </a:cxn>
                <a:cxn ang="0">
                  <a:pos x="374" y="219"/>
                </a:cxn>
                <a:cxn ang="0">
                  <a:pos x="415" y="232"/>
                </a:cxn>
                <a:cxn ang="0">
                  <a:pos x="483" y="265"/>
                </a:cxn>
                <a:cxn ang="0">
                  <a:pos x="526" y="302"/>
                </a:cxn>
                <a:cxn ang="0">
                  <a:pos x="602" y="345"/>
                </a:cxn>
                <a:cxn ang="0">
                  <a:pos x="649" y="367"/>
                </a:cxn>
                <a:cxn ang="0">
                  <a:pos x="646" y="374"/>
                </a:cxn>
                <a:cxn ang="0">
                  <a:pos x="661" y="374"/>
                </a:cxn>
                <a:cxn ang="0">
                  <a:pos x="678" y="410"/>
                </a:cxn>
              </a:cxnLst>
              <a:rect l="0" t="0" r="r" b="b"/>
              <a:pathLst>
                <a:path w="769" h="616">
                  <a:moveTo>
                    <a:pt x="678" y="410"/>
                  </a:moveTo>
                  <a:lnTo>
                    <a:pt x="688" y="418"/>
                  </a:lnTo>
                  <a:lnTo>
                    <a:pt x="703" y="425"/>
                  </a:lnTo>
                  <a:lnTo>
                    <a:pt x="715" y="438"/>
                  </a:lnTo>
                  <a:lnTo>
                    <a:pt x="723" y="446"/>
                  </a:lnTo>
                  <a:lnTo>
                    <a:pt x="723" y="448"/>
                  </a:lnTo>
                  <a:lnTo>
                    <a:pt x="737" y="462"/>
                  </a:lnTo>
                  <a:lnTo>
                    <a:pt x="747" y="472"/>
                  </a:lnTo>
                  <a:lnTo>
                    <a:pt x="750" y="477"/>
                  </a:lnTo>
                  <a:lnTo>
                    <a:pt x="751" y="480"/>
                  </a:lnTo>
                  <a:lnTo>
                    <a:pt x="752" y="483"/>
                  </a:lnTo>
                  <a:lnTo>
                    <a:pt x="757" y="494"/>
                  </a:lnTo>
                  <a:lnTo>
                    <a:pt x="756" y="501"/>
                  </a:lnTo>
                  <a:lnTo>
                    <a:pt x="762" y="514"/>
                  </a:lnTo>
                  <a:lnTo>
                    <a:pt x="768" y="518"/>
                  </a:lnTo>
                  <a:lnTo>
                    <a:pt x="767" y="521"/>
                  </a:lnTo>
                  <a:lnTo>
                    <a:pt x="769" y="527"/>
                  </a:lnTo>
                  <a:lnTo>
                    <a:pt x="761" y="535"/>
                  </a:lnTo>
                  <a:lnTo>
                    <a:pt x="759" y="544"/>
                  </a:lnTo>
                  <a:lnTo>
                    <a:pt x="751" y="550"/>
                  </a:lnTo>
                  <a:lnTo>
                    <a:pt x="749" y="555"/>
                  </a:lnTo>
                  <a:lnTo>
                    <a:pt x="748" y="556"/>
                  </a:lnTo>
                  <a:lnTo>
                    <a:pt x="745" y="564"/>
                  </a:lnTo>
                  <a:lnTo>
                    <a:pt x="744" y="568"/>
                  </a:lnTo>
                  <a:lnTo>
                    <a:pt x="742" y="584"/>
                  </a:lnTo>
                  <a:lnTo>
                    <a:pt x="743" y="586"/>
                  </a:lnTo>
                  <a:lnTo>
                    <a:pt x="742" y="595"/>
                  </a:lnTo>
                  <a:lnTo>
                    <a:pt x="742" y="597"/>
                  </a:lnTo>
                  <a:lnTo>
                    <a:pt x="740" y="607"/>
                  </a:lnTo>
                  <a:lnTo>
                    <a:pt x="737" y="614"/>
                  </a:lnTo>
                  <a:lnTo>
                    <a:pt x="736" y="615"/>
                  </a:lnTo>
                  <a:lnTo>
                    <a:pt x="732" y="616"/>
                  </a:lnTo>
                  <a:lnTo>
                    <a:pt x="725" y="611"/>
                  </a:lnTo>
                  <a:lnTo>
                    <a:pt x="719" y="607"/>
                  </a:lnTo>
                  <a:lnTo>
                    <a:pt x="714" y="603"/>
                  </a:lnTo>
                  <a:lnTo>
                    <a:pt x="707" y="603"/>
                  </a:lnTo>
                  <a:lnTo>
                    <a:pt x="698" y="600"/>
                  </a:lnTo>
                  <a:lnTo>
                    <a:pt x="688" y="596"/>
                  </a:lnTo>
                  <a:lnTo>
                    <a:pt x="675" y="585"/>
                  </a:lnTo>
                  <a:lnTo>
                    <a:pt x="667" y="575"/>
                  </a:lnTo>
                  <a:lnTo>
                    <a:pt x="662" y="566"/>
                  </a:lnTo>
                  <a:lnTo>
                    <a:pt x="660" y="565"/>
                  </a:lnTo>
                  <a:lnTo>
                    <a:pt x="656" y="557"/>
                  </a:lnTo>
                  <a:lnTo>
                    <a:pt x="658" y="557"/>
                  </a:lnTo>
                  <a:lnTo>
                    <a:pt x="662" y="551"/>
                  </a:lnTo>
                  <a:lnTo>
                    <a:pt x="656" y="542"/>
                  </a:lnTo>
                  <a:lnTo>
                    <a:pt x="651" y="541"/>
                  </a:lnTo>
                  <a:lnTo>
                    <a:pt x="654" y="539"/>
                  </a:lnTo>
                  <a:lnTo>
                    <a:pt x="660" y="531"/>
                  </a:lnTo>
                  <a:lnTo>
                    <a:pt x="657" y="525"/>
                  </a:lnTo>
                  <a:lnTo>
                    <a:pt x="657" y="522"/>
                  </a:lnTo>
                  <a:lnTo>
                    <a:pt x="655" y="518"/>
                  </a:lnTo>
                  <a:lnTo>
                    <a:pt x="650" y="515"/>
                  </a:lnTo>
                  <a:lnTo>
                    <a:pt x="645" y="508"/>
                  </a:lnTo>
                  <a:lnTo>
                    <a:pt x="640" y="500"/>
                  </a:lnTo>
                  <a:lnTo>
                    <a:pt x="641" y="492"/>
                  </a:lnTo>
                  <a:lnTo>
                    <a:pt x="636" y="486"/>
                  </a:lnTo>
                  <a:lnTo>
                    <a:pt x="639" y="488"/>
                  </a:lnTo>
                  <a:lnTo>
                    <a:pt x="634" y="482"/>
                  </a:lnTo>
                  <a:lnTo>
                    <a:pt x="630" y="479"/>
                  </a:lnTo>
                  <a:lnTo>
                    <a:pt x="629" y="477"/>
                  </a:lnTo>
                  <a:lnTo>
                    <a:pt x="622" y="475"/>
                  </a:lnTo>
                  <a:lnTo>
                    <a:pt x="607" y="472"/>
                  </a:lnTo>
                  <a:lnTo>
                    <a:pt x="598" y="471"/>
                  </a:lnTo>
                  <a:lnTo>
                    <a:pt x="573" y="471"/>
                  </a:lnTo>
                  <a:lnTo>
                    <a:pt x="550" y="472"/>
                  </a:lnTo>
                  <a:lnTo>
                    <a:pt x="550" y="470"/>
                  </a:lnTo>
                  <a:lnTo>
                    <a:pt x="544" y="467"/>
                  </a:lnTo>
                  <a:lnTo>
                    <a:pt x="540" y="466"/>
                  </a:lnTo>
                  <a:lnTo>
                    <a:pt x="535" y="462"/>
                  </a:lnTo>
                  <a:lnTo>
                    <a:pt x="532" y="461"/>
                  </a:lnTo>
                  <a:lnTo>
                    <a:pt x="525" y="460"/>
                  </a:lnTo>
                  <a:lnTo>
                    <a:pt x="524" y="459"/>
                  </a:lnTo>
                  <a:lnTo>
                    <a:pt x="515" y="454"/>
                  </a:lnTo>
                  <a:lnTo>
                    <a:pt x="513" y="454"/>
                  </a:lnTo>
                  <a:lnTo>
                    <a:pt x="508" y="449"/>
                  </a:lnTo>
                  <a:lnTo>
                    <a:pt x="504" y="448"/>
                  </a:lnTo>
                  <a:lnTo>
                    <a:pt x="502" y="447"/>
                  </a:lnTo>
                  <a:lnTo>
                    <a:pt x="492" y="442"/>
                  </a:lnTo>
                  <a:lnTo>
                    <a:pt x="487" y="439"/>
                  </a:lnTo>
                  <a:lnTo>
                    <a:pt x="487" y="437"/>
                  </a:lnTo>
                  <a:lnTo>
                    <a:pt x="493" y="435"/>
                  </a:lnTo>
                  <a:lnTo>
                    <a:pt x="497" y="428"/>
                  </a:lnTo>
                  <a:lnTo>
                    <a:pt x="491" y="421"/>
                  </a:lnTo>
                  <a:lnTo>
                    <a:pt x="481" y="420"/>
                  </a:lnTo>
                  <a:lnTo>
                    <a:pt x="481" y="414"/>
                  </a:lnTo>
                  <a:lnTo>
                    <a:pt x="471" y="409"/>
                  </a:lnTo>
                  <a:lnTo>
                    <a:pt x="456" y="410"/>
                  </a:lnTo>
                  <a:lnTo>
                    <a:pt x="441" y="415"/>
                  </a:lnTo>
                  <a:lnTo>
                    <a:pt x="424" y="431"/>
                  </a:lnTo>
                  <a:lnTo>
                    <a:pt x="415" y="443"/>
                  </a:lnTo>
                  <a:lnTo>
                    <a:pt x="412" y="442"/>
                  </a:lnTo>
                  <a:lnTo>
                    <a:pt x="410" y="439"/>
                  </a:lnTo>
                  <a:lnTo>
                    <a:pt x="408" y="439"/>
                  </a:lnTo>
                  <a:lnTo>
                    <a:pt x="404" y="434"/>
                  </a:lnTo>
                  <a:lnTo>
                    <a:pt x="402" y="431"/>
                  </a:lnTo>
                  <a:lnTo>
                    <a:pt x="398" y="424"/>
                  </a:lnTo>
                  <a:lnTo>
                    <a:pt x="393" y="421"/>
                  </a:lnTo>
                  <a:lnTo>
                    <a:pt x="393" y="422"/>
                  </a:lnTo>
                  <a:lnTo>
                    <a:pt x="387" y="423"/>
                  </a:lnTo>
                  <a:lnTo>
                    <a:pt x="383" y="420"/>
                  </a:lnTo>
                  <a:lnTo>
                    <a:pt x="386" y="412"/>
                  </a:lnTo>
                  <a:lnTo>
                    <a:pt x="383" y="408"/>
                  </a:lnTo>
                  <a:lnTo>
                    <a:pt x="383" y="404"/>
                  </a:lnTo>
                  <a:lnTo>
                    <a:pt x="380" y="400"/>
                  </a:lnTo>
                  <a:lnTo>
                    <a:pt x="382" y="390"/>
                  </a:lnTo>
                  <a:lnTo>
                    <a:pt x="381" y="387"/>
                  </a:lnTo>
                  <a:lnTo>
                    <a:pt x="384" y="385"/>
                  </a:lnTo>
                  <a:lnTo>
                    <a:pt x="381" y="376"/>
                  </a:lnTo>
                  <a:lnTo>
                    <a:pt x="384" y="360"/>
                  </a:lnTo>
                  <a:lnTo>
                    <a:pt x="380" y="359"/>
                  </a:lnTo>
                  <a:lnTo>
                    <a:pt x="378" y="355"/>
                  </a:lnTo>
                  <a:lnTo>
                    <a:pt x="380" y="354"/>
                  </a:lnTo>
                  <a:lnTo>
                    <a:pt x="383" y="353"/>
                  </a:lnTo>
                  <a:lnTo>
                    <a:pt x="370" y="342"/>
                  </a:lnTo>
                  <a:lnTo>
                    <a:pt x="370" y="346"/>
                  </a:lnTo>
                  <a:lnTo>
                    <a:pt x="368" y="346"/>
                  </a:lnTo>
                  <a:lnTo>
                    <a:pt x="369" y="344"/>
                  </a:lnTo>
                  <a:lnTo>
                    <a:pt x="367" y="344"/>
                  </a:lnTo>
                  <a:lnTo>
                    <a:pt x="366" y="344"/>
                  </a:lnTo>
                  <a:lnTo>
                    <a:pt x="365" y="343"/>
                  </a:lnTo>
                  <a:lnTo>
                    <a:pt x="363" y="342"/>
                  </a:lnTo>
                  <a:lnTo>
                    <a:pt x="356" y="342"/>
                  </a:lnTo>
                  <a:lnTo>
                    <a:pt x="354" y="339"/>
                  </a:lnTo>
                  <a:lnTo>
                    <a:pt x="350" y="340"/>
                  </a:lnTo>
                  <a:lnTo>
                    <a:pt x="351" y="343"/>
                  </a:lnTo>
                  <a:lnTo>
                    <a:pt x="351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1"/>
                  </a:lnTo>
                  <a:lnTo>
                    <a:pt x="345" y="341"/>
                  </a:lnTo>
                  <a:lnTo>
                    <a:pt x="344" y="342"/>
                  </a:lnTo>
                  <a:lnTo>
                    <a:pt x="343" y="344"/>
                  </a:lnTo>
                  <a:lnTo>
                    <a:pt x="344" y="346"/>
                  </a:lnTo>
                  <a:lnTo>
                    <a:pt x="345" y="349"/>
                  </a:lnTo>
                  <a:lnTo>
                    <a:pt x="339" y="346"/>
                  </a:lnTo>
                  <a:lnTo>
                    <a:pt x="339" y="345"/>
                  </a:lnTo>
                  <a:lnTo>
                    <a:pt x="339" y="343"/>
                  </a:lnTo>
                  <a:lnTo>
                    <a:pt x="335" y="339"/>
                  </a:lnTo>
                  <a:lnTo>
                    <a:pt x="333" y="343"/>
                  </a:lnTo>
                  <a:lnTo>
                    <a:pt x="320" y="356"/>
                  </a:lnTo>
                  <a:lnTo>
                    <a:pt x="316" y="356"/>
                  </a:lnTo>
                  <a:lnTo>
                    <a:pt x="314" y="355"/>
                  </a:lnTo>
                  <a:lnTo>
                    <a:pt x="312" y="349"/>
                  </a:lnTo>
                  <a:lnTo>
                    <a:pt x="303" y="342"/>
                  </a:lnTo>
                  <a:lnTo>
                    <a:pt x="298" y="336"/>
                  </a:lnTo>
                  <a:lnTo>
                    <a:pt x="288" y="328"/>
                  </a:lnTo>
                  <a:lnTo>
                    <a:pt x="283" y="319"/>
                  </a:lnTo>
                  <a:lnTo>
                    <a:pt x="280" y="318"/>
                  </a:lnTo>
                  <a:lnTo>
                    <a:pt x="277" y="305"/>
                  </a:lnTo>
                  <a:lnTo>
                    <a:pt x="272" y="295"/>
                  </a:lnTo>
                  <a:lnTo>
                    <a:pt x="265" y="292"/>
                  </a:lnTo>
                  <a:lnTo>
                    <a:pt x="260" y="293"/>
                  </a:lnTo>
                  <a:lnTo>
                    <a:pt x="254" y="301"/>
                  </a:lnTo>
                  <a:lnTo>
                    <a:pt x="251" y="296"/>
                  </a:lnTo>
                  <a:lnTo>
                    <a:pt x="232" y="286"/>
                  </a:lnTo>
                  <a:lnTo>
                    <a:pt x="224" y="283"/>
                  </a:lnTo>
                  <a:lnTo>
                    <a:pt x="222" y="279"/>
                  </a:lnTo>
                  <a:lnTo>
                    <a:pt x="230" y="279"/>
                  </a:lnTo>
                  <a:lnTo>
                    <a:pt x="236" y="269"/>
                  </a:lnTo>
                  <a:lnTo>
                    <a:pt x="234" y="263"/>
                  </a:lnTo>
                  <a:lnTo>
                    <a:pt x="237" y="263"/>
                  </a:lnTo>
                  <a:lnTo>
                    <a:pt x="237" y="260"/>
                  </a:lnTo>
                  <a:lnTo>
                    <a:pt x="230" y="254"/>
                  </a:lnTo>
                  <a:lnTo>
                    <a:pt x="228" y="256"/>
                  </a:lnTo>
                  <a:lnTo>
                    <a:pt x="225" y="250"/>
                  </a:lnTo>
                  <a:lnTo>
                    <a:pt x="225" y="246"/>
                  </a:lnTo>
                  <a:lnTo>
                    <a:pt x="218" y="245"/>
                  </a:lnTo>
                  <a:lnTo>
                    <a:pt x="219" y="240"/>
                  </a:lnTo>
                  <a:lnTo>
                    <a:pt x="215" y="238"/>
                  </a:lnTo>
                  <a:lnTo>
                    <a:pt x="214" y="239"/>
                  </a:lnTo>
                  <a:lnTo>
                    <a:pt x="207" y="235"/>
                  </a:lnTo>
                  <a:lnTo>
                    <a:pt x="205" y="236"/>
                  </a:lnTo>
                  <a:lnTo>
                    <a:pt x="202" y="232"/>
                  </a:lnTo>
                  <a:lnTo>
                    <a:pt x="201" y="232"/>
                  </a:lnTo>
                  <a:lnTo>
                    <a:pt x="199" y="233"/>
                  </a:lnTo>
                  <a:lnTo>
                    <a:pt x="197" y="233"/>
                  </a:lnTo>
                  <a:lnTo>
                    <a:pt x="195" y="235"/>
                  </a:lnTo>
                  <a:lnTo>
                    <a:pt x="193" y="234"/>
                  </a:lnTo>
                  <a:lnTo>
                    <a:pt x="191" y="237"/>
                  </a:lnTo>
                  <a:lnTo>
                    <a:pt x="186" y="239"/>
                  </a:lnTo>
                  <a:lnTo>
                    <a:pt x="185" y="245"/>
                  </a:lnTo>
                  <a:lnTo>
                    <a:pt x="178" y="247"/>
                  </a:lnTo>
                  <a:lnTo>
                    <a:pt x="175" y="245"/>
                  </a:lnTo>
                  <a:lnTo>
                    <a:pt x="171" y="243"/>
                  </a:lnTo>
                  <a:lnTo>
                    <a:pt x="170" y="245"/>
                  </a:lnTo>
                  <a:lnTo>
                    <a:pt x="159" y="246"/>
                  </a:lnTo>
                  <a:lnTo>
                    <a:pt x="156" y="246"/>
                  </a:lnTo>
                  <a:lnTo>
                    <a:pt x="154" y="246"/>
                  </a:lnTo>
                  <a:lnTo>
                    <a:pt x="149" y="244"/>
                  </a:lnTo>
                  <a:lnTo>
                    <a:pt x="136" y="244"/>
                  </a:lnTo>
                  <a:lnTo>
                    <a:pt x="131" y="250"/>
                  </a:lnTo>
                  <a:lnTo>
                    <a:pt x="130" y="255"/>
                  </a:lnTo>
                  <a:lnTo>
                    <a:pt x="128" y="255"/>
                  </a:lnTo>
                  <a:lnTo>
                    <a:pt x="116" y="249"/>
                  </a:lnTo>
                  <a:lnTo>
                    <a:pt x="111" y="249"/>
                  </a:lnTo>
                  <a:lnTo>
                    <a:pt x="103" y="244"/>
                  </a:lnTo>
                  <a:lnTo>
                    <a:pt x="99" y="240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80" y="242"/>
                  </a:lnTo>
                  <a:lnTo>
                    <a:pt x="77" y="245"/>
                  </a:lnTo>
                  <a:lnTo>
                    <a:pt x="74" y="244"/>
                  </a:lnTo>
                  <a:lnTo>
                    <a:pt x="69" y="240"/>
                  </a:lnTo>
                  <a:lnTo>
                    <a:pt x="71" y="238"/>
                  </a:lnTo>
                  <a:lnTo>
                    <a:pt x="65" y="231"/>
                  </a:lnTo>
                  <a:lnTo>
                    <a:pt x="65" y="232"/>
                  </a:lnTo>
                  <a:lnTo>
                    <a:pt x="61" y="230"/>
                  </a:lnTo>
                  <a:lnTo>
                    <a:pt x="59" y="225"/>
                  </a:lnTo>
                  <a:lnTo>
                    <a:pt x="62" y="220"/>
                  </a:lnTo>
                  <a:lnTo>
                    <a:pt x="69" y="214"/>
                  </a:lnTo>
                  <a:lnTo>
                    <a:pt x="66" y="207"/>
                  </a:lnTo>
                  <a:lnTo>
                    <a:pt x="66" y="203"/>
                  </a:lnTo>
                  <a:lnTo>
                    <a:pt x="74" y="202"/>
                  </a:lnTo>
                  <a:lnTo>
                    <a:pt x="67" y="193"/>
                  </a:lnTo>
                  <a:lnTo>
                    <a:pt x="61" y="196"/>
                  </a:lnTo>
                  <a:lnTo>
                    <a:pt x="61" y="193"/>
                  </a:lnTo>
                  <a:lnTo>
                    <a:pt x="57" y="192"/>
                  </a:lnTo>
                  <a:lnTo>
                    <a:pt x="57" y="189"/>
                  </a:lnTo>
                  <a:lnTo>
                    <a:pt x="45" y="191"/>
                  </a:lnTo>
                  <a:lnTo>
                    <a:pt x="42" y="189"/>
                  </a:lnTo>
                  <a:lnTo>
                    <a:pt x="44" y="188"/>
                  </a:lnTo>
                  <a:lnTo>
                    <a:pt x="41" y="184"/>
                  </a:lnTo>
                  <a:lnTo>
                    <a:pt x="42" y="180"/>
                  </a:lnTo>
                  <a:lnTo>
                    <a:pt x="29" y="176"/>
                  </a:lnTo>
                  <a:lnTo>
                    <a:pt x="28" y="171"/>
                  </a:lnTo>
                  <a:lnTo>
                    <a:pt x="27" y="165"/>
                  </a:lnTo>
                  <a:lnTo>
                    <a:pt x="30" y="161"/>
                  </a:lnTo>
                  <a:lnTo>
                    <a:pt x="34" y="160"/>
                  </a:lnTo>
                  <a:lnTo>
                    <a:pt x="32" y="154"/>
                  </a:lnTo>
                  <a:lnTo>
                    <a:pt x="34" y="152"/>
                  </a:lnTo>
                  <a:lnTo>
                    <a:pt x="34" y="148"/>
                  </a:lnTo>
                  <a:lnTo>
                    <a:pt x="25" y="144"/>
                  </a:lnTo>
                  <a:lnTo>
                    <a:pt x="24" y="141"/>
                  </a:lnTo>
                  <a:lnTo>
                    <a:pt x="20" y="142"/>
                  </a:lnTo>
                  <a:lnTo>
                    <a:pt x="20" y="139"/>
                  </a:lnTo>
                  <a:lnTo>
                    <a:pt x="17" y="134"/>
                  </a:lnTo>
                  <a:lnTo>
                    <a:pt x="15" y="132"/>
                  </a:lnTo>
                  <a:lnTo>
                    <a:pt x="6" y="122"/>
                  </a:lnTo>
                  <a:lnTo>
                    <a:pt x="2" y="121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4" y="89"/>
                  </a:lnTo>
                  <a:lnTo>
                    <a:pt x="5" y="86"/>
                  </a:lnTo>
                  <a:lnTo>
                    <a:pt x="12" y="91"/>
                  </a:lnTo>
                  <a:lnTo>
                    <a:pt x="14" y="92"/>
                  </a:lnTo>
                  <a:lnTo>
                    <a:pt x="17" y="94"/>
                  </a:lnTo>
                  <a:lnTo>
                    <a:pt x="19" y="93"/>
                  </a:lnTo>
                  <a:lnTo>
                    <a:pt x="20" y="89"/>
                  </a:lnTo>
                  <a:lnTo>
                    <a:pt x="24" y="89"/>
                  </a:lnTo>
                  <a:lnTo>
                    <a:pt x="24" y="84"/>
                  </a:lnTo>
                  <a:lnTo>
                    <a:pt x="33" y="80"/>
                  </a:lnTo>
                  <a:lnTo>
                    <a:pt x="34" y="78"/>
                  </a:lnTo>
                  <a:lnTo>
                    <a:pt x="37" y="80"/>
                  </a:lnTo>
                  <a:lnTo>
                    <a:pt x="37" y="75"/>
                  </a:lnTo>
                  <a:lnTo>
                    <a:pt x="41" y="72"/>
                  </a:lnTo>
                  <a:lnTo>
                    <a:pt x="49" y="69"/>
                  </a:lnTo>
                  <a:lnTo>
                    <a:pt x="47" y="68"/>
                  </a:lnTo>
                  <a:lnTo>
                    <a:pt x="40" y="66"/>
                  </a:lnTo>
                  <a:lnTo>
                    <a:pt x="36" y="57"/>
                  </a:lnTo>
                  <a:lnTo>
                    <a:pt x="39" y="57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39" y="39"/>
                  </a:lnTo>
                  <a:lnTo>
                    <a:pt x="37" y="35"/>
                  </a:lnTo>
                  <a:lnTo>
                    <a:pt x="36" y="34"/>
                  </a:lnTo>
                  <a:lnTo>
                    <a:pt x="39" y="26"/>
                  </a:lnTo>
                  <a:lnTo>
                    <a:pt x="43" y="20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63" y="9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8" y="10"/>
                  </a:lnTo>
                  <a:lnTo>
                    <a:pt x="91" y="13"/>
                  </a:lnTo>
                  <a:lnTo>
                    <a:pt x="115" y="13"/>
                  </a:lnTo>
                  <a:lnTo>
                    <a:pt x="145" y="7"/>
                  </a:lnTo>
                  <a:lnTo>
                    <a:pt x="156" y="8"/>
                  </a:lnTo>
                  <a:lnTo>
                    <a:pt x="165" y="10"/>
                  </a:lnTo>
                  <a:lnTo>
                    <a:pt x="172" y="10"/>
                  </a:lnTo>
                  <a:lnTo>
                    <a:pt x="190" y="8"/>
                  </a:lnTo>
                  <a:lnTo>
                    <a:pt x="213" y="3"/>
                  </a:lnTo>
                  <a:lnTo>
                    <a:pt x="226" y="1"/>
                  </a:lnTo>
                  <a:lnTo>
                    <a:pt x="238" y="0"/>
                  </a:lnTo>
                  <a:lnTo>
                    <a:pt x="245" y="2"/>
                  </a:lnTo>
                  <a:lnTo>
                    <a:pt x="249" y="5"/>
                  </a:lnTo>
                  <a:lnTo>
                    <a:pt x="252" y="7"/>
                  </a:lnTo>
                  <a:lnTo>
                    <a:pt x="257" y="10"/>
                  </a:lnTo>
                  <a:lnTo>
                    <a:pt x="261" y="13"/>
                  </a:lnTo>
                  <a:lnTo>
                    <a:pt x="266" y="19"/>
                  </a:lnTo>
                  <a:lnTo>
                    <a:pt x="267" y="17"/>
                  </a:lnTo>
                  <a:lnTo>
                    <a:pt x="267" y="20"/>
                  </a:lnTo>
                  <a:lnTo>
                    <a:pt x="266" y="27"/>
                  </a:lnTo>
                  <a:lnTo>
                    <a:pt x="269" y="33"/>
                  </a:lnTo>
                  <a:lnTo>
                    <a:pt x="271" y="35"/>
                  </a:lnTo>
                  <a:lnTo>
                    <a:pt x="271" y="39"/>
                  </a:lnTo>
                  <a:lnTo>
                    <a:pt x="269" y="47"/>
                  </a:lnTo>
                  <a:lnTo>
                    <a:pt x="266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5"/>
                  </a:lnTo>
                  <a:lnTo>
                    <a:pt x="255" y="60"/>
                  </a:lnTo>
                  <a:lnTo>
                    <a:pt x="245" y="67"/>
                  </a:lnTo>
                  <a:lnTo>
                    <a:pt x="242" y="72"/>
                  </a:lnTo>
                  <a:lnTo>
                    <a:pt x="237" y="77"/>
                  </a:lnTo>
                  <a:lnTo>
                    <a:pt x="215" y="89"/>
                  </a:lnTo>
                  <a:lnTo>
                    <a:pt x="206" y="97"/>
                  </a:lnTo>
                  <a:lnTo>
                    <a:pt x="205" y="104"/>
                  </a:lnTo>
                  <a:lnTo>
                    <a:pt x="208" y="121"/>
                  </a:lnTo>
                  <a:lnTo>
                    <a:pt x="212" y="130"/>
                  </a:lnTo>
                  <a:lnTo>
                    <a:pt x="222" y="143"/>
                  </a:lnTo>
                  <a:lnTo>
                    <a:pt x="233" y="150"/>
                  </a:lnTo>
                  <a:lnTo>
                    <a:pt x="271" y="167"/>
                  </a:lnTo>
                  <a:lnTo>
                    <a:pt x="273" y="168"/>
                  </a:lnTo>
                  <a:lnTo>
                    <a:pt x="286" y="178"/>
                  </a:lnTo>
                  <a:lnTo>
                    <a:pt x="304" y="184"/>
                  </a:lnTo>
                  <a:lnTo>
                    <a:pt x="320" y="192"/>
                  </a:lnTo>
                  <a:lnTo>
                    <a:pt x="324" y="196"/>
                  </a:lnTo>
                  <a:lnTo>
                    <a:pt x="328" y="198"/>
                  </a:lnTo>
                  <a:lnTo>
                    <a:pt x="336" y="201"/>
                  </a:lnTo>
                  <a:lnTo>
                    <a:pt x="344" y="204"/>
                  </a:lnTo>
                  <a:lnTo>
                    <a:pt x="345" y="205"/>
                  </a:lnTo>
                  <a:lnTo>
                    <a:pt x="356" y="212"/>
                  </a:lnTo>
                  <a:lnTo>
                    <a:pt x="366" y="215"/>
                  </a:lnTo>
                  <a:lnTo>
                    <a:pt x="374" y="219"/>
                  </a:lnTo>
                  <a:lnTo>
                    <a:pt x="385" y="223"/>
                  </a:lnTo>
                  <a:lnTo>
                    <a:pt x="398" y="228"/>
                  </a:lnTo>
                  <a:lnTo>
                    <a:pt x="407" y="233"/>
                  </a:lnTo>
                  <a:lnTo>
                    <a:pt x="409" y="232"/>
                  </a:lnTo>
                  <a:lnTo>
                    <a:pt x="413" y="234"/>
                  </a:lnTo>
                  <a:lnTo>
                    <a:pt x="415" y="232"/>
                  </a:lnTo>
                  <a:lnTo>
                    <a:pt x="417" y="236"/>
                  </a:lnTo>
                  <a:lnTo>
                    <a:pt x="434" y="243"/>
                  </a:lnTo>
                  <a:lnTo>
                    <a:pt x="450" y="247"/>
                  </a:lnTo>
                  <a:lnTo>
                    <a:pt x="467" y="256"/>
                  </a:lnTo>
                  <a:lnTo>
                    <a:pt x="474" y="260"/>
                  </a:lnTo>
                  <a:lnTo>
                    <a:pt x="483" y="265"/>
                  </a:lnTo>
                  <a:lnTo>
                    <a:pt x="486" y="270"/>
                  </a:lnTo>
                  <a:lnTo>
                    <a:pt x="497" y="275"/>
                  </a:lnTo>
                  <a:lnTo>
                    <a:pt x="498" y="278"/>
                  </a:lnTo>
                  <a:lnTo>
                    <a:pt x="509" y="285"/>
                  </a:lnTo>
                  <a:lnTo>
                    <a:pt x="518" y="296"/>
                  </a:lnTo>
                  <a:lnTo>
                    <a:pt x="526" y="302"/>
                  </a:lnTo>
                  <a:lnTo>
                    <a:pt x="538" y="313"/>
                  </a:lnTo>
                  <a:lnTo>
                    <a:pt x="544" y="317"/>
                  </a:lnTo>
                  <a:lnTo>
                    <a:pt x="554" y="324"/>
                  </a:lnTo>
                  <a:lnTo>
                    <a:pt x="587" y="338"/>
                  </a:lnTo>
                  <a:lnTo>
                    <a:pt x="589" y="337"/>
                  </a:lnTo>
                  <a:lnTo>
                    <a:pt x="602" y="345"/>
                  </a:lnTo>
                  <a:lnTo>
                    <a:pt x="613" y="352"/>
                  </a:lnTo>
                  <a:lnTo>
                    <a:pt x="614" y="353"/>
                  </a:lnTo>
                  <a:lnTo>
                    <a:pt x="615" y="354"/>
                  </a:lnTo>
                  <a:lnTo>
                    <a:pt x="627" y="361"/>
                  </a:lnTo>
                  <a:lnTo>
                    <a:pt x="643" y="362"/>
                  </a:lnTo>
                  <a:lnTo>
                    <a:pt x="649" y="367"/>
                  </a:lnTo>
                  <a:lnTo>
                    <a:pt x="651" y="368"/>
                  </a:lnTo>
                  <a:lnTo>
                    <a:pt x="650" y="368"/>
                  </a:lnTo>
                  <a:lnTo>
                    <a:pt x="649" y="368"/>
                  </a:lnTo>
                  <a:lnTo>
                    <a:pt x="645" y="373"/>
                  </a:lnTo>
                  <a:lnTo>
                    <a:pt x="643" y="374"/>
                  </a:lnTo>
                  <a:lnTo>
                    <a:pt x="646" y="374"/>
                  </a:lnTo>
                  <a:lnTo>
                    <a:pt x="646" y="375"/>
                  </a:lnTo>
                  <a:lnTo>
                    <a:pt x="649" y="373"/>
                  </a:lnTo>
                  <a:lnTo>
                    <a:pt x="656" y="371"/>
                  </a:lnTo>
                  <a:lnTo>
                    <a:pt x="657" y="369"/>
                  </a:lnTo>
                  <a:lnTo>
                    <a:pt x="658" y="373"/>
                  </a:lnTo>
                  <a:lnTo>
                    <a:pt x="661" y="374"/>
                  </a:lnTo>
                  <a:lnTo>
                    <a:pt x="662" y="379"/>
                  </a:lnTo>
                  <a:lnTo>
                    <a:pt x="666" y="387"/>
                  </a:lnTo>
                  <a:lnTo>
                    <a:pt x="665" y="396"/>
                  </a:lnTo>
                  <a:lnTo>
                    <a:pt x="666" y="397"/>
                  </a:lnTo>
                  <a:lnTo>
                    <a:pt x="673" y="402"/>
                  </a:lnTo>
                  <a:lnTo>
                    <a:pt x="678" y="41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5" name="Freeform 245"/>
            <p:cNvSpPr>
              <a:spLocks/>
            </p:cNvSpPr>
            <p:nvPr/>
          </p:nvSpPr>
          <p:spPr bwMode="auto">
            <a:xfrm>
              <a:off x="5609" y="2528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6" name="Freeform 246"/>
            <p:cNvSpPr>
              <a:spLocks/>
            </p:cNvSpPr>
            <p:nvPr/>
          </p:nvSpPr>
          <p:spPr bwMode="auto">
            <a:xfrm>
              <a:off x="5360" y="2138"/>
              <a:ext cx="5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7" name="Freeform 247"/>
            <p:cNvSpPr>
              <a:spLocks/>
            </p:cNvSpPr>
            <p:nvPr/>
          </p:nvSpPr>
          <p:spPr bwMode="auto">
            <a:xfrm>
              <a:off x="5718" y="2614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8" name="Freeform 248"/>
            <p:cNvSpPr>
              <a:spLocks/>
            </p:cNvSpPr>
            <p:nvPr/>
          </p:nvSpPr>
          <p:spPr bwMode="auto">
            <a:xfrm>
              <a:off x="5366" y="2136"/>
              <a:ext cx="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49" name="Freeform 249"/>
            <p:cNvSpPr>
              <a:spLocks/>
            </p:cNvSpPr>
            <p:nvPr/>
          </p:nvSpPr>
          <p:spPr bwMode="auto">
            <a:xfrm>
              <a:off x="5367" y="2132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0" name="Rectangle 250"/>
            <p:cNvSpPr>
              <a:spLocks noChangeArrowheads="1"/>
            </p:cNvSpPr>
            <p:nvPr/>
          </p:nvSpPr>
          <p:spPr bwMode="auto">
            <a:xfrm>
              <a:off x="5421" y="2106"/>
              <a:ext cx="1" cy="1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1" name="Freeform 251"/>
            <p:cNvSpPr>
              <a:spLocks/>
            </p:cNvSpPr>
            <p:nvPr/>
          </p:nvSpPr>
          <p:spPr bwMode="auto">
            <a:xfrm>
              <a:off x="5889" y="2730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2" name="Freeform 252"/>
            <p:cNvSpPr>
              <a:spLocks/>
            </p:cNvSpPr>
            <p:nvPr/>
          </p:nvSpPr>
          <p:spPr bwMode="auto">
            <a:xfrm>
              <a:off x="4833" y="1918"/>
              <a:ext cx="378" cy="345"/>
            </a:xfrm>
            <a:custGeom>
              <a:avLst/>
              <a:gdLst/>
              <a:ahLst/>
              <a:cxnLst>
                <a:cxn ang="0">
                  <a:pos x="76" y="70"/>
                </a:cxn>
                <a:cxn ang="0">
                  <a:pos x="78" y="59"/>
                </a:cxn>
                <a:cxn ang="0">
                  <a:pos x="101" y="45"/>
                </a:cxn>
                <a:cxn ang="0">
                  <a:pos x="117" y="26"/>
                </a:cxn>
                <a:cxn ang="0">
                  <a:pos x="137" y="25"/>
                </a:cxn>
                <a:cxn ang="0">
                  <a:pos x="150" y="12"/>
                </a:cxn>
                <a:cxn ang="0">
                  <a:pos x="173" y="3"/>
                </a:cxn>
                <a:cxn ang="0">
                  <a:pos x="195" y="16"/>
                </a:cxn>
                <a:cxn ang="0">
                  <a:pos x="218" y="69"/>
                </a:cxn>
                <a:cxn ang="0">
                  <a:pos x="259" y="122"/>
                </a:cxn>
                <a:cxn ang="0">
                  <a:pos x="298" y="155"/>
                </a:cxn>
                <a:cxn ang="0">
                  <a:pos x="319" y="178"/>
                </a:cxn>
                <a:cxn ang="0">
                  <a:pos x="349" y="200"/>
                </a:cxn>
                <a:cxn ang="0">
                  <a:pos x="378" y="235"/>
                </a:cxn>
                <a:cxn ang="0">
                  <a:pos x="366" y="255"/>
                </a:cxn>
                <a:cxn ang="0">
                  <a:pos x="353" y="278"/>
                </a:cxn>
                <a:cxn ang="0">
                  <a:pos x="343" y="287"/>
                </a:cxn>
                <a:cxn ang="0">
                  <a:pos x="333" y="307"/>
                </a:cxn>
                <a:cxn ang="0">
                  <a:pos x="314" y="325"/>
                </a:cxn>
                <a:cxn ang="0">
                  <a:pos x="307" y="307"/>
                </a:cxn>
                <a:cxn ang="0">
                  <a:pos x="295" y="292"/>
                </a:cxn>
                <a:cxn ang="0">
                  <a:pos x="284" y="295"/>
                </a:cxn>
                <a:cxn ang="0">
                  <a:pos x="271" y="281"/>
                </a:cxn>
                <a:cxn ang="0">
                  <a:pos x="253" y="297"/>
                </a:cxn>
                <a:cxn ang="0">
                  <a:pos x="242" y="305"/>
                </a:cxn>
                <a:cxn ang="0">
                  <a:pos x="252" y="328"/>
                </a:cxn>
                <a:cxn ang="0">
                  <a:pos x="237" y="328"/>
                </a:cxn>
                <a:cxn ang="0">
                  <a:pos x="225" y="331"/>
                </a:cxn>
                <a:cxn ang="0">
                  <a:pos x="206" y="343"/>
                </a:cxn>
                <a:cxn ang="0">
                  <a:pos x="189" y="333"/>
                </a:cxn>
                <a:cxn ang="0">
                  <a:pos x="172" y="329"/>
                </a:cxn>
                <a:cxn ang="0">
                  <a:pos x="157" y="324"/>
                </a:cxn>
                <a:cxn ang="0">
                  <a:pos x="138" y="309"/>
                </a:cxn>
                <a:cxn ang="0">
                  <a:pos x="119" y="326"/>
                </a:cxn>
                <a:cxn ang="0">
                  <a:pos x="100" y="312"/>
                </a:cxn>
                <a:cxn ang="0">
                  <a:pos x="79" y="307"/>
                </a:cxn>
                <a:cxn ang="0">
                  <a:pos x="73" y="293"/>
                </a:cxn>
                <a:cxn ang="0">
                  <a:pos x="65" y="272"/>
                </a:cxn>
                <a:cxn ang="0">
                  <a:pos x="39" y="259"/>
                </a:cxn>
                <a:cxn ang="0">
                  <a:pos x="6" y="249"/>
                </a:cxn>
                <a:cxn ang="0">
                  <a:pos x="1" y="230"/>
                </a:cxn>
                <a:cxn ang="0">
                  <a:pos x="13" y="216"/>
                </a:cxn>
                <a:cxn ang="0">
                  <a:pos x="35" y="211"/>
                </a:cxn>
                <a:cxn ang="0">
                  <a:pos x="58" y="220"/>
                </a:cxn>
                <a:cxn ang="0">
                  <a:pos x="68" y="206"/>
                </a:cxn>
                <a:cxn ang="0">
                  <a:pos x="67" y="192"/>
                </a:cxn>
                <a:cxn ang="0">
                  <a:pos x="44" y="164"/>
                </a:cxn>
                <a:cxn ang="0">
                  <a:pos x="36" y="148"/>
                </a:cxn>
                <a:cxn ang="0">
                  <a:pos x="26" y="124"/>
                </a:cxn>
                <a:cxn ang="0">
                  <a:pos x="31" y="109"/>
                </a:cxn>
                <a:cxn ang="0">
                  <a:pos x="33" y="94"/>
                </a:cxn>
                <a:cxn ang="0">
                  <a:pos x="55" y="89"/>
                </a:cxn>
                <a:cxn ang="0">
                  <a:pos x="80" y="86"/>
                </a:cxn>
              </a:cxnLst>
              <a:rect l="0" t="0" r="r" b="b"/>
              <a:pathLst>
                <a:path w="378" h="345">
                  <a:moveTo>
                    <a:pt x="80" y="86"/>
                  </a:moveTo>
                  <a:lnTo>
                    <a:pt x="80" y="78"/>
                  </a:lnTo>
                  <a:lnTo>
                    <a:pt x="84" y="72"/>
                  </a:lnTo>
                  <a:lnTo>
                    <a:pt x="77" y="70"/>
                  </a:lnTo>
                  <a:lnTo>
                    <a:pt x="76" y="70"/>
                  </a:lnTo>
                  <a:lnTo>
                    <a:pt x="71" y="64"/>
                  </a:lnTo>
                  <a:lnTo>
                    <a:pt x="71" y="60"/>
                  </a:lnTo>
                  <a:lnTo>
                    <a:pt x="72" y="57"/>
                  </a:lnTo>
                  <a:lnTo>
                    <a:pt x="73" y="57"/>
                  </a:lnTo>
                  <a:lnTo>
                    <a:pt x="78" y="59"/>
                  </a:lnTo>
                  <a:lnTo>
                    <a:pt x="87" y="54"/>
                  </a:lnTo>
                  <a:lnTo>
                    <a:pt x="89" y="56"/>
                  </a:lnTo>
                  <a:lnTo>
                    <a:pt x="90" y="48"/>
                  </a:lnTo>
                  <a:lnTo>
                    <a:pt x="96" y="47"/>
                  </a:lnTo>
                  <a:lnTo>
                    <a:pt x="101" y="45"/>
                  </a:lnTo>
                  <a:lnTo>
                    <a:pt x="103" y="40"/>
                  </a:lnTo>
                  <a:lnTo>
                    <a:pt x="105" y="34"/>
                  </a:lnTo>
                  <a:lnTo>
                    <a:pt x="110" y="25"/>
                  </a:lnTo>
                  <a:lnTo>
                    <a:pt x="111" y="23"/>
                  </a:lnTo>
                  <a:lnTo>
                    <a:pt x="117" y="26"/>
                  </a:lnTo>
                  <a:lnTo>
                    <a:pt x="119" y="27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32" y="26"/>
                  </a:lnTo>
                  <a:lnTo>
                    <a:pt x="137" y="25"/>
                  </a:lnTo>
                  <a:lnTo>
                    <a:pt x="143" y="22"/>
                  </a:lnTo>
                  <a:lnTo>
                    <a:pt x="146" y="22"/>
                  </a:lnTo>
                  <a:lnTo>
                    <a:pt x="147" y="16"/>
                  </a:lnTo>
                  <a:lnTo>
                    <a:pt x="147" y="13"/>
                  </a:lnTo>
                  <a:lnTo>
                    <a:pt x="150" y="12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70" y="5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86" y="1"/>
                  </a:lnTo>
                  <a:lnTo>
                    <a:pt x="193" y="0"/>
                  </a:lnTo>
                  <a:lnTo>
                    <a:pt x="195" y="16"/>
                  </a:lnTo>
                  <a:lnTo>
                    <a:pt x="197" y="23"/>
                  </a:lnTo>
                  <a:lnTo>
                    <a:pt x="201" y="32"/>
                  </a:lnTo>
                  <a:lnTo>
                    <a:pt x="204" y="39"/>
                  </a:lnTo>
                  <a:lnTo>
                    <a:pt x="206" y="44"/>
                  </a:lnTo>
                  <a:lnTo>
                    <a:pt x="218" y="69"/>
                  </a:lnTo>
                  <a:lnTo>
                    <a:pt x="231" y="90"/>
                  </a:lnTo>
                  <a:lnTo>
                    <a:pt x="242" y="104"/>
                  </a:lnTo>
                  <a:lnTo>
                    <a:pt x="243" y="105"/>
                  </a:lnTo>
                  <a:lnTo>
                    <a:pt x="250" y="115"/>
                  </a:lnTo>
                  <a:lnTo>
                    <a:pt x="259" y="122"/>
                  </a:lnTo>
                  <a:lnTo>
                    <a:pt x="264" y="129"/>
                  </a:lnTo>
                  <a:lnTo>
                    <a:pt x="279" y="140"/>
                  </a:lnTo>
                  <a:lnTo>
                    <a:pt x="301" y="155"/>
                  </a:lnTo>
                  <a:lnTo>
                    <a:pt x="298" y="153"/>
                  </a:lnTo>
                  <a:lnTo>
                    <a:pt x="298" y="155"/>
                  </a:lnTo>
                  <a:lnTo>
                    <a:pt x="300" y="156"/>
                  </a:lnTo>
                  <a:lnTo>
                    <a:pt x="298" y="157"/>
                  </a:lnTo>
                  <a:lnTo>
                    <a:pt x="306" y="166"/>
                  </a:lnTo>
                  <a:lnTo>
                    <a:pt x="312" y="173"/>
                  </a:lnTo>
                  <a:lnTo>
                    <a:pt x="319" y="178"/>
                  </a:lnTo>
                  <a:lnTo>
                    <a:pt x="318" y="180"/>
                  </a:lnTo>
                  <a:lnTo>
                    <a:pt x="323" y="186"/>
                  </a:lnTo>
                  <a:lnTo>
                    <a:pt x="327" y="188"/>
                  </a:lnTo>
                  <a:lnTo>
                    <a:pt x="341" y="197"/>
                  </a:lnTo>
                  <a:lnTo>
                    <a:pt x="349" y="200"/>
                  </a:lnTo>
                  <a:lnTo>
                    <a:pt x="364" y="206"/>
                  </a:lnTo>
                  <a:lnTo>
                    <a:pt x="365" y="222"/>
                  </a:lnTo>
                  <a:lnTo>
                    <a:pt x="365" y="225"/>
                  </a:lnTo>
                  <a:lnTo>
                    <a:pt x="371" y="233"/>
                  </a:lnTo>
                  <a:lnTo>
                    <a:pt x="378" y="235"/>
                  </a:lnTo>
                  <a:lnTo>
                    <a:pt x="373" y="243"/>
                  </a:lnTo>
                  <a:lnTo>
                    <a:pt x="377" y="244"/>
                  </a:lnTo>
                  <a:lnTo>
                    <a:pt x="378" y="247"/>
                  </a:lnTo>
                  <a:lnTo>
                    <a:pt x="372" y="251"/>
                  </a:lnTo>
                  <a:lnTo>
                    <a:pt x="366" y="255"/>
                  </a:lnTo>
                  <a:lnTo>
                    <a:pt x="364" y="258"/>
                  </a:lnTo>
                  <a:lnTo>
                    <a:pt x="360" y="261"/>
                  </a:lnTo>
                  <a:lnTo>
                    <a:pt x="354" y="270"/>
                  </a:lnTo>
                  <a:lnTo>
                    <a:pt x="353" y="275"/>
                  </a:lnTo>
                  <a:lnTo>
                    <a:pt x="353" y="278"/>
                  </a:lnTo>
                  <a:lnTo>
                    <a:pt x="353" y="279"/>
                  </a:lnTo>
                  <a:lnTo>
                    <a:pt x="349" y="283"/>
                  </a:lnTo>
                  <a:lnTo>
                    <a:pt x="348" y="282"/>
                  </a:lnTo>
                  <a:lnTo>
                    <a:pt x="343" y="286"/>
                  </a:lnTo>
                  <a:lnTo>
                    <a:pt x="343" y="287"/>
                  </a:lnTo>
                  <a:lnTo>
                    <a:pt x="342" y="289"/>
                  </a:lnTo>
                  <a:lnTo>
                    <a:pt x="339" y="292"/>
                  </a:lnTo>
                  <a:lnTo>
                    <a:pt x="337" y="298"/>
                  </a:lnTo>
                  <a:lnTo>
                    <a:pt x="333" y="306"/>
                  </a:lnTo>
                  <a:lnTo>
                    <a:pt x="333" y="307"/>
                  </a:lnTo>
                  <a:lnTo>
                    <a:pt x="327" y="309"/>
                  </a:lnTo>
                  <a:lnTo>
                    <a:pt x="324" y="313"/>
                  </a:lnTo>
                  <a:lnTo>
                    <a:pt x="324" y="317"/>
                  </a:lnTo>
                  <a:lnTo>
                    <a:pt x="319" y="320"/>
                  </a:lnTo>
                  <a:lnTo>
                    <a:pt x="314" y="325"/>
                  </a:lnTo>
                  <a:lnTo>
                    <a:pt x="312" y="324"/>
                  </a:lnTo>
                  <a:lnTo>
                    <a:pt x="309" y="324"/>
                  </a:lnTo>
                  <a:lnTo>
                    <a:pt x="311" y="319"/>
                  </a:lnTo>
                  <a:lnTo>
                    <a:pt x="308" y="314"/>
                  </a:lnTo>
                  <a:lnTo>
                    <a:pt x="307" y="307"/>
                  </a:lnTo>
                  <a:lnTo>
                    <a:pt x="307" y="304"/>
                  </a:lnTo>
                  <a:lnTo>
                    <a:pt x="306" y="301"/>
                  </a:lnTo>
                  <a:lnTo>
                    <a:pt x="302" y="302"/>
                  </a:lnTo>
                  <a:lnTo>
                    <a:pt x="302" y="297"/>
                  </a:lnTo>
                  <a:lnTo>
                    <a:pt x="295" y="292"/>
                  </a:lnTo>
                  <a:lnTo>
                    <a:pt x="291" y="294"/>
                  </a:lnTo>
                  <a:lnTo>
                    <a:pt x="291" y="290"/>
                  </a:lnTo>
                  <a:lnTo>
                    <a:pt x="288" y="292"/>
                  </a:lnTo>
                  <a:lnTo>
                    <a:pt x="287" y="295"/>
                  </a:lnTo>
                  <a:lnTo>
                    <a:pt x="284" y="295"/>
                  </a:lnTo>
                  <a:lnTo>
                    <a:pt x="279" y="285"/>
                  </a:lnTo>
                  <a:lnTo>
                    <a:pt x="276" y="286"/>
                  </a:lnTo>
                  <a:lnTo>
                    <a:pt x="275" y="284"/>
                  </a:lnTo>
                  <a:lnTo>
                    <a:pt x="272" y="281"/>
                  </a:lnTo>
                  <a:lnTo>
                    <a:pt x="271" y="281"/>
                  </a:lnTo>
                  <a:lnTo>
                    <a:pt x="264" y="287"/>
                  </a:lnTo>
                  <a:lnTo>
                    <a:pt x="260" y="291"/>
                  </a:lnTo>
                  <a:lnTo>
                    <a:pt x="260" y="293"/>
                  </a:lnTo>
                  <a:lnTo>
                    <a:pt x="256" y="297"/>
                  </a:lnTo>
                  <a:lnTo>
                    <a:pt x="253" y="297"/>
                  </a:lnTo>
                  <a:lnTo>
                    <a:pt x="252" y="301"/>
                  </a:lnTo>
                  <a:lnTo>
                    <a:pt x="250" y="300"/>
                  </a:lnTo>
                  <a:lnTo>
                    <a:pt x="245" y="301"/>
                  </a:lnTo>
                  <a:lnTo>
                    <a:pt x="243" y="301"/>
                  </a:lnTo>
                  <a:lnTo>
                    <a:pt x="242" y="305"/>
                  </a:lnTo>
                  <a:lnTo>
                    <a:pt x="247" y="315"/>
                  </a:lnTo>
                  <a:lnTo>
                    <a:pt x="249" y="320"/>
                  </a:lnTo>
                  <a:lnTo>
                    <a:pt x="252" y="320"/>
                  </a:lnTo>
                  <a:lnTo>
                    <a:pt x="254" y="322"/>
                  </a:lnTo>
                  <a:lnTo>
                    <a:pt x="252" y="328"/>
                  </a:lnTo>
                  <a:lnTo>
                    <a:pt x="249" y="327"/>
                  </a:lnTo>
                  <a:lnTo>
                    <a:pt x="247" y="322"/>
                  </a:lnTo>
                  <a:lnTo>
                    <a:pt x="245" y="327"/>
                  </a:lnTo>
                  <a:lnTo>
                    <a:pt x="239" y="329"/>
                  </a:lnTo>
                  <a:lnTo>
                    <a:pt x="237" y="328"/>
                  </a:lnTo>
                  <a:lnTo>
                    <a:pt x="235" y="331"/>
                  </a:lnTo>
                  <a:lnTo>
                    <a:pt x="237" y="332"/>
                  </a:lnTo>
                  <a:lnTo>
                    <a:pt x="233" y="339"/>
                  </a:lnTo>
                  <a:lnTo>
                    <a:pt x="230" y="330"/>
                  </a:lnTo>
                  <a:lnTo>
                    <a:pt x="225" y="331"/>
                  </a:lnTo>
                  <a:lnTo>
                    <a:pt x="221" y="336"/>
                  </a:lnTo>
                  <a:lnTo>
                    <a:pt x="221" y="341"/>
                  </a:lnTo>
                  <a:lnTo>
                    <a:pt x="216" y="340"/>
                  </a:lnTo>
                  <a:lnTo>
                    <a:pt x="215" y="345"/>
                  </a:lnTo>
                  <a:lnTo>
                    <a:pt x="206" y="343"/>
                  </a:lnTo>
                  <a:lnTo>
                    <a:pt x="197" y="344"/>
                  </a:lnTo>
                  <a:lnTo>
                    <a:pt x="194" y="340"/>
                  </a:lnTo>
                  <a:lnTo>
                    <a:pt x="193" y="337"/>
                  </a:lnTo>
                  <a:lnTo>
                    <a:pt x="190" y="336"/>
                  </a:lnTo>
                  <a:lnTo>
                    <a:pt x="189" y="333"/>
                  </a:lnTo>
                  <a:lnTo>
                    <a:pt x="189" y="331"/>
                  </a:lnTo>
                  <a:lnTo>
                    <a:pt x="188" y="331"/>
                  </a:lnTo>
                  <a:lnTo>
                    <a:pt x="186" y="332"/>
                  </a:lnTo>
                  <a:lnTo>
                    <a:pt x="180" y="332"/>
                  </a:lnTo>
                  <a:lnTo>
                    <a:pt x="172" y="329"/>
                  </a:lnTo>
                  <a:lnTo>
                    <a:pt x="170" y="326"/>
                  </a:lnTo>
                  <a:lnTo>
                    <a:pt x="166" y="329"/>
                  </a:lnTo>
                  <a:lnTo>
                    <a:pt x="161" y="327"/>
                  </a:lnTo>
                  <a:lnTo>
                    <a:pt x="159" y="325"/>
                  </a:lnTo>
                  <a:lnTo>
                    <a:pt x="157" y="324"/>
                  </a:lnTo>
                  <a:lnTo>
                    <a:pt x="156" y="319"/>
                  </a:lnTo>
                  <a:lnTo>
                    <a:pt x="153" y="313"/>
                  </a:lnTo>
                  <a:lnTo>
                    <a:pt x="147" y="316"/>
                  </a:lnTo>
                  <a:lnTo>
                    <a:pt x="144" y="314"/>
                  </a:lnTo>
                  <a:lnTo>
                    <a:pt x="138" y="309"/>
                  </a:lnTo>
                  <a:lnTo>
                    <a:pt x="132" y="312"/>
                  </a:lnTo>
                  <a:lnTo>
                    <a:pt x="134" y="315"/>
                  </a:lnTo>
                  <a:lnTo>
                    <a:pt x="127" y="319"/>
                  </a:lnTo>
                  <a:lnTo>
                    <a:pt x="122" y="322"/>
                  </a:lnTo>
                  <a:lnTo>
                    <a:pt x="119" y="326"/>
                  </a:lnTo>
                  <a:lnTo>
                    <a:pt x="108" y="320"/>
                  </a:lnTo>
                  <a:lnTo>
                    <a:pt x="108" y="318"/>
                  </a:lnTo>
                  <a:lnTo>
                    <a:pt x="105" y="313"/>
                  </a:lnTo>
                  <a:lnTo>
                    <a:pt x="101" y="312"/>
                  </a:lnTo>
                  <a:lnTo>
                    <a:pt x="100" y="312"/>
                  </a:lnTo>
                  <a:lnTo>
                    <a:pt x="99" y="312"/>
                  </a:lnTo>
                  <a:lnTo>
                    <a:pt x="92" y="306"/>
                  </a:lnTo>
                  <a:lnTo>
                    <a:pt x="85" y="303"/>
                  </a:lnTo>
                  <a:lnTo>
                    <a:pt x="80" y="303"/>
                  </a:lnTo>
                  <a:lnTo>
                    <a:pt x="79" y="307"/>
                  </a:lnTo>
                  <a:lnTo>
                    <a:pt x="77" y="308"/>
                  </a:lnTo>
                  <a:lnTo>
                    <a:pt x="75" y="305"/>
                  </a:lnTo>
                  <a:lnTo>
                    <a:pt x="75" y="301"/>
                  </a:lnTo>
                  <a:lnTo>
                    <a:pt x="74" y="294"/>
                  </a:lnTo>
                  <a:lnTo>
                    <a:pt x="73" y="293"/>
                  </a:lnTo>
                  <a:lnTo>
                    <a:pt x="78" y="283"/>
                  </a:lnTo>
                  <a:lnTo>
                    <a:pt x="77" y="281"/>
                  </a:lnTo>
                  <a:lnTo>
                    <a:pt x="72" y="277"/>
                  </a:lnTo>
                  <a:lnTo>
                    <a:pt x="71" y="278"/>
                  </a:lnTo>
                  <a:lnTo>
                    <a:pt x="65" y="272"/>
                  </a:lnTo>
                  <a:lnTo>
                    <a:pt x="60" y="269"/>
                  </a:lnTo>
                  <a:lnTo>
                    <a:pt x="59" y="270"/>
                  </a:lnTo>
                  <a:lnTo>
                    <a:pt x="56" y="269"/>
                  </a:lnTo>
                  <a:lnTo>
                    <a:pt x="47" y="262"/>
                  </a:lnTo>
                  <a:lnTo>
                    <a:pt x="39" y="259"/>
                  </a:lnTo>
                  <a:lnTo>
                    <a:pt x="18" y="248"/>
                  </a:lnTo>
                  <a:lnTo>
                    <a:pt x="17" y="253"/>
                  </a:lnTo>
                  <a:lnTo>
                    <a:pt x="15" y="254"/>
                  </a:lnTo>
                  <a:lnTo>
                    <a:pt x="13" y="254"/>
                  </a:lnTo>
                  <a:lnTo>
                    <a:pt x="6" y="249"/>
                  </a:lnTo>
                  <a:lnTo>
                    <a:pt x="6" y="247"/>
                  </a:lnTo>
                  <a:lnTo>
                    <a:pt x="2" y="242"/>
                  </a:lnTo>
                  <a:lnTo>
                    <a:pt x="1" y="237"/>
                  </a:lnTo>
                  <a:lnTo>
                    <a:pt x="0" y="233"/>
                  </a:lnTo>
                  <a:lnTo>
                    <a:pt x="1" y="230"/>
                  </a:lnTo>
                  <a:lnTo>
                    <a:pt x="2" y="228"/>
                  </a:lnTo>
                  <a:lnTo>
                    <a:pt x="3" y="223"/>
                  </a:lnTo>
                  <a:lnTo>
                    <a:pt x="3" y="221"/>
                  </a:lnTo>
                  <a:lnTo>
                    <a:pt x="5" y="222"/>
                  </a:lnTo>
                  <a:lnTo>
                    <a:pt x="13" y="216"/>
                  </a:lnTo>
                  <a:lnTo>
                    <a:pt x="16" y="209"/>
                  </a:lnTo>
                  <a:lnTo>
                    <a:pt x="15" y="204"/>
                  </a:lnTo>
                  <a:lnTo>
                    <a:pt x="24" y="207"/>
                  </a:lnTo>
                  <a:lnTo>
                    <a:pt x="32" y="213"/>
                  </a:lnTo>
                  <a:lnTo>
                    <a:pt x="35" y="211"/>
                  </a:lnTo>
                  <a:lnTo>
                    <a:pt x="44" y="216"/>
                  </a:lnTo>
                  <a:lnTo>
                    <a:pt x="47" y="219"/>
                  </a:lnTo>
                  <a:lnTo>
                    <a:pt x="49" y="220"/>
                  </a:lnTo>
                  <a:lnTo>
                    <a:pt x="54" y="216"/>
                  </a:lnTo>
                  <a:lnTo>
                    <a:pt x="58" y="220"/>
                  </a:lnTo>
                  <a:lnTo>
                    <a:pt x="61" y="219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72" y="209"/>
                  </a:lnTo>
                  <a:lnTo>
                    <a:pt x="68" y="206"/>
                  </a:lnTo>
                  <a:lnTo>
                    <a:pt x="77" y="204"/>
                  </a:lnTo>
                  <a:lnTo>
                    <a:pt x="74" y="202"/>
                  </a:lnTo>
                  <a:lnTo>
                    <a:pt x="66" y="196"/>
                  </a:lnTo>
                  <a:lnTo>
                    <a:pt x="68" y="193"/>
                  </a:lnTo>
                  <a:lnTo>
                    <a:pt x="67" y="192"/>
                  </a:lnTo>
                  <a:lnTo>
                    <a:pt x="61" y="190"/>
                  </a:lnTo>
                  <a:lnTo>
                    <a:pt x="55" y="185"/>
                  </a:lnTo>
                  <a:lnTo>
                    <a:pt x="48" y="178"/>
                  </a:lnTo>
                  <a:lnTo>
                    <a:pt x="47" y="176"/>
                  </a:lnTo>
                  <a:lnTo>
                    <a:pt x="44" y="164"/>
                  </a:lnTo>
                  <a:lnTo>
                    <a:pt x="38" y="161"/>
                  </a:lnTo>
                  <a:lnTo>
                    <a:pt x="35" y="157"/>
                  </a:lnTo>
                  <a:lnTo>
                    <a:pt x="32" y="156"/>
                  </a:lnTo>
                  <a:lnTo>
                    <a:pt x="29" y="153"/>
                  </a:lnTo>
                  <a:lnTo>
                    <a:pt x="36" y="148"/>
                  </a:lnTo>
                  <a:lnTo>
                    <a:pt x="37" y="143"/>
                  </a:lnTo>
                  <a:lnTo>
                    <a:pt x="36" y="141"/>
                  </a:lnTo>
                  <a:lnTo>
                    <a:pt x="32" y="139"/>
                  </a:lnTo>
                  <a:lnTo>
                    <a:pt x="20" y="129"/>
                  </a:lnTo>
                  <a:lnTo>
                    <a:pt x="26" y="124"/>
                  </a:lnTo>
                  <a:lnTo>
                    <a:pt x="29" y="124"/>
                  </a:lnTo>
                  <a:lnTo>
                    <a:pt x="35" y="119"/>
                  </a:lnTo>
                  <a:lnTo>
                    <a:pt x="32" y="117"/>
                  </a:lnTo>
                  <a:lnTo>
                    <a:pt x="33" y="110"/>
                  </a:lnTo>
                  <a:lnTo>
                    <a:pt x="31" y="109"/>
                  </a:lnTo>
                  <a:lnTo>
                    <a:pt x="30" y="105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3" y="99"/>
                  </a:lnTo>
                  <a:lnTo>
                    <a:pt x="33" y="94"/>
                  </a:lnTo>
                  <a:lnTo>
                    <a:pt x="38" y="91"/>
                  </a:lnTo>
                  <a:lnTo>
                    <a:pt x="37" y="87"/>
                  </a:lnTo>
                  <a:lnTo>
                    <a:pt x="46" y="91"/>
                  </a:lnTo>
                  <a:lnTo>
                    <a:pt x="50" y="91"/>
                  </a:lnTo>
                  <a:lnTo>
                    <a:pt x="55" y="89"/>
                  </a:lnTo>
                  <a:lnTo>
                    <a:pt x="60" y="93"/>
                  </a:lnTo>
                  <a:lnTo>
                    <a:pt x="67" y="90"/>
                  </a:lnTo>
                  <a:lnTo>
                    <a:pt x="72" y="91"/>
                  </a:lnTo>
                  <a:lnTo>
                    <a:pt x="79" y="87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3" name="Freeform 253"/>
            <p:cNvSpPr>
              <a:spLocks/>
            </p:cNvSpPr>
            <p:nvPr/>
          </p:nvSpPr>
          <p:spPr bwMode="auto">
            <a:xfrm>
              <a:off x="5330" y="2420"/>
              <a:ext cx="329" cy="355"/>
            </a:xfrm>
            <a:custGeom>
              <a:avLst/>
              <a:gdLst/>
              <a:ahLst/>
              <a:cxnLst>
                <a:cxn ang="0">
                  <a:pos x="236" y="287"/>
                </a:cxn>
                <a:cxn ang="0">
                  <a:pos x="256" y="292"/>
                </a:cxn>
                <a:cxn ang="0">
                  <a:pos x="284" y="287"/>
                </a:cxn>
                <a:cxn ang="0">
                  <a:pos x="317" y="231"/>
                </a:cxn>
                <a:cxn ang="0">
                  <a:pos x="322" y="207"/>
                </a:cxn>
                <a:cxn ang="0">
                  <a:pos x="307" y="190"/>
                </a:cxn>
                <a:cxn ang="0">
                  <a:pos x="297" y="172"/>
                </a:cxn>
                <a:cxn ang="0">
                  <a:pos x="295" y="144"/>
                </a:cxn>
                <a:cxn ang="0">
                  <a:pos x="297" y="121"/>
                </a:cxn>
                <a:cxn ang="0">
                  <a:pos x="281" y="112"/>
                </a:cxn>
                <a:cxn ang="0">
                  <a:pos x="268" y="107"/>
                </a:cxn>
                <a:cxn ang="0">
                  <a:pos x="264" y="114"/>
                </a:cxn>
                <a:cxn ang="0">
                  <a:pos x="258" y="114"/>
                </a:cxn>
                <a:cxn ang="0">
                  <a:pos x="249" y="107"/>
                </a:cxn>
                <a:cxn ang="0">
                  <a:pos x="226" y="117"/>
                </a:cxn>
                <a:cxn ang="0">
                  <a:pos x="194" y="86"/>
                </a:cxn>
                <a:cxn ang="0">
                  <a:pos x="168" y="69"/>
                </a:cxn>
                <a:cxn ang="0">
                  <a:pos x="144" y="47"/>
                </a:cxn>
                <a:cxn ang="0">
                  <a:pos x="144" y="22"/>
                </a:cxn>
                <a:cxn ang="0">
                  <a:pos x="133" y="8"/>
                </a:cxn>
                <a:cxn ang="0">
                  <a:pos x="116" y="0"/>
                </a:cxn>
                <a:cxn ang="0">
                  <a:pos x="107" y="2"/>
                </a:cxn>
                <a:cxn ang="0">
                  <a:pos x="89" y="13"/>
                </a:cxn>
                <a:cxn ang="0">
                  <a:pos x="68" y="14"/>
                </a:cxn>
                <a:cxn ang="0">
                  <a:pos x="45" y="24"/>
                </a:cxn>
                <a:cxn ang="0">
                  <a:pos x="44" y="59"/>
                </a:cxn>
                <a:cxn ang="0">
                  <a:pos x="28" y="75"/>
                </a:cxn>
                <a:cxn ang="0">
                  <a:pos x="9" y="73"/>
                </a:cxn>
                <a:cxn ang="0">
                  <a:pos x="3" y="85"/>
                </a:cxn>
                <a:cxn ang="0">
                  <a:pos x="6" y="96"/>
                </a:cxn>
                <a:cxn ang="0">
                  <a:pos x="10" y="114"/>
                </a:cxn>
                <a:cxn ang="0">
                  <a:pos x="32" y="132"/>
                </a:cxn>
                <a:cxn ang="0">
                  <a:pos x="27" y="145"/>
                </a:cxn>
                <a:cxn ang="0">
                  <a:pos x="41" y="160"/>
                </a:cxn>
                <a:cxn ang="0">
                  <a:pos x="46" y="179"/>
                </a:cxn>
                <a:cxn ang="0">
                  <a:pos x="67" y="206"/>
                </a:cxn>
                <a:cxn ang="0">
                  <a:pos x="83" y="231"/>
                </a:cxn>
                <a:cxn ang="0">
                  <a:pos x="92" y="240"/>
                </a:cxn>
                <a:cxn ang="0">
                  <a:pos x="100" y="253"/>
                </a:cxn>
                <a:cxn ang="0">
                  <a:pos x="85" y="269"/>
                </a:cxn>
                <a:cxn ang="0">
                  <a:pos x="79" y="288"/>
                </a:cxn>
                <a:cxn ang="0">
                  <a:pos x="73" y="309"/>
                </a:cxn>
                <a:cxn ang="0">
                  <a:pos x="81" y="330"/>
                </a:cxn>
                <a:cxn ang="0">
                  <a:pos x="95" y="334"/>
                </a:cxn>
                <a:cxn ang="0">
                  <a:pos x="118" y="325"/>
                </a:cxn>
                <a:cxn ang="0">
                  <a:pos x="143" y="328"/>
                </a:cxn>
                <a:cxn ang="0">
                  <a:pos x="147" y="331"/>
                </a:cxn>
                <a:cxn ang="0">
                  <a:pos x="153" y="355"/>
                </a:cxn>
                <a:cxn ang="0">
                  <a:pos x="177" y="348"/>
                </a:cxn>
                <a:cxn ang="0">
                  <a:pos x="193" y="346"/>
                </a:cxn>
                <a:cxn ang="0">
                  <a:pos x="220" y="348"/>
                </a:cxn>
                <a:cxn ang="0">
                  <a:pos x="224" y="325"/>
                </a:cxn>
              </a:cxnLst>
              <a:rect l="0" t="0" r="r" b="b"/>
              <a:pathLst>
                <a:path w="329" h="355">
                  <a:moveTo>
                    <a:pt x="228" y="308"/>
                  </a:moveTo>
                  <a:lnTo>
                    <a:pt x="230" y="299"/>
                  </a:lnTo>
                  <a:lnTo>
                    <a:pt x="230" y="289"/>
                  </a:lnTo>
                  <a:lnTo>
                    <a:pt x="233" y="284"/>
                  </a:lnTo>
                  <a:lnTo>
                    <a:pt x="236" y="287"/>
                  </a:lnTo>
                  <a:lnTo>
                    <a:pt x="244" y="287"/>
                  </a:lnTo>
                  <a:lnTo>
                    <a:pt x="249" y="289"/>
                  </a:lnTo>
                  <a:lnTo>
                    <a:pt x="250" y="287"/>
                  </a:lnTo>
                  <a:lnTo>
                    <a:pt x="252" y="288"/>
                  </a:lnTo>
                  <a:lnTo>
                    <a:pt x="256" y="292"/>
                  </a:lnTo>
                  <a:lnTo>
                    <a:pt x="264" y="288"/>
                  </a:lnTo>
                  <a:lnTo>
                    <a:pt x="271" y="288"/>
                  </a:lnTo>
                  <a:lnTo>
                    <a:pt x="277" y="288"/>
                  </a:lnTo>
                  <a:lnTo>
                    <a:pt x="281" y="290"/>
                  </a:lnTo>
                  <a:lnTo>
                    <a:pt x="284" y="287"/>
                  </a:lnTo>
                  <a:lnTo>
                    <a:pt x="289" y="284"/>
                  </a:lnTo>
                  <a:lnTo>
                    <a:pt x="300" y="264"/>
                  </a:lnTo>
                  <a:lnTo>
                    <a:pt x="307" y="247"/>
                  </a:lnTo>
                  <a:lnTo>
                    <a:pt x="308" y="245"/>
                  </a:lnTo>
                  <a:lnTo>
                    <a:pt x="317" y="231"/>
                  </a:lnTo>
                  <a:lnTo>
                    <a:pt x="319" y="227"/>
                  </a:lnTo>
                  <a:lnTo>
                    <a:pt x="329" y="211"/>
                  </a:lnTo>
                  <a:lnTo>
                    <a:pt x="326" y="210"/>
                  </a:lnTo>
                  <a:lnTo>
                    <a:pt x="324" y="207"/>
                  </a:lnTo>
                  <a:lnTo>
                    <a:pt x="322" y="207"/>
                  </a:lnTo>
                  <a:lnTo>
                    <a:pt x="318" y="202"/>
                  </a:lnTo>
                  <a:lnTo>
                    <a:pt x="316" y="199"/>
                  </a:lnTo>
                  <a:lnTo>
                    <a:pt x="312" y="192"/>
                  </a:lnTo>
                  <a:lnTo>
                    <a:pt x="307" y="189"/>
                  </a:lnTo>
                  <a:lnTo>
                    <a:pt x="307" y="190"/>
                  </a:lnTo>
                  <a:lnTo>
                    <a:pt x="301" y="191"/>
                  </a:lnTo>
                  <a:lnTo>
                    <a:pt x="297" y="188"/>
                  </a:lnTo>
                  <a:lnTo>
                    <a:pt x="300" y="180"/>
                  </a:lnTo>
                  <a:lnTo>
                    <a:pt x="297" y="176"/>
                  </a:lnTo>
                  <a:lnTo>
                    <a:pt x="297" y="172"/>
                  </a:lnTo>
                  <a:lnTo>
                    <a:pt x="294" y="168"/>
                  </a:lnTo>
                  <a:lnTo>
                    <a:pt x="296" y="158"/>
                  </a:lnTo>
                  <a:lnTo>
                    <a:pt x="295" y="155"/>
                  </a:lnTo>
                  <a:lnTo>
                    <a:pt x="298" y="153"/>
                  </a:lnTo>
                  <a:lnTo>
                    <a:pt x="295" y="144"/>
                  </a:lnTo>
                  <a:lnTo>
                    <a:pt x="298" y="128"/>
                  </a:lnTo>
                  <a:lnTo>
                    <a:pt x="294" y="127"/>
                  </a:lnTo>
                  <a:lnTo>
                    <a:pt x="292" y="123"/>
                  </a:lnTo>
                  <a:lnTo>
                    <a:pt x="294" y="122"/>
                  </a:lnTo>
                  <a:lnTo>
                    <a:pt x="297" y="121"/>
                  </a:lnTo>
                  <a:lnTo>
                    <a:pt x="284" y="110"/>
                  </a:lnTo>
                  <a:lnTo>
                    <a:pt x="284" y="114"/>
                  </a:lnTo>
                  <a:lnTo>
                    <a:pt x="282" y="114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80" y="112"/>
                  </a:lnTo>
                  <a:lnTo>
                    <a:pt x="279" y="111"/>
                  </a:lnTo>
                  <a:lnTo>
                    <a:pt x="277" y="110"/>
                  </a:lnTo>
                  <a:lnTo>
                    <a:pt x="270" y="110"/>
                  </a:lnTo>
                  <a:lnTo>
                    <a:pt x="268" y="107"/>
                  </a:lnTo>
                  <a:lnTo>
                    <a:pt x="264" y="108"/>
                  </a:lnTo>
                  <a:lnTo>
                    <a:pt x="265" y="111"/>
                  </a:lnTo>
                  <a:lnTo>
                    <a:pt x="265" y="114"/>
                  </a:lnTo>
                  <a:lnTo>
                    <a:pt x="264" y="112"/>
                  </a:lnTo>
                  <a:lnTo>
                    <a:pt x="264" y="114"/>
                  </a:lnTo>
                  <a:lnTo>
                    <a:pt x="262" y="109"/>
                  </a:lnTo>
                  <a:lnTo>
                    <a:pt x="259" y="109"/>
                  </a:lnTo>
                  <a:lnTo>
                    <a:pt x="258" y="110"/>
                  </a:lnTo>
                  <a:lnTo>
                    <a:pt x="257" y="112"/>
                  </a:lnTo>
                  <a:lnTo>
                    <a:pt x="258" y="114"/>
                  </a:lnTo>
                  <a:lnTo>
                    <a:pt x="259" y="117"/>
                  </a:lnTo>
                  <a:lnTo>
                    <a:pt x="253" y="114"/>
                  </a:lnTo>
                  <a:lnTo>
                    <a:pt x="253" y="113"/>
                  </a:lnTo>
                  <a:lnTo>
                    <a:pt x="253" y="111"/>
                  </a:lnTo>
                  <a:lnTo>
                    <a:pt x="249" y="107"/>
                  </a:lnTo>
                  <a:lnTo>
                    <a:pt x="247" y="111"/>
                  </a:lnTo>
                  <a:lnTo>
                    <a:pt x="234" y="124"/>
                  </a:lnTo>
                  <a:lnTo>
                    <a:pt x="230" y="124"/>
                  </a:lnTo>
                  <a:lnTo>
                    <a:pt x="228" y="123"/>
                  </a:lnTo>
                  <a:lnTo>
                    <a:pt x="226" y="117"/>
                  </a:lnTo>
                  <a:lnTo>
                    <a:pt x="217" y="110"/>
                  </a:lnTo>
                  <a:lnTo>
                    <a:pt x="212" y="104"/>
                  </a:lnTo>
                  <a:lnTo>
                    <a:pt x="202" y="96"/>
                  </a:lnTo>
                  <a:lnTo>
                    <a:pt x="197" y="87"/>
                  </a:lnTo>
                  <a:lnTo>
                    <a:pt x="194" y="86"/>
                  </a:lnTo>
                  <a:lnTo>
                    <a:pt x="191" y="73"/>
                  </a:lnTo>
                  <a:lnTo>
                    <a:pt x="186" y="63"/>
                  </a:lnTo>
                  <a:lnTo>
                    <a:pt x="179" y="60"/>
                  </a:lnTo>
                  <a:lnTo>
                    <a:pt x="174" y="61"/>
                  </a:lnTo>
                  <a:lnTo>
                    <a:pt x="168" y="69"/>
                  </a:lnTo>
                  <a:lnTo>
                    <a:pt x="165" y="64"/>
                  </a:lnTo>
                  <a:lnTo>
                    <a:pt x="146" y="54"/>
                  </a:lnTo>
                  <a:lnTo>
                    <a:pt x="138" y="51"/>
                  </a:lnTo>
                  <a:lnTo>
                    <a:pt x="136" y="47"/>
                  </a:lnTo>
                  <a:lnTo>
                    <a:pt x="144" y="47"/>
                  </a:lnTo>
                  <a:lnTo>
                    <a:pt x="150" y="37"/>
                  </a:lnTo>
                  <a:lnTo>
                    <a:pt x="148" y="31"/>
                  </a:lnTo>
                  <a:lnTo>
                    <a:pt x="151" y="31"/>
                  </a:lnTo>
                  <a:lnTo>
                    <a:pt x="151" y="28"/>
                  </a:lnTo>
                  <a:lnTo>
                    <a:pt x="144" y="22"/>
                  </a:lnTo>
                  <a:lnTo>
                    <a:pt x="142" y="24"/>
                  </a:lnTo>
                  <a:lnTo>
                    <a:pt x="139" y="18"/>
                  </a:lnTo>
                  <a:lnTo>
                    <a:pt x="139" y="14"/>
                  </a:lnTo>
                  <a:lnTo>
                    <a:pt x="132" y="13"/>
                  </a:lnTo>
                  <a:lnTo>
                    <a:pt x="133" y="8"/>
                  </a:lnTo>
                  <a:lnTo>
                    <a:pt x="129" y="6"/>
                  </a:lnTo>
                  <a:lnTo>
                    <a:pt x="128" y="7"/>
                  </a:lnTo>
                  <a:lnTo>
                    <a:pt x="121" y="3"/>
                  </a:lnTo>
                  <a:lnTo>
                    <a:pt x="119" y="4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1"/>
                  </a:lnTo>
                  <a:lnTo>
                    <a:pt x="111" y="1"/>
                  </a:lnTo>
                  <a:lnTo>
                    <a:pt x="109" y="3"/>
                  </a:lnTo>
                  <a:lnTo>
                    <a:pt x="107" y="2"/>
                  </a:lnTo>
                  <a:lnTo>
                    <a:pt x="105" y="5"/>
                  </a:lnTo>
                  <a:lnTo>
                    <a:pt x="100" y="7"/>
                  </a:lnTo>
                  <a:lnTo>
                    <a:pt x="99" y="13"/>
                  </a:lnTo>
                  <a:lnTo>
                    <a:pt x="92" y="15"/>
                  </a:lnTo>
                  <a:lnTo>
                    <a:pt x="89" y="13"/>
                  </a:lnTo>
                  <a:lnTo>
                    <a:pt x="85" y="11"/>
                  </a:lnTo>
                  <a:lnTo>
                    <a:pt x="84" y="13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3" y="12"/>
                  </a:lnTo>
                  <a:lnTo>
                    <a:pt x="50" y="12"/>
                  </a:lnTo>
                  <a:lnTo>
                    <a:pt x="45" y="18"/>
                  </a:lnTo>
                  <a:lnTo>
                    <a:pt x="44" y="23"/>
                  </a:lnTo>
                  <a:lnTo>
                    <a:pt x="45" y="24"/>
                  </a:lnTo>
                  <a:lnTo>
                    <a:pt x="48" y="31"/>
                  </a:lnTo>
                  <a:lnTo>
                    <a:pt x="50" y="41"/>
                  </a:lnTo>
                  <a:lnTo>
                    <a:pt x="49" y="49"/>
                  </a:lnTo>
                  <a:lnTo>
                    <a:pt x="48" y="50"/>
                  </a:lnTo>
                  <a:lnTo>
                    <a:pt x="44" y="59"/>
                  </a:lnTo>
                  <a:lnTo>
                    <a:pt x="42" y="62"/>
                  </a:lnTo>
                  <a:lnTo>
                    <a:pt x="41" y="64"/>
                  </a:lnTo>
                  <a:lnTo>
                    <a:pt x="34" y="67"/>
                  </a:lnTo>
                  <a:lnTo>
                    <a:pt x="29" y="70"/>
                  </a:lnTo>
                  <a:lnTo>
                    <a:pt x="28" y="75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14" y="73"/>
                  </a:lnTo>
                  <a:lnTo>
                    <a:pt x="14" y="74"/>
                  </a:lnTo>
                  <a:lnTo>
                    <a:pt x="9" y="73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9" y="77"/>
                  </a:lnTo>
                  <a:lnTo>
                    <a:pt x="7" y="86"/>
                  </a:lnTo>
                  <a:lnTo>
                    <a:pt x="3" y="85"/>
                  </a:lnTo>
                  <a:lnTo>
                    <a:pt x="0" y="86"/>
                  </a:lnTo>
                  <a:lnTo>
                    <a:pt x="3" y="89"/>
                  </a:lnTo>
                  <a:lnTo>
                    <a:pt x="5" y="92"/>
                  </a:lnTo>
                  <a:lnTo>
                    <a:pt x="9" y="93"/>
                  </a:lnTo>
                  <a:lnTo>
                    <a:pt x="6" y="96"/>
                  </a:lnTo>
                  <a:lnTo>
                    <a:pt x="11" y="97"/>
                  </a:lnTo>
                  <a:lnTo>
                    <a:pt x="11" y="104"/>
                  </a:lnTo>
                  <a:lnTo>
                    <a:pt x="12" y="106"/>
                  </a:lnTo>
                  <a:lnTo>
                    <a:pt x="11" y="106"/>
                  </a:lnTo>
                  <a:lnTo>
                    <a:pt x="10" y="114"/>
                  </a:lnTo>
                  <a:lnTo>
                    <a:pt x="11" y="119"/>
                  </a:lnTo>
                  <a:lnTo>
                    <a:pt x="16" y="121"/>
                  </a:lnTo>
                  <a:lnTo>
                    <a:pt x="22" y="128"/>
                  </a:lnTo>
                  <a:lnTo>
                    <a:pt x="26" y="131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36" y="136"/>
                  </a:lnTo>
                  <a:lnTo>
                    <a:pt x="29" y="141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4" y="151"/>
                  </a:lnTo>
                  <a:lnTo>
                    <a:pt x="29" y="155"/>
                  </a:lnTo>
                  <a:lnTo>
                    <a:pt x="38" y="159"/>
                  </a:lnTo>
                  <a:lnTo>
                    <a:pt x="40" y="161"/>
                  </a:lnTo>
                  <a:lnTo>
                    <a:pt x="41" y="160"/>
                  </a:lnTo>
                  <a:lnTo>
                    <a:pt x="44" y="163"/>
                  </a:lnTo>
                  <a:lnTo>
                    <a:pt x="41" y="165"/>
                  </a:lnTo>
                  <a:lnTo>
                    <a:pt x="44" y="172"/>
                  </a:lnTo>
                  <a:lnTo>
                    <a:pt x="42" y="176"/>
                  </a:lnTo>
                  <a:lnTo>
                    <a:pt x="46" y="179"/>
                  </a:lnTo>
                  <a:lnTo>
                    <a:pt x="44" y="183"/>
                  </a:lnTo>
                  <a:lnTo>
                    <a:pt x="44" y="186"/>
                  </a:lnTo>
                  <a:lnTo>
                    <a:pt x="51" y="191"/>
                  </a:lnTo>
                  <a:lnTo>
                    <a:pt x="53" y="198"/>
                  </a:lnTo>
                  <a:lnTo>
                    <a:pt x="67" y="206"/>
                  </a:lnTo>
                  <a:lnTo>
                    <a:pt x="70" y="213"/>
                  </a:lnTo>
                  <a:lnTo>
                    <a:pt x="73" y="212"/>
                  </a:lnTo>
                  <a:lnTo>
                    <a:pt x="80" y="218"/>
                  </a:lnTo>
                  <a:lnTo>
                    <a:pt x="79" y="227"/>
                  </a:lnTo>
                  <a:lnTo>
                    <a:pt x="83" y="231"/>
                  </a:lnTo>
                  <a:lnTo>
                    <a:pt x="82" y="231"/>
                  </a:lnTo>
                  <a:lnTo>
                    <a:pt x="84" y="233"/>
                  </a:lnTo>
                  <a:lnTo>
                    <a:pt x="84" y="234"/>
                  </a:lnTo>
                  <a:lnTo>
                    <a:pt x="85" y="237"/>
                  </a:lnTo>
                  <a:lnTo>
                    <a:pt x="92" y="240"/>
                  </a:lnTo>
                  <a:lnTo>
                    <a:pt x="96" y="241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99" y="248"/>
                  </a:lnTo>
                  <a:lnTo>
                    <a:pt x="100" y="253"/>
                  </a:lnTo>
                  <a:lnTo>
                    <a:pt x="97" y="254"/>
                  </a:lnTo>
                  <a:lnTo>
                    <a:pt x="98" y="260"/>
                  </a:lnTo>
                  <a:lnTo>
                    <a:pt x="97" y="262"/>
                  </a:lnTo>
                  <a:lnTo>
                    <a:pt x="93" y="264"/>
                  </a:lnTo>
                  <a:lnTo>
                    <a:pt x="85" y="269"/>
                  </a:lnTo>
                  <a:lnTo>
                    <a:pt x="84" y="271"/>
                  </a:lnTo>
                  <a:lnTo>
                    <a:pt x="81" y="274"/>
                  </a:lnTo>
                  <a:lnTo>
                    <a:pt x="81" y="277"/>
                  </a:lnTo>
                  <a:lnTo>
                    <a:pt x="79" y="281"/>
                  </a:lnTo>
                  <a:lnTo>
                    <a:pt x="79" y="288"/>
                  </a:lnTo>
                  <a:lnTo>
                    <a:pt x="79" y="292"/>
                  </a:lnTo>
                  <a:lnTo>
                    <a:pt x="74" y="299"/>
                  </a:lnTo>
                  <a:lnTo>
                    <a:pt x="68" y="303"/>
                  </a:lnTo>
                  <a:lnTo>
                    <a:pt x="73" y="307"/>
                  </a:lnTo>
                  <a:lnTo>
                    <a:pt x="73" y="309"/>
                  </a:lnTo>
                  <a:lnTo>
                    <a:pt x="67" y="312"/>
                  </a:lnTo>
                  <a:lnTo>
                    <a:pt x="72" y="316"/>
                  </a:lnTo>
                  <a:lnTo>
                    <a:pt x="73" y="319"/>
                  </a:lnTo>
                  <a:lnTo>
                    <a:pt x="75" y="324"/>
                  </a:lnTo>
                  <a:lnTo>
                    <a:pt x="81" y="330"/>
                  </a:lnTo>
                  <a:lnTo>
                    <a:pt x="85" y="339"/>
                  </a:lnTo>
                  <a:lnTo>
                    <a:pt x="88" y="344"/>
                  </a:lnTo>
                  <a:lnTo>
                    <a:pt x="89" y="346"/>
                  </a:lnTo>
                  <a:lnTo>
                    <a:pt x="93" y="340"/>
                  </a:lnTo>
                  <a:lnTo>
                    <a:pt x="95" y="334"/>
                  </a:lnTo>
                  <a:lnTo>
                    <a:pt x="96" y="333"/>
                  </a:lnTo>
                  <a:lnTo>
                    <a:pt x="104" y="324"/>
                  </a:lnTo>
                  <a:lnTo>
                    <a:pt x="111" y="323"/>
                  </a:lnTo>
                  <a:lnTo>
                    <a:pt x="115" y="328"/>
                  </a:lnTo>
                  <a:lnTo>
                    <a:pt x="118" y="325"/>
                  </a:lnTo>
                  <a:lnTo>
                    <a:pt x="120" y="330"/>
                  </a:lnTo>
                  <a:lnTo>
                    <a:pt x="127" y="324"/>
                  </a:lnTo>
                  <a:lnTo>
                    <a:pt x="134" y="328"/>
                  </a:lnTo>
                  <a:lnTo>
                    <a:pt x="139" y="329"/>
                  </a:lnTo>
                  <a:lnTo>
                    <a:pt x="143" y="328"/>
                  </a:lnTo>
                  <a:lnTo>
                    <a:pt x="145" y="325"/>
                  </a:lnTo>
                  <a:lnTo>
                    <a:pt x="148" y="327"/>
                  </a:lnTo>
                  <a:lnTo>
                    <a:pt x="150" y="329"/>
                  </a:lnTo>
                  <a:lnTo>
                    <a:pt x="147" y="332"/>
                  </a:lnTo>
                  <a:lnTo>
                    <a:pt x="147" y="331"/>
                  </a:lnTo>
                  <a:lnTo>
                    <a:pt x="145" y="334"/>
                  </a:lnTo>
                  <a:lnTo>
                    <a:pt x="145" y="342"/>
                  </a:lnTo>
                  <a:lnTo>
                    <a:pt x="146" y="345"/>
                  </a:lnTo>
                  <a:lnTo>
                    <a:pt x="152" y="352"/>
                  </a:lnTo>
                  <a:lnTo>
                    <a:pt x="153" y="355"/>
                  </a:lnTo>
                  <a:lnTo>
                    <a:pt x="156" y="354"/>
                  </a:lnTo>
                  <a:lnTo>
                    <a:pt x="163" y="352"/>
                  </a:lnTo>
                  <a:lnTo>
                    <a:pt x="167" y="352"/>
                  </a:lnTo>
                  <a:lnTo>
                    <a:pt x="173" y="352"/>
                  </a:lnTo>
                  <a:lnTo>
                    <a:pt x="177" y="348"/>
                  </a:lnTo>
                  <a:lnTo>
                    <a:pt x="179" y="350"/>
                  </a:lnTo>
                  <a:lnTo>
                    <a:pt x="182" y="351"/>
                  </a:lnTo>
                  <a:lnTo>
                    <a:pt x="188" y="354"/>
                  </a:lnTo>
                  <a:lnTo>
                    <a:pt x="188" y="345"/>
                  </a:lnTo>
                  <a:lnTo>
                    <a:pt x="193" y="346"/>
                  </a:lnTo>
                  <a:lnTo>
                    <a:pt x="202" y="343"/>
                  </a:lnTo>
                  <a:lnTo>
                    <a:pt x="210" y="344"/>
                  </a:lnTo>
                  <a:lnTo>
                    <a:pt x="215" y="352"/>
                  </a:lnTo>
                  <a:lnTo>
                    <a:pt x="218" y="353"/>
                  </a:lnTo>
                  <a:lnTo>
                    <a:pt x="220" y="348"/>
                  </a:lnTo>
                  <a:lnTo>
                    <a:pt x="220" y="347"/>
                  </a:lnTo>
                  <a:lnTo>
                    <a:pt x="214" y="343"/>
                  </a:lnTo>
                  <a:lnTo>
                    <a:pt x="220" y="334"/>
                  </a:lnTo>
                  <a:lnTo>
                    <a:pt x="221" y="332"/>
                  </a:lnTo>
                  <a:lnTo>
                    <a:pt x="224" y="325"/>
                  </a:lnTo>
                  <a:lnTo>
                    <a:pt x="225" y="325"/>
                  </a:lnTo>
                  <a:lnTo>
                    <a:pt x="227" y="317"/>
                  </a:lnTo>
                  <a:lnTo>
                    <a:pt x="228" y="309"/>
                  </a:lnTo>
                  <a:lnTo>
                    <a:pt x="228" y="308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4" name="Freeform 254"/>
            <p:cNvSpPr>
              <a:spLocks/>
            </p:cNvSpPr>
            <p:nvPr/>
          </p:nvSpPr>
          <p:spPr bwMode="auto">
            <a:xfrm>
              <a:off x="5609" y="2528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5" name="Freeform 255"/>
            <p:cNvSpPr>
              <a:spLocks/>
            </p:cNvSpPr>
            <p:nvPr/>
          </p:nvSpPr>
          <p:spPr bwMode="auto">
            <a:xfrm>
              <a:off x="4992" y="2315"/>
              <a:ext cx="438" cy="432"/>
            </a:xfrm>
            <a:custGeom>
              <a:avLst/>
              <a:gdLst/>
              <a:ahLst/>
              <a:cxnLst>
                <a:cxn ang="0">
                  <a:pos x="319" y="66"/>
                </a:cxn>
                <a:cxn ang="0">
                  <a:pos x="311" y="98"/>
                </a:cxn>
                <a:cxn ang="0">
                  <a:pos x="326" y="117"/>
                </a:cxn>
                <a:cxn ang="0">
                  <a:pos x="355" y="117"/>
                </a:cxn>
                <a:cxn ang="0">
                  <a:pos x="386" y="136"/>
                </a:cxn>
                <a:cxn ang="0">
                  <a:pos x="379" y="169"/>
                </a:cxn>
                <a:cxn ang="0">
                  <a:pos x="352" y="178"/>
                </a:cxn>
                <a:cxn ang="0">
                  <a:pos x="345" y="191"/>
                </a:cxn>
                <a:cxn ang="0">
                  <a:pos x="344" y="201"/>
                </a:cxn>
                <a:cxn ang="0">
                  <a:pos x="349" y="224"/>
                </a:cxn>
                <a:cxn ang="0">
                  <a:pos x="374" y="241"/>
                </a:cxn>
                <a:cxn ang="0">
                  <a:pos x="376" y="264"/>
                </a:cxn>
                <a:cxn ang="0">
                  <a:pos x="380" y="281"/>
                </a:cxn>
                <a:cxn ang="0">
                  <a:pos x="405" y="311"/>
                </a:cxn>
                <a:cxn ang="0">
                  <a:pos x="420" y="336"/>
                </a:cxn>
                <a:cxn ang="0">
                  <a:pos x="438" y="350"/>
                </a:cxn>
                <a:cxn ang="0">
                  <a:pos x="435" y="367"/>
                </a:cxn>
                <a:cxn ang="0">
                  <a:pos x="417" y="386"/>
                </a:cxn>
                <a:cxn ang="0">
                  <a:pos x="411" y="414"/>
                </a:cxn>
                <a:cxn ang="0">
                  <a:pos x="380" y="409"/>
                </a:cxn>
                <a:cxn ang="0">
                  <a:pos x="354" y="432"/>
                </a:cxn>
                <a:cxn ang="0">
                  <a:pos x="327" y="420"/>
                </a:cxn>
                <a:cxn ang="0">
                  <a:pos x="296" y="383"/>
                </a:cxn>
                <a:cxn ang="0">
                  <a:pos x="267" y="370"/>
                </a:cxn>
                <a:cxn ang="0">
                  <a:pos x="253" y="340"/>
                </a:cxn>
                <a:cxn ang="0">
                  <a:pos x="253" y="291"/>
                </a:cxn>
                <a:cxn ang="0">
                  <a:pos x="209" y="238"/>
                </a:cxn>
                <a:cxn ang="0">
                  <a:pos x="183" y="248"/>
                </a:cxn>
                <a:cxn ang="0">
                  <a:pos x="161" y="252"/>
                </a:cxn>
                <a:cxn ang="0">
                  <a:pos x="136" y="260"/>
                </a:cxn>
                <a:cxn ang="0">
                  <a:pos x="126" y="251"/>
                </a:cxn>
                <a:cxn ang="0">
                  <a:pos x="139" y="244"/>
                </a:cxn>
                <a:cxn ang="0">
                  <a:pos x="148" y="215"/>
                </a:cxn>
                <a:cxn ang="0">
                  <a:pos x="120" y="194"/>
                </a:cxn>
                <a:cxn ang="0">
                  <a:pos x="111" y="190"/>
                </a:cxn>
                <a:cxn ang="0">
                  <a:pos x="107" y="189"/>
                </a:cxn>
                <a:cxn ang="0">
                  <a:pos x="101" y="192"/>
                </a:cxn>
                <a:cxn ang="0">
                  <a:pos x="89" y="201"/>
                </a:cxn>
                <a:cxn ang="0">
                  <a:pos x="85" y="195"/>
                </a:cxn>
                <a:cxn ang="0">
                  <a:pos x="68" y="204"/>
                </a:cxn>
                <a:cxn ang="0">
                  <a:pos x="61" y="188"/>
                </a:cxn>
                <a:cxn ang="0">
                  <a:pos x="20" y="105"/>
                </a:cxn>
                <a:cxn ang="0">
                  <a:pos x="12" y="74"/>
                </a:cxn>
                <a:cxn ang="0">
                  <a:pos x="20" y="61"/>
                </a:cxn>
                <a:cxn ang="0">
                  <a:pos x="24" y="37"/>
                </a:cxn>
                <a:cxn ang="0">
                  <a:pos x="27" y="22"/>
                </a:cxn>
                <a:cxn ang="0">
                  <a:pos x="53" y="16"/>
                </a:cxn>
                <a:cxn ang="0">
                  <a:pos x="70" y="30"/>
                </a:cxn>
                <a:cxn ang="0">
                  <a:pos x="70" y="12"/>
                </a:cxn>
                <a:cxn ang="0">
                  <a:pos x="86" y="6"/>
                </a:cxn>
                <a:cxn ang="0">
                  <a:pos x="111" y="5"/>
                </a:cxn>
                <a:cxn ang="0">
                  <a:pos x="137" y="19"/>
                </a:cxn>
                <a:cxn ang="0">
                  <a:pos x="153" y="27"/>
                </a:cxn>
                <a:cxn ang="0">
                  <a:pos x="177" y="37"/>
                </a:cxn>
                <a:cxn ang="0">
                  <a:pos x="194" y="28"/>
                </a:cxn>
                <a:cxn ang="0">
                  <a:pos x="221" y="15"/>
                </a:cxn>
                <a:cxn ang="0">
                  <a:pos x="261" y="10"/>
                </a:cxn>
                <a:cxn ang="0">
                  <a:pos x="276" y="14"/>
                </a:cxn>
                <a:cxn ang="0">
                  <a:pos x="282" y="34"/>
                </a:cxn>
                <a:cxn ang="0">
                  <a:pos x="296" y="61"/>
                </a:cxn>
              </a:cxnLst>
              <a:rect l="0" t="0" r="r" b="b"/>
              <a:pathLst>
                <a:path w="438" h="432">
                  <a:moveTo>
                    <a:pt x="297" y="64"/>
                  </a:moveTo>
                  <a:lnTo>
                    <a:pt x="309" y="62"/>
                  </a:lnTo>
                  <a:lnTo>
                    <a:pt x="309" y="65"/>
                  </a:lnTo>
                  <a:lnTo>
                    <a:pt x="313" y="66"/>
                  </a:lnTo>
                  <a:lnTo>
                    <a:pt x="313" y="69"/>
                  </a:lnTo>
                  <a:lnTo>
                    <a:pt x="319" y="66"/>
                  </a:lnTo>
                  <a:lnTo>
                    <a:pt x="326" y="75"/>
                  </a:lnTo>
                  <a:lnTo>
                    <a:pt x="318" y="76"/>
                  </a:lnTo>
                  <a:lnTo>
                    <a:pt x="318" y="80"/>
                  </a:lnTo>
                  <a:lnTo>
                    <a:pt x="321" y="87"/>
                  </a:lnTo>
                  <a:lnTo>
                    <a:pt x="314" y="93"/>
                  </a:lnTo>
                  <a:lnTo>
                    <a:pt x="311" y="98"/>
                  </a:lnTo>
                  <a:lnTo>
                    <a:pt x="313" y="103"/>
                  </a:lnTo>
                  <a:lnTo>
                    <a:pt x="317" y="105"/>
                  </a:lnTo>
                  <a:lnTo>
                    <a:pt x="317" y="104"/>
                  </a:lnTo>
                  <a:lnTo>
                    <a:pt x="323" y="111"/>
                  </a:lnTo>
                  <a:lnTo>
                    <a:pt x="321" y="113"/>
                  </a:lnTo>
                  <a:lnTo>
                    <a:pt x="326" y="117"/>
                  </a:lnTo>
                  <a:lnTo>
                    <a:pt x="329" y="118"/>
                  </a:lnTo>
                  <a:lnTo>
                    <a:pt x="332" y="115"/>
                  </a:lnTo>
                  <a:lnTo>
                    <a:pt x="342" y="119"/>
                  </a:lnTo>
                  <a:lnTo>
                    <a:pt x="344" y="119"/>
                  </a:lnTo>
                  <a:lnTo>
                    <a:pt x="351" y="113"/>
                  </a:lnTo>
                  <a:lnTo>
                    <a:pt x="355" y="117"/>
                  </a:lnTo>
                  <a:lnTo>
                    <a:pt x="363" y="122"/>
                  </a:lnTo>
                  <a:lnTo>
                    <a:pt x="368" y="122"/>
                  </a:lnTo>
                  <a:lnTo>
                    <a:pt x="380" y="128"/>
                  </a:lnTo>
                  <a:lnTo>
                    <a:pt x="382" y="128"/>
                  </a:lnTo>
                  <a:lnTo>
                    <a:pt x="383" y="129"/>
                  </a:lnTo>
                  <a:lnTo>
                    <a:pt x="386" y="136"/>
                  </a:lnTo>
                  <a:lnTo>
                    <a:pt x="388" y="146"/>
                  </a:lnTo>
                  <a:lnTo>
                    <a:pt x="387" y="154"/>
                  </a:lnTo>
                  <a:lnTo>
                    <a:pt x="386" y="155"/>
                  </a:lnTo>
                  <a:lnTo>
                    <a:pt x="382" y="164"/>
                  </a:lnTo>
                  <a:lnTo>
                    <a:pt x="380" y="167"/>
                  </a:lnTo>
                  <a:lnTo>
                    <a:pt x="379" y="169"/>
                  </a:lnTo>
                  <a:lnTo>
                    <a:pt x="372" y="172"/>
                  </a:lnTo>
                  <a:lnTo>
                    <a:pt x="367" y="175"/>
                  </a:lnTo>
                  <a:lnTo>
                    <a:pt x="366" y="180"/>
                  </a:lnTo>
                  <a:lnTo>
                    <a:pt x="365" y="181"/>
                  </a:lnTo>
                  <a:lnTo>
                    <a:pt x="362" y="180"/>
                  </a:lnTo>
                  <a:lnTo>
                    <a:pt x="352" y="178"/>
                  </a:lnTo>
                  <a:lnTo>
                    <a:pt x="352" y="179"/>
                  </a:lnTo>
                  <a:lnTo>
                    <a:pt x="347" y="178"/>
                  </a:lnTo>
                  <a:lnTo>
                    <a:pt x="343" y="178"/>
                  </a:lnTo>
                  <a:lnTo>
                    <a:pt x="343" y="180"/>
                  </a:lnTo>
                  <a:lnTo>
                    <a:pt x="347" y="182"/>
                  </a:lnTo>
                  <a:lnTo>
                    <a:pt x="345" y="191"/>
                  </a:lnTo>
                  <a:lnTo>
                    <a:pt x="341" y="190"/>
                  </a:lnTo>
                  <a:lnTo>
                    <a:pt x="338" y="191"/>
                  </a:lnTo>
                  <a:lnTo>
                    <a:pt x="341" y="194"/>
                  </a:lnTo>
                  <a:lnTo>
                    <a:pt x="343" y="197"/>
                  </a:lnTo>
                  <a:lnTo>
                    <a:pt x="347" y="198"/>
                  </a:lnTo>
                  <a:lnTo>
                    <a:pt x="344" y="201"/>
                  </a:lnTo>
                  <a:lnTo>
                    <a:pt x="349" y="202"/>
                  </a:lnTo>
                  <a:lnTo>
                    <a:pt x="349" y="209"/>
                  </a:lnTo>
                  <a:lnTo>
                    <a:pt x="350" y="211"/>
                  </a:lnTo>
                  <a:lnTo>
                    <a:pt x="349" y="211"/>
                  </a:lnTo>
                  <a:lnTo>
                    <a:pt x="348" y="219"/>
                  </a:lnTo>
                  <a:lnTo>
                    <a:pt x="349" y="224"/>
                  </a:lnTo>
                  <a:lnTo>
                    <a:pt x="354" y="226"/>
                  </a:lnTo>
                  <a:lnTo>
                    <a:pt x="360" y="233"/>
                  </a:lnTo>
                  <a:lnTo>
                    <a:pt x="364" y="236"/>
                  </a:lnTo>
                  <a:lnTo>
                    <a:pt x="370" y="237"/>
                  </a:lnTo>
                  <a:lnTo>
                    <a:pt x="372" y="240"/>
                  </a:lnTo>
                  <a:lnTo>
                    <a:pt x="374" y="241"/>
                  </a:lnTo>
                  <a:lnTo>
                    <a:pt x="367" y="246"/>
                  </a:lnTo>
                  <a:lnTo>
                    <a:pt x="365" y="249"/>
                  </a:lnTo>
                  <a:lnTo>
                    <a:pt x="365" y="250"/>
                  </a:lnTo>
                  <a:lnTo>
                    <a:pt x="362" y="256"/>
                  </a:lnTo>
                  <a:lnTo>
                    <a:pt x="367" y="260"/>
                  </a:lnTo>
                  <a:lnTo>
                    <a:pt x="376" y="264"/>
                  </a:lnTo>
                  <a:lnTo>
                    <a:pt x="378" y="266"/>
                  </a:lnTo>
                  <a:lnTo>
                    <a:pt x="379" y="265"/>
                  </a:lnTo>
                  <a:lnTo>
                    <a:pt x="382" y="268"/>
                  </a:lnTo>
                  <a:lnTo>
                    <a:pt x="379" y="270"/>
                  </a:lnTo>
                  <a:lnTo>
                    <a:pt x="382" y="277"/>
                  </a:lnTo>
                  <a:lnTo>
                    <a:pt x="380" y="281"/>
                  </a:lnTo>
                  <a:lnTo>
                    <a:pt x="384" y="284"/>
                  </a:lnTo>
                  <a:lnTo>
                    <a:pt x="382" y="288"/>
                  </a:lnTo>
                  <a:lnTo>
                    <a:pt x="382" y="291"/>
                  </a:lnTo>
                  <a:lnTo>
                    <a:pt x="389" y="296"/>
                  </a:lnTo>
                  <a:lnTo>
                    <a:pt x="391" y="303"/>
                  </a:lnTo>
                  <a:lnTo>
                    <a:pt x="405" y="311"/>
                  </a:lnTo>
                  <a:lnTo>
                    <a:pt x="408" y="318"/>
                  </a:lnTo>
                  <a:lnTo>
                    <a:pt x="411" y="317"/>
                  </a:lnTo>
                  <a:lnTo>
                    <a:pt x="418" y="323"/>
                  </a:lnTo>
                  <a:lnTo>
                    <a:pt x="417" y="332"/>
                  </a:lnTo>
                  <a:lnTo>
                    <a:pt x="421" y="336"/>
                  </a:lnTo>
                  <a:lnTo>
                    <a:pt x="420" y="336"/>
                  </a:lnTo>
                  <a:lnTo>
                    <a:pt x="422" y="338"/>
                  </a:lnTo>
                  <a:lnTo>
                    <a:pt x="422" y="339"/>
                  </a:lnTo>
                  <a:lnTo>
                    <a:pt x="423" y="342"/>
                  </a:lnTo>
                  <a:lnTo>
                    <a:pt x="430" y="345"/>
                  </a:lnTo>
                  <a:lnTo>
                    <a:pt x="434" y="346"/>
                  </a:lnTo>
                  <a:lnTo>
                    <a:pt x="438" y="350"/>
                  </a:lnTo>
                  <a:lnTo>
                    <a:pt x="438" y="352"/>
                  </a:lnTo>
                  <a:lnTo>
                    <a:pt x="437" y="353"/>
                  </a:lnTo>
                  <a:lnTo>
                    <a:pt x="438" y="358"/>
                  </a:lnTo>
                  <a:lnTo>
                    <a:pt x="435" y="359"/>
                  </a:lnTo>
                  <a:lnTo>
                    <a:pt x="436" y="365"/>
                  </a:lnTo>
                  <a:lnTo>
                    <a:pt x="435" y="367"/>
                  </a:lnTo>
                  <a:lnTo>
                    <a:pt x="431" y="369"/>
                  </a:lnTo>
                  <a:lnTo>
                    <a:pt x="423" y="374"/>
                  </a:lnTo>
                  <a:lnTo>
                    <a:pt x="422" y="376"/>
                  </a:lnTo>
                  <a:lnTo>
                    <a:pt x="419" y="379"/>
                  </a:lnTo>
                  <a:lnTo>
                    <a:pt x="419" y="382"/>
                  </a:lnTo>
                  <a:lnTo>
                    <a:pt x="417" y="386"/>
                  </a:lnTo>
                  <a:lnTo>
                    <a:pt x="417" y="393"/>
                  </a:lnTo>
                  <a:lnTo>
                    <a:pt x="417" y="397"/>
                  </a:lnTo>
                  <a:lnTo>
                    <a:pt x="412" y="404"/>
                  </a:lnTo>
                  <a:lnTo>
                    <a:pt x="406" y="408"/>
                  </a:lnTo>
                  <a:lnTo>
                    <a:pt x="411" y="412"/>
                  </a:lnTo>
                  <a:lnTo>
                    <a:pt x="411" y="414"/>
                  </a:lnTo>
                  <a:lnTo>
                    <a:pt x="405" y="417"/>
                  </a:lnTo>
                  <a:lnTo>
                    <a:pt x="401" y="415"/>
                  </a:lnTo>
                  <a:lnTo>
                    <a:pt x="401" y="410"/>
                  </a:lnTo>
                  <a:lnTo>
                    <a:pt x="398" y="410"/>
                  </a:lnTo>
                  <a:lnTo>
                    <a:pt x="389" y="408"/>
                  </a:lnTo>
                  <a:lnTo>
                    <a:pt x="380" y="409"/>
                  </a:lnTo>
                  <a:lnTo>
                    <a:pt x="374" y="413"/>
                  </a:lnTo>
                  <a:lnTo>
                    <a:pt x="370" y="417"/>
                  </a:lnTo>
                  <a:lnTo>
                    <a:pt x="368" y="418"/>
                  </a:lnTo>
                  <a:lnTo>
                    <a:pt x="362" y="424"/>
                  </a:lnTo>
                  <a:lnTo>
                    <a:pt x="358" y="430"/>
                  </a:lnTo>
                  <a:lnTo>
                    <a:pt x="354" y="432"/>
                  </a:lnTo>
                  <a:lnTo>
                    <a:pt x="349" y="430"/>
                  </a:lnTo>
                  <a:lnTo>
                    <a:pt x="343" y="430"/>
                  </a:lnTo>
                  <a:lnTo>
                    <a:pt x="332" y="421"/>
                  </a:lnTo>
                  <a:lnTo>
                    <a:pt x="324" y="423"/>
                  </a:lnTo>
                  <a:lnTo>
                    <a:pt x="325" y="421"/>
                  </a:lnTo>
                  <a:lnTo>
                    <a:pt x="327" y="420"/>
                  </a:lnTo>
                  <a:lnTo>
                    <a:pt x="325" y="411"/>
                  </a:lnTo>
                  <a:lnTo>
                    <a:pt x="320" y="405"/>
                  </a:lnTo>
                  <a:lnTo>
                    <a:pt x="312" y="397"/>
                  </a:lnTo>
                  <a:lnTo>
                    <a:pt x="307" y="394"/>
                  </a:lnTo>
                  <a:lnTo>
                    <a:pt x="306" y="393"/>
                  </a:lnTo>
                  <a:lnTo>
                    <a:pt x="296" y="383"/>
                  </a:lnTo>
                  <a:lnTo>
                    <a:pt x="293" y="380"/>
                  </a:lnTo>
                  <a:lnTo>
                    <a:pt x="285" y="380"/>
                  </a:lnTo>
                  <a:lnTo>
                    <a:pt x="281" y="381"/>
                  </a:lnTo>
                  <a:lnTo>
                    <a:pt x="273" y="380"/>
                  </a:lnTo>
                  <a:lnTo>
                    <a:pt x="270" y="375"/>
                  </a:lnTo>
                  <a:lnTo>
                    <a:pt x="267" y="370"/>
                  </a:lnTo>
                  <a:lnTo>
                    <a:pt x="261" y="367"/>
                  </a:lnTo>
                  <a:lnTo>
                    <a:pt x="256" y="363"/>
                  </a:lnTo>
                  <a:lnTo>
                    <a:pt x="253" y="364"/>
                  </a:lnTo>
                  <a:lnTo>
                    <a:pt x="245" y="358"/>
                  </a:lnTo>
                  <a:lnTo>
                    <a:pt x="253" y="351"/>
                  </a:lnTo>
                  <a:lnTo>
                    <a:pt x="253" y="340"/>
                  </a:lnTo>
                  <a:lnTo>
                    <a:pt x="256" y="333"/>
                  </a:lnTo>
                  <a:lnTo>
                    <a:pt x="256" y="332"/>
                  </a:lnTo>
                  <a:lnTo>
                    <a:pt x="264" y="328"/>
                  </a:lnTo>
                  <a:lnTo>
                    <a:pt x="266" y="321"/>
                  </a:lnTo>
                  <a:lnTo>
                    <a:pt x="265" y="317"/>
                  </a:lnTo>
                  <a:lnTo>
                    <a:pt x="253" y="291"/>
                  </a:lnTo>
                  <a:lnTo>
                    <a:pt x="246" y="273"/>
                  </a:lnTo>
                  <a:lnTo>
                    <a:pt x="241" y="264"/>
                  </a:lnTo>
                  <a:lnTo>
                    <a:pt x="232" y="251"/>
                  </a:lnTo>
                  <a:lnTo>
                    <a:pt x="227" y="246"/>
                  </a:lnTo>
                  <a:lnTo>
                    <a:pt x="214" y="236"/>
                  </a:lnTo>
                  <a:lnTo>
                    <a:pt x="209" y="238"/>
                  </a:lnTo>
                  <a:lnTo>
                    <a:pt x="203" y="242"/>
                  </a:lnTo>
                  <a:lnTo>
                    <a:pt x="202" y="246"/>
                  </a:lnTo>
                  <a:lnTo>
                    <a:pt x="199" y="249"/>
                  </a:lnTo>
                  <a:lnTo>
                    <a:pt x="187" y="245"/>
                  </a:lnTo>
                  <a:lnTo>
                    <a:pt x="186" y="245"/>
                  </a:lnTo>
                  <a:lnTo>
                    <a:pt x="183" y="248"/>
                  </a:lnTo>
                  <a:lnTo>
                    <a:pt x="182" y="249"/>
                  </a:lnTo>
                  <a:lnTo>
                    <a:pt x="175" y="253"/>
                  </a:lnTo>
                  <a:lnTo>
                    <a:pt x="171" y="254"/>
                  </a:lnTo>
                  <a:lnTo>
                    <a:pt x="167" y="254"/>
                  </a:lnTo>
                  <a:lnTo>
                    <a:pt x="165" y="256"/>
                  </a:lnTo>
                  <a:lnTo>
                    <a:pt x="161" y="252"/>
                  </a:lnTo>
                  <a:lnTo>
                    <a:pt x="159" y="251"/>
                  </a:lnTo>
                  <a:lnTo>
                    <a:pt x="152" y="252"/>
                  </a:lnTo>
                  <a:lnTo>
                    <a:pt x="148" y="253"/>
                  </a:lnTo>
                  <a:lnTo>
                    <a:pt x="141" y="256"/>
                  </a:lnTo>
                  <a:lnTo>
                    <a:pt x="139" y="259"/>
                  </a:lnTo>
                  <a:lnTo>
                    <a:pt x="136" y="260"/>
                  </a:lnTo>
                  <a:lnTo>
                    <a:pt x="126" y="265"/>
                  </a:lnTo>
                  <a:lnTo>
                    <a:pt x="124" y="266"/>
                  </a:lnTo>
                  <a:lnTo>
                    <a:pt x="121" y="266"/>
                  </a:lnTo>
                  <a:lnTo>
                    <a:pt x="121" y="262"/>
                  </a:lnTo>
                  <a:lnTo>
                    <a:pt x="124" y="251"/>
                  </a:lnTo>
                  <a:lnTo>
                    <a:pt x="126" y="251"/>
                  </a:lnTo>
                  <a:lnTo>
                    <a:pt x="127" y="249"/>
                  </a:lnTo>
                  <a:lnTo>
                    <a:pt x="132" y="250"/>
                  </a:lnTo>
                  <a:lnTo>
                    <a:pt x="135" y="249"/>
                  </a:lnTo>
                  <a:lnTo>
                    <a:pt x="137" y="247"/>
                  </a:lnTo>
                  <a:lnTo>
                    <a:pt x="138" y="246"/>
                  </a:lnTo>
                  <a:lnTo>
                    <a:pt x="139" y="244"/>
                  </a:lnTo>
                  <a:lnTo>
                    <a:pt x="138" y="244"/>
                  </a:lnTo>
                  <a:lnTo>
                    <a:pt x="141" y="241"/>
                  </a:lnTo>
                  <a:lnTo>
                    <a:pt x="146" y="235"/>
                  </a:lnTo>
                  <a:lnTo>
                    <a:pt x="154" y="230"/>
                  </a:lnTo>
                  <a:lnTo>
                    <a:pt x="152" y="222"/>
                  </a:lnTo>
                  <a:lnTo>
                    <a:pt x="148" y="215"/>
                  </a:lnTo>
                  <a:lnTo>
                    <a:pt x="147" y="215"/>
                  </a:lnTo>
                  <a:lnTo>
                    <a:pt x="142" y="215"/>
                  </a:lnTo>
                  <a:lnTo>
                    <a:pt x="139" y="214"/>
                  </a:lnTo>
                  <a:lnTo>
                    <a:pt x="128" y="203"/>
                  </a:lnTo>
                  <a:lnTo>
                    <a:pt x="124" y="200"/>
                  </a:lnTo>
                  <a:lnTo>
                    <a:pt x="120" y="194"/>
                  </a:lnTo>
                  <a:lnTo>
                    <a:pt x="120" y="195"/>
                  </a:lnTo>
                  <a:lnTo>
                    <a:pt x="114" y="191"/>
                  </a:lnTo>
                  <a:lnTo>
                    <a:pt x="113" y="190"/>
                  </a:lnTo>
                  <a:lnTo>
                    <a:pt x="112" y="190"/>
                  </a:lnTo>
                  <a:lnTo>
                    <a:pt x="112" y="189"/>
                  </a:lnTo>
                  <a:lnTo>
                    <a:pt x="111" y="190"/>
                  </a:lnTo>
                  <a:lnTo>
                    <a:pt x="111" y="189"/>
                  </a:lnTo>
                  <a:lnTo>
                    <a:pt x="109" y="190"/>
                  </a:lnTo>
                  <a:lnTo>
                    <a:pt x="109" y="189"/>
                  </a:lnTo>
                  <a:lnTo>
                    <a:pt x="109" y="190"/>
                  </a:lnTo>
                  <a:lnTo>
                    <a:pt x="108" y="189"/>
                  </a:lnTo>
                  <a:lnTo>
                    <a:pt x="107" y="189"/>
                  </a:lnTo>
                  <a:lnTo>
                    <a:pt x="107" y="190"/>
                  </a:lnTo>
                  <a:lnTo>
                    <a:pt x="105" y="191"/>
                  </a:lnTo>
                  <a:lnTo>
                    <a:pt x="105" y="193"/>
                  </a:lnTo>
                  <a:lnTo>
                    <a:pt x="104" y="192"/>
                  </a:lnTo>
                  <a:lnTo>
                    <a:pt x="102" y="192"/>
                  </a:lnTo>
                  <a:lnTo>
                    <a:pt x="101" y="192"/>
                  </a:lnTo>
                  <a:lnTo>
                    <a:pt x="97" y="194"/>
                  </a:lnTo>
                  <a:lnTo>
                    <a:pt x="96" y="197"/>
                  </a:lnTo>
                  <a:lnTo>
                    <a:pt x="95" y="200"/>
                  </a:lnTo>
                  <a:lnTo>
                    <a:pt x="91" y="202"/>
                  </a:lnTo>
                  <a:lnTo>
                    <a:pt x="90" y="202"/>
                  </a:lnTo>
                  <a:lnTo>
                    <a:pt x="89" y="201"/>
                  </a:lnTo>
                  <a:lnTo>
                    <a:pt x="86" y="202"/>
                  </a:lnTo>
                  <a:lnTo>
                    <a:pt x="85" y="202"/>
                  </a:lnTo>
                  <a:lnTo>
                    <a:pt x="86" y="201"/>
                  </a:lnTo>
                  <a:lnTo>
                    <a:pt x="88" y="200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68" y="193"/>
                  </a:lnTo>
                  <a:lnTo>
                    <a:pt x="68" y="198"/>
                  </a:lnTo>
                  <a:lnTo>
                    <a:pt x="70" y="203"/>
                  </a:lnTo>
                  <a:lnTo>
                    <a:pt x="68" y="204"/>
                  </a:lnTo>
                  <a:lnTo>
                    <a:pt x="70" y="206"/>
                  </a:lnTo>
                  <a:lnTo>
                    <a:pt x="65" y="204"/>
                  </a:lnTo>
                  <a:lnTo>
                    <a:pt x="64" y="204"/>
                  </a:lnTo>
                  <a:lnTo>
                    <a:pt x="59" y="202"/>
                  </a:lnTo>
                  <a:lnTo>
                    <a:pt x="60" y="198"/>
                  </a:lnTo>
                  <a:lnTo>
                    <a:pt x="61" y="188"/>
                  </a:lnTo>
                  <a:lnTo>
                    <a:pt x="60" y="179"/>
                  </a:lnTo>
                  <a:lnTo>
                    <a:pt x="58" y="172"/>
                  </a:lnTo>
                  <a:lnTo>
                    <a:pt x="48" y="154"/>
                  </a:lnTo>
                  <a:lnTo>
                    <a:pt x="35" y="140"/>
                  </a:lnTo>
                  <a:lnTo>
                    <a:pt x="31" y="122"/>
                  </a:lnTo>
                  <a:lnTo>
                    <a:pt x="20" y="105"/>
                  </a:lnTo>
                  <a:lnTo>
                    <a:pt x="17" y="99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9" y="73"/>
                  </a:lnTo>
                  <a:lnTo>
                    <a:pt x="12" y="74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8" y="69"/>
                  </a:lnTo>
                  <a:lnTo>
                    <a:pt x="14" y="68"/>
                  </a:lnTo>
                  <a:lnTo>
                    <a:pt x="14" y="63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7" y="59"/>
                  </a:lnTo>
                  <a:lnTo>
                    <a:pt x="27" y="53"/>
                  </a:lnTo>
                  <a:lnTo>
                    <a:pt x="25" y="47"/>
                  </a:lnTo>
                  <a:lnTo>
                    <a:pt x="24" y="41"/>
                  </a:lnTo>
                  <a:lnTo>
                    <a:pt x="24" y="37"/>
                  </a:lnTo>
                  <a:lnTo>
                    <a:pt x="26" y="34"/>
                  </a:lnTo>
                  <a:lnTo>
                    <a:pt x="24" y="30"/>
                  </a:lnTo>
                  <a:lnTo>
                    <a:pt x="23" y="29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7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6" y="18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53" y="16"/>
                  </a:lnTo>
                  <a:lnTo>
                    <a:pt x="54" y="18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59" y="29"/>
                  </a:lnTo>
                  <a:lnTo>
                    <a:pt x="60" y="31"/>
                  </a:lnTo>
                  <a:lnTo>
                    <a:pt x="70" y="30"/>
                  </a:lnTo>
                  <a:lnTo>
                    <a:pt x="74" y="34"/>
                  </a:lnTo>
                  <a:lnTo>
                    <a:pt x="76" y="33"/>
                  </a:lnTo>
                  <a:lnTo>
                    <a:pt x="74" y="31"/>
                  </a:lnTo>
                  <a:lnTo>
                    <a:pt x="74" y="24"/>
                  </a:lnTo>
                  <a:lnTo>
                    <a:pt x="68" y="16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73" y="6"/>
                  </a:lnTo>
                  <a:lnTo>
                    <a:pt x="77" y="2"/>
                  </a:lnTo>
                  <a:lnTo>
                    <a:pt x="78" y="0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9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103" y="3"/>
                  </a:lnTo>
                  <a:lnTo>
                    <a:pt x="106" y="6"/>
                  </a:lnTo>
                  <a:lnTo>
                    <a:pt x="111" y="5"/>
                  </a:lnTo>
                  <a:lnTo>
                    <a:pt x="113" y="7"/>
                  </a:lnTo>
                  <a:lnTo>
                    <a:pt x="112" y="10"/>
                  </a:lnTo>
                  <a:lnTo>
                    <a:pt x="124" y="14"/>
                  </a:lnTo>
                  <a:lnTo>
                    <a:pt x="127" y="16"/>
                  </a:lnTo>
                  <a:lnTo>
                    <a:pt x="132" y="17"/>
                  </a:lnTo>
                  <a:lnTo>
                    <a:pt x="137" y="19"/>
                  </a:lnTo>
                  <a:lnTo>
                    <a:pt x="139" y="18"/>
                  </a:lnTo>
                  <a:lnTo>
                    <a:pt x="141" y="21"/>
                  </a:lnTo>
                  <a:lnTo>
                    <a:pt x="142" y="22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60" y="35"/>
                  </a:lnTo>
                  <a:lnTo>
                    <a:pt x="165" y="35"/>
                  </a:lnTo>
                  <a:lnTo>
                    <a:pt x="170" y="36"/>
                  </a:lnTo>
                  <a:lnTo>
                    <a:pt x="173" y="33"/>
                  </a:lnTo>
                  <a:lnTo>
                    <a:pt x="177" y="37"/>
                  </a:lnTo>
                  <a:lnTo>
                    <a:pt x="177" y="38"/>
                  </a:lnTo>
                  <a:lnTo>
                    <a:pt x="180" y="40"/>
                  </a:lnTo>
                  <a:lnTo>
                    <a:pt x="183" y="39"/>
                  </a:lnTo>
                  <a:lnTo>
                    <a:pt x="191" y="30"/>
                  </a:lnTo>
                  <a:lnTo>
                    <a:pt x="192" y="31"/>
                  </a:lnTo>
                  <a:lnTo>
                    <a:pt x="194" y="28"/>
                  </a:lnTo>
                  <a:lnTo>
                    <a:pt x="201" y="27"/>
                  </a:lnTo>
                  <a:lnTo>
                    <a:pt x="205" y="29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16"/>
                  </a:lnTo>
                  <a:lnTo>
                    <a:pt x="221" y="15"/>
                  </a:lnTo>
                  <a:lnTo>
                    <a:pt x="235" y="23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3" y="16"/>
                  </a:lnTo>
                  <a:lnTo>
                    <a:pt x="255" y="13"/>
                  </a:lnTo>
                  <a:lnTo>
                    <a:pt x="261" y="10"/>
                  </a:lnTo>
                  <a:lnTo>
                    <a:pt x="262" y="7"/>
                  </a:lnTo>
                  <a:lnTo>
                    <a:pt x="267" y="5"/>
                  </a:lnTo>
                  <a:lnTo>
                    <a:pt x="269" y="7"/>
                  </a:lnTo>
                  <a:lnTo>
                    <a:pt x="272" y="12"/>
                  </a:lnTo>
                  <a:lnTo>
                    <a:pt x="272" y="15"/>
                  </a:lnTo>
                  <a:lnTo>
                    <a:pt x="276" y="14"/>
                  </a:lnTo>
                  <a:lnTo>
                    <a:pt x="277" y="17"/>
                  </a:lnTo>
                  <a:lnTo>
                    <a:pt x="286" y="21"/>
                  </a:lnTo>
                  <a:lnTo>
                    <a:pt x="286" y="25"/>
                  </a:lnTo>
                  <a:lnTo>
                    <a:pt x="284" y="27"/>
                  </a:lnTo>
                  <a:lnTo>
                    <a:pt x="286" y="33"/>
                  </a:lnTo>
                  <a:lnTo>
                    <a:pt x="282" y="34"/>
                  </a:lnTo>
                  <a:lnTo>
                    <a:pt x="279" y="38"/>
                  </a:lnTo>
                  <a:lnTo>
                    <a:pt x="280" y="44"/>
                  </a:lnTo>
                  <a:lnTo>
                    <a:pt x="281" y="49"/>
                  </a:lnTo>
                  <a:lnTo>
                    <a:pt x="294" y="53"/>
                  </a:lnTo>
                  <a:lnTo>
                    <a:pt x="293" y="57"/>
                  </a:lnTo>
                  <a:lnTo>
                    <a:pt x="296" y="61"/>
                  </a:lnTo>
                  <a:lnTo>
                    <a:pt x="294" y="62"/>
                  </a:lnTo>
                  <a:lnTo>
                    <a:pt x="297" y="64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6" name="Freeform 256"/>
            <p:cNvSpPr>
              <a:spLocks/>
            </p:cNvSpPr>
            <p:nvPr/>
          </p:nvSpPr>
          <p:spPr bwMode="auto">
            <a:xfrm>
              <a:off x="5012" y="2527"/>
              <a:ext cx="24" cy="2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6" y="17"/>
                </a:cxn>
                <a:cxn ang="0">
                  <a:pos x="21" y="16"/>
                </a:cxn>
                <a:cxn ang="0">
                  <a:pos x="22" y="16"/>
                </a:cxn>
                <a:cxn ang="0">
                  <a:pos x="23" y="12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0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20"/>
                </a:cxn>
                <a:cxn ang="0">
                  <a:pos x="11" y="17"/>
                </a:cxn>
              </a:cxnLst>
              <a:rect l="0" t="0" r="r" b="b"/>
              <a:pathLst>
                <a:path w="24" h="20">
                  <a:moveTo>
                    <a:pt x="11" y="17"/>
                  </a:moveTo>
                  <a:lnTo>
                    <a:pt x="16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6" y="17"/>
                  </a:lnTo>
                  <a:lnTo>
                    <a:pt x="9" y="20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7" name="Freeform 257"/>
            <p:cNvSpPr>
              <a:spLocks/>
            </p:cNvSpPr>
            <p:nvPr/>
          </p:nvSpPr>
          <p:spPr bwMode="auto">
            <a:xfrm>
              <a:off x="5086" y="2585"/>
              <a:ext cx="14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14" h="6">
                  <a:moveTo>
                    <a:pt x="5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8" name="Freeform 258"/>
            <p:cNvSpPr>
              <a:spLocks/>
            </p:cNvSpPr>
            <p:nvPr/>
          </p:nvSpPr>
          <p:spPr bwMode="auto">
            <a:xfrm>
              <a:off x="5041" y="2525"/>
              <a:ext cx="9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9" y="1"/>
                </a:cxn>
                <a:cxn ang="0">
                  <a:pos x="9" y="3"/>
                </a:cxn>
                <a:cxn ang="0">
                  <a:pos x="7" y="4"/>
                </a:cxn>
                <a:cxn ang="0">
                  <a:pos x="5" y="7"/>
                </a:cxn>
              </a:cxnLst>
              <a:rect l="0" t="0" r="r" b="b"/>
              <a:pathLst>
                <a:path w="9" h="7">
                  <a:moveTo>
                    <a:pt x="5" y="7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7059" name="Freeform 259"/>
            <p:cNvSpPr>
              <a:spLocks/>
            </p:cNvSpPr>
            <p:nvPr/>
          </p:nvSpPr>
          <p:spPr bwMode="auto">
            <a:xfrm>
              <a:off x="5030" y="2153"/>
              <a:ext cx="263" cy="202"/>
            </a:xfrm>
            <a:custGeom>
              <a:avLst/>
              <a:gdLst/>
              <a:ahLst/>
              <a:cxnLst>
                <a:cxn ang="0">
                  <a:pos x="127" y="78"/>
                </a:cxn>
                <a:cxn ang="0">
                  <a:pos x="140" y="63"/>
                </a:cxn>
                <a:cxn ang="0">
                  <a:pos x="146" y="51"/>
                </a:cxn>
                <a:cxn ang="0">
                  <a:pos x="156" y="43"/>
                </a:cxn>
                <a:cxn ang="0">
                  <a:pos x="167" y="23"/>
                </a:cxn>
                <a:cxn ang="0">
                  <a:pos x="180" y="9"/>
                </a:cxn>
                <a:cxn ang="0">
                  <a:pos x="206" y="14"/>
                </a:cxn>
                <a:cxn ang="0">
                  <a:pos x="245" y="37"/>
                </a:cxn>
                <a:cxn ang="0">
                  <a:pos x="253" y="61"/>
                </a:cxn>
                <a:cxn ang="0">
                  <a:pos x="252" y="82"/>
                </a:cxn>
                <a:cxn ang="0">
                  <a:pos x="250" y="92"/>
                </a:cxn>
                <a:cxn ang="0">
                  <a:pos x="255" y="107"/>
                </a:cxn>
                <a:cxn ang="0">
                  <a:pos x="247" y="115"/>
                </a:cxn>
                <a:cxn ang="0">
                  <a:pos x="233" y="128"/>
                </a:cxn>
                <a:cxn ang="0">
                  <a:pos x="219" y="121"/>
                </a:cxn>
                <a:cxn ang="0">
                  <a:pos x="217" y="139"/>
                </a:cxn>
                <a:cxn ang="0">
                  <a:pos x="216" y="156"/>
                </a:cxn>
                <a:cxn ang="0">
                  <a:pos x="223" y="172"/>
                </a:cxn>
                <a:cxn ang="0">
                  <a:pos x="198" y="185"/>
                </a:cxn>
                <a:cxn ang="0">
                  <a:pos x="177" y="187"/>
                </a:cxn>
                <a:cxn ang="0">
                  <a:pos x="156" y="190"/>
                </a:cxn>
                <a:cxn ang="0">
                  <a:pos x="142" y="202"/>
                </a:cxn>
                <a:cxn ang="0">
                  <a:pos x="132" y="198"/>
                </a:cxn>
                <a:cxn ang="0">
                  <a:pos x="115" y="189"/>
                </a:cxn>
                <a:cxn ang="0">
                  <a:pos x="103" y="183"/>
                </a:cxn>
                <a:cxn ang="0">
                  <a:pos x="89" y="178"/>
                </a:cxn>
                <a:cxn ang="0">
                  <a:pos x="73" y="167"/>
                </a:cxn>
                <a:cxn ang="0">
                  <a:pos x="56" y="164"/>
                </a:cxn>
                <a:cxn ang="0">
                  <a:pos x="40" y="162"/>
                </a:cxn>
                <a:cxn ang="0">
                  <a:pos x="32" y="174"/>
                </a:cxn>
                <a:cxn ang="0">
                  <a:pos x="38" y="195"/>
                </a:cxn>
                <a:cxn ang="0">
                  <a:pos x="21" y="191"/>
                </a:cxn>
                <a:cxn ang="0">
                  <a:pos x="15" y="178"/>
                </a:cxn>
                <a:cxn ang="0">
                  <a:pos x="8" y="164"/>
                </a:cxn>
                <a:cxn ang="0">
                  <a:pos x="15" y="152"/>
                </a:cxn>
                <a:cxn ang="0">
                  <a:pos x="12" y="141"/>
                </a:cxn>
                <a:cxn ang="0">
                  <a:pos x="12" y="124"/>
                </a:cxn>
                <a:cxn ang="0">
                  <a:pos x="9" y="108"/>
                </a:cxn>
                <a:cxn ang="0">
                  <a:pos x="24" y="101"/>
                </a:cxn>
                <a:cxn ang="0">
                  <a:pos x="40" y="97"/>
                </a:cxn>
                <a:cxn ang="0">
                  <a:pos x="48" y="92"/>
                </a:cxn>
                <a:cxn ang="0">
                  <a:pos x="57" y="87"/>
                </a:cxn>
                <a:cxn ang="0">
                  <a:pos x="45" y="70"/>
                </a:cxn>
                <a:cxn ang="0">
                  <a:pos x="55" y="66"/>
                </a:cxn>
                <a:cxn ang="0">
                  <a:pos x="63" y="56"/>
                </a:cxn>
                <a:cxn ang="0">
                  <a:pos x="78" y="49"/>
                </a:cxn>
                <a:cxn ang="0">
                  <a:pos x="90" y="60"/>
                </a:cxn>
                <a:cxn ang="0">
                  <a:pos x="98" y="57"/>
                </a:cxn>
                <a:cxn ang="0">
                  <a:pos x="110" y="69"/>
                </a:cxn>
                <a:cxn ang="0">
                  <a:pos x="112" y="89"/>
                </a:cxn>
              </a:cxnLst>
              <a:rect l="0" t="0" r="r" b="b"/>
              <a:pathLst>
                <a:path w="263" h="202">
                  <a:moveTo>
                    <a:pt x="117" y="90"/>
                  </a:moveTo>
                  <a:lnTo>
                    <a:pt x="122" y="85"/>
                  </a:lnTo>
                  <a:lnTo>
                    <a:pt x="127" y="82"/>
                  </a:lnTo>
                  <a:lnTo>
                    <a:pt x="127" y="78"/>
                  </a:lnTo>
                  <a:lnTo>
                    <a:pt x="130" y="74"/>
                  </a:lnTo>
                  <a:lnTo>
                    <a:pt x="136" y="72"/>
                  </a:lnTo>
                  <a:lnTo>
                    <a:pt x="136" y="71"/>
                  </a:lnTo>
                  <a:lnTo>
                    <a:pt x="140" y="63"/>
                  </a:lnTo>
                  <a:lnTo>
                    <a:pt x="142" y="57"/>
                  </a:lnTo>
                  <a:lnTo>
                    <a:pt x="145" y="54"/>
                  </a:lnTo>
                  <a:lnTo>
                    <a:pt x="146" y="52"/>
                  </a:lnTo>
                  <a:lnTo>
                    <a:pt x="146" y="51"/>
                  </a:lnTo>
                  <a:lnTo>
                    <a:pt x="151" y="47"/>
                  </a:lnTo>
                  <a:lnTo>
                    <a:pt x="152" y="48"/>
                  </a:lnTo>
                  <a:lnTo>
                    <a:pt x="156" y="44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7" y="35"/>
                  </a:lnTo>
                  <a:lnTo>
                    <a:pt x="163" y="26"/>
                  </a:lnTo>
                  <a:lnTo>
                    <a:pt x="167" y="23"/>
                  </a:lnTo>
                  <a:lnTo>
                    <a:pt x="169" y="20"/>
                  </a:lnTo>
                  <a:lnTo>
                    <a:pt x="175" y="16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6" y="8"/>
                  </a:lnTo>
                  <a:lnTo>
                    <a:pt x="181" y="0"/>
                  </a:lnTo>
                  <a:lnTo>
                    <a:pt x="191" y="7"/>
                  </a:lnTo>
                  <a:lnTo>
                    <a:pt x="206" y="14"/>
                  </a:lnTo>
                  <a:lnTo>
                    <a:pt x="228" y="20"/>
                  </a:lnTo>
                  <a:lnTo>
                    <a:pt x="228" y="23"/>
                  </a:lnTo>
                  <a:lnTo>
                    <a:pt x="234" y="26"/>
                  </a:lnTo>
                  <a:lnTo>
                    <a:pt x="245" y="37"/>
                  </a:lnTo>
                  <a:lnTo>
                    <a:pt x="257" y="42"/>
                  </a:lnTo>
                  <a:lnTo>
                    <a:pt x="257" y="43"/>
                  </a:lnTo>
                  <a:lnTo>
                    <a:pt x="257" y="55"/>
                  </a:lnTo>
                  <a:lnTo>
                    <a:pt x="253" y="61"/>
                  </a:lnTo>
                  <a:lnTo>
                    <a:pt x="250" y="69"/>
                  </a:lnTo>
                  <a:lnTo>
                    <a:pt x="251" y="70"/>
                  </a:lnTo>
                  <a:lnTo>
                    <a:pt x="253" y="74"/>
                  </a:lnTo>
                  <a:lnTo>
                    <a:pt x="252" y="82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4" y="101"/>
                  </a:lnTo>
                  <a:lnTo>
                    <a:pt x="261" y="103"/>
                  </a:lnTo>
                  <a:lnTo>
                    <a:pt x="263" y="104"/>
                  </a:lnTo>
                  <a:lnTo>
                    <a:pt x="255" y="107"/>
                  </a:lnTo>
                  <a:lnTo>
                    <a:pt x="251" y="110"/>
                  </a:lnTo>
                  <a:lnTo>
                    <a:pt x="251" y="115"/>
                  </a:lnTo>
                  <a:lnTo>
                    <a:pt x="248" y="113"/>
                  </a:lnTo>
                  <a:lnTo>
                    <a:pt x="247" y="115"/>
                  </a:lnTo>
                  <a:lnTo>
                    <a:pt x="238" y="119"/>
                  </a:lnTo>
                  <a:lnTo>
                    <a:pt x="238" y="124"/>
                  </a:lnTo>
                  <a:lnTo>
                    <a:pt x="234" y="124"/>
                  </a:lnTo>
                  <a:lnTo>
                    <a:pt x="233" y="128"/>
                  </a:lnTo>
                  <a:lnTo>
                    <a:pt x="231" y="129"/>
                  </a:lnTo>
                  <a:lnTo>
                    <a:pt x="228" y="127"/>
                  </a:lnTo>
                  <a:lnTo>
                    <a:pt x="226" y="126"/>
                  </a:lnTo>
                  <a:lnTo>
                    <a:pt x="219" y="121"/>
                  </a:lnTo>
                  <a:lnTo>
                    <a:pt x="218" y="124"/>
                  </a:lnTo>
                  <a:lnTo>
                    <a:pt x="214" y="129"/>
                  </a:lnTo>
                  <a:lnTo>
                    <a:pt x="217" y="132"/>
                  </a:lnTo>
                  <a:lnTo>
                    <a:pt x="217" y="139"/>
                  </a:lnTo>
                  <a:lnTo>
                    <a:pt x="217" y="143"/>
                  </a:lnTo>
                  <a:lnTo>
                    <a:pt x="216" y="146"/>
                  </a:lnTo>
                  <a:lnTo>
                    <a:pt x="215" y="151"/>
                  </a:lnTo>
                  <a:lnTo>
                    <a:pt x="216" y="156"/>
                  </a:lnTo>
                  <a:lnTo>
                    <a:pt x="220" y="157"/>
                  </a:lnTo>
                  <a:lnTo>
                    <a:pt x="229" y="167"/>
                  </a:lnTo>
                  <a:lnTo>
                    <a:pt x="224" y="169"/>
                  </a:lnTo>
                  <a:lnTo>
                    <a:pt x="223" y="172"/>
                  </a:lnTo>
                  <a:lnTo>
                    <a:pt x="217" y="175"/>
                  </a:lnTo>
                  <a:lnTo>
                    <a:pt x="205" y="178"/>
                  </a:lnTo>
                  <a:lnTo>
                    <a:pt x="200" y="183"/>
                  </a:lnTo>
                  <a:lnTo>
                    <a:pt x="198" y="185"/>
                  </a:lnTo>
                  <a:lnTo>
                    <a:pt x="197" y="185"/>
                  </a:lnTo>
                  <a:lnTo>
                    <a:pt x="183" y="177"/>
                  </a:lnTo>
                  <a:lnTo>
                    <a:pt x="179" y="178"/>
                  </a:lnTo>
                  <a:lnTo>
                    <a:pt x="177" y="187"/>
                  </a:lnTo>
                  <a:lnTo>
                    <a:pt x="175" y="187"/>
                  </a:lnTo>
                  <a:lnTo>
                    <a:pt x="167" y="191"/>
                  </a:lnTo>
                  <a:lnTo>
                    <a:pt x="163" y="189"/>
                  </a:lnTo>
                  <a:lnTo>
                    <a:pt x="156" y="190"/>
                  </a:lnTo>
                  <a:lnTo>
                    <a:pt x="154" y="193"/>
                  </a:lnTo>
                  <a:lnTo>
                    <a:pt x="153" y="192"/>
                  </a:lnTo>
                  <a:lnTo>
                    <a:pt x="145" y="201"/>
                  </a:lnTo>
                  <a:lnTo>
                    <a:pt x="142" y="202"/>
                  </a:lnTo>
                  <a:lnTo>
                    <a:pt x="139" y="200"/>
                  </a:lnTo>
                  <a:lnTo>
                    <a:pt x="139" y="199"/>
                  </a:lnTo>
                  <a:lnTo>
                    <a:pt x="135" y="195"/>
                  </a:lnTo>
                  <a:lnTo>
                    <a:pt x="132" y="198"/>
                  </a:lnTo>
                  <a:lnTo>
                    <a:pt x="127" y="197"/>
                  </a:lnTo>
                  <a:lnTo>
                    <a:pt x="122" y="197"/>
                  </a:lnTo>
                  <a:lnTo>
                    <a:pt x="116" y="191"/>
                  </a:lnTo>
                  <a:lnTo>
                    <a:pt x="115" y="189"/>
                  </a:lnTo>
                  <a:lnTo>
                    <a:pt x="115" y="187"/>
                  </a:lnTo>
                  <a:lnTo>
                    <a:pt x="111" y="185"/>
                  </a:lnTo>
                  <a:lnTo>
                    <a:pt x="104" y="184"/>
                  </a:lnTo>
                  <a:lnTo>
                    <a:pt x="103" y="183"/>
                  </a:lnTo>
                  <a:lnTo>
                    <a:pt x="101" y="180"/>
                  </a:lnTo>
                  <a:lnTo>
                    <a:pt x="99" y="181"/>
                  </a:lnTo>
                  <a:lnTo>
                    <a:pt x="94" y="179"/>
                  </a:lnTo>
                  <a:lnTo>
                    <a:pt x="89" y="178"/>
                  </a:lnTo>
                  <a:lnTo>
                    <a:pt x="86" y="176"/>
                  </a:lnTo>
                  <a:lnTo>
                    <a:pt x="74" y="172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68" y="168"/>
                  </a:lnTo>
                  <a:lnTo>
                    <a:pt x="65" y="165"/>
                  </a:lnTo>
                  <a:lnTo>
                    <a:pt x="59" y="164"/>
                  </a:lnTo>
                  <a:lnTo>
                    <a:pt x="56" y="164"/>
                  </a:lnTo>
                  <a:lnTo>
                    <a:pt x="51" y="163"/>
                  </a:lnTo>
                  <a:lnTo>
                    <a:pt x="48" y="168"/>
                  </a:lnTo>
                  <a:lnTo>
                    <a:pt x="48" y="169"/>
                  </a:lnTo>
                  <a:lnTo>
                    <a:pt x="40" y="162"/>
                  </a:lnTo>
                  <a:lnTo>
                    <a:pt x="39" y="164"/>
                  </a:lnTo>
                  <a:lnTo>
                    <a:pt x="35" y="168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0" y="178"/>
                  </a:lnTo>
                  <a:lnTo>
                    <a:pt x="36" y="186"/>
                  </a:lnTo>
                  <a:lnTo>
                    <a:pt x="36" y="193"/>
                  </a:lnTo>
                  <a:lnTo>
                    <a:pt x="38" y="195"/>
                  </a:lnTo>
                  <a:lnTo>
                    <a:pt x="36" y="196"/>
                  </a:lnTo>
                  <a:lnTo>
                    <a:pt x="32" y="192"/>
                  </a:lnTo>
                  <a:lnTo>
                    <a:pt x="22" y="193"/>
                  </a:lnTo>
                  <a:lnTo>
                    <a:pt x="21" y="191"/>
                  </a:lnTo>
                  <a:lnTo>
                    <a:pt x="20" y="189"/>
                  </a:lnTo>
                  <a:lnTo>
                    <a:pt x="14" y="183"/>
                  </a:lnTo>
                  <a:lnTo>
                    <a:pt x="16" y="180"/>
                  </a:lnTo>
                  <a:lnTo>
                    <a:pt x="15" y="178"/>
                  </a:lnTo>
                  <a:lnTo>
                    <a:pt x="8" y="174"/>
                  </a:lnTo>
                  <a:lnTo>
                    <a:pt x="11" y="168"/>
                  </a:lnTo>
                  <a:lnTo>
                    <a:pt x="7" y="165"/>
                  </a:lnTo>
                  <a:lnTo>
                    <a:pt x="8" y="164"/>
                  </a:lnTo>
                  <a:lnTo>
                    <a:pt x="12" y="160"/>
                  </a:lnTo>
                  <a:lnTo>
                    <a:pt x="17" y="157"/>
                  </a:lnTo>
                  <a:lnTo>
                    <a:pt x="19" y="156"/>
                  </a:lnTo>
                  <a:lnTo>
                    <a:pt x="15" y="152"/>
                  </a:lnTo>
                  <a:lnTo>
                    <a:pt x="18" y="151"/>
                  </a:lnTo>
                  <a:lnTo>
                    <a:pt x="19" y="148"/>
                  </a:lnTo>
                  <a:lnTo>
                    <a:pt x="14" y="143"/>
                  </a:lnTo>
                  <a:lnTo>
                    <a:pt x="12" y="141"/>
                  </a:lnTo>
                  <a:lnTo>
                    <a:pt x="16" y="138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0" y="119"/>
                  </a:lnTo>
                  <a:lnTo>
                    <a:pt x="8" y="116"/>
                  </a:lnTo>
                  <a:lnTo>
                    <a:pt x="0" y="109"/>
                  </a:lnTo>
                  <a:lnTo>
                    <a:pt x="9" y="108"/>
                  </a:lnTo>
                  <a:lnTo>
                    <a:pt x="18" y="110"/>
                  </a:lnTo>
                  <a:lnTo>
                    <a:pt x="19" y="105"/>
                  </a:lnTo>
                  <a:lnTo>
                    <a:pt x="24" y="106"/>
                  </a:lnTo>
                  <a:lnTo>
                    <a:pt x="24" y="101"/>
                  </a:lnTo>
                  <a:lnTo>
                    <a:pt x="28" y="96"/>
                  </a:lnTo>
                  <a:lnTo>
                    <a:pt x="33" y="95"/>
                  </a:lnTo>
                  <a:lnTo>
                    <a:pt x="36" y="104"/>
                  </a:lnTo>
                  <a:lnTo>
                    <a:pt x="40" y="97"/>
                  </a:lnTo>
                  <a:lnTo>
                    <a:pt x="38" y="96"/>
                  </a:lnTo>
                  <a:lnTo>
                    <a:pt x="40" y="93"/>
                  </a:lnTo>
                  <a:lnTo>
                    <a:pt x="42" y="94"/>
                  </a:lnTo>
                  <a:lnTo>
                    <a:pt x="48" y="92"/>
                  </a:lnTo>
                  <a:lnTo>
                    <a:pt x="50" y="87"/>
                  </a:lnTo>
                  <a:lnTo>
                    <a:pt x="52" y="92"/>
                  </a:lnTo>
                  <a:lnTo>
                    <a:pt x="55" y="93"/>
                  </a:lnTo>
                  <a:lnTo>
                    <a:pt x="57" y="87"/>
                  </a:lnTo>
                  <a:lnTo>
                    <a:pt x="55" y="85"/>
                  </a:lnTo>
                  <a:lnTo>
                    <a:pt x="52" y="85"/>
                  </a:lnTo>
                  <a:lnTo>
                    <a:pt x="50" y="80"/>
                  </a:lnTo>
                  <a:lnTo>
                    <a:pt x="45" y="70"/>
                  </a:lnTo>
                  <a:lnTo>
                    <a:pt x="46" y="66"/>
                  </a:lnTo>
                  <a:lnTo>
                    <a:pt x="48" y="66"/>
                  </a:lnTo>
                  <a:lnTo>
                    <a:pt x="53" y="65"/>
                  </a:lnTo>
                  <a:lnTo>
                    <a:pt x="55" y="66"/>
                  </a:lnTo>
                  <a:lnTo>
                    <a:pt x="56" y="62"/>
                  </a:lnTo>
                  <a:lnTo>
                    <a:pt x="59" y="62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7" y="52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8" y="49"/>
                  </a:lnTo>
                  <a:lnTo>
                    <a:pt x="79" y="51"/>
                  </a:lnTo>
                  <a:lnTo>
                    <a:pt x="82" y="50"/>
                  </a:lnTo>
                  <a:lnTo>
                    <a:pt x="87" y="60"/>
                  </a:lnTo>
                  <a:lnTo>
                    <a:pt x="90" y="60"/>
                  </a:lnTo>
                  <a:lnTo>
                    <a:pt x="91" y="57"/>
                  </a:lnTo>
                  <a:lnTo>
                    <a:pt x="94" y="55"/>
                  </a:lnTo>
                  <a:lnTo>
                    <a:pt x="94" y="59"/>
                  </a:lnTo>
                  <a:lnTo>
                    <a:pt x="98" y="57"/>
                  </a:lnTo>
                  <a:lnTo>
                    <a:pt x="105" y="62"/>
                  </a:lnTo>
                  <a:lnTo>
                    <a:pt x="105" y="67"/>
                  </a:lnTo>
                  <a:lnTo>
                    <a:pt x="109" y="66"/>
                  </a:lnTo>
                  <a:lnTo>
                    <a:pt x="110" y="69"/>
                  </a:lnTo>
                  <a:lnTo>
                    <a:pt x="110" y="72"/>
                  </a:lnTo>
                  <a:lnTo>
                    <a:pt x="111" y="79"/>
                  </a:lnTo>
                  <a:lnTo>
                    <a:pt x="114" y="84"/>
                  </a:lnTo>
                  <a:lnTo>
                    <a:pt x="112" y="89"/>
                  </a:lnTo>
                  <a:lnTo>
                    <a:pt x="115" y="89"/>
                  </a:lnTo>
                  <a:lnTo>
                    <a:pt x="117" y="90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7060" name="Text Box 260"/>
          <p:cNvSpPr txBox="1">
            <a:spLocks noChangeArrowheads="1"/>
          </p:cNvSpPr>
          <p:nvPr/>
        </p:nvSpPr>
        <p:spPr bwMode="auto">
          <a:xfrm>
            <a:off x="6081713" y="11842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38</a:t>
            </a:r>
          </a:p>
        </p:txBody>
      </p:sp>
      <p:sp>
        <p:nvSpPr>
          <p:cNvPr id="77061" name="Text Box 261"/>
          <p:cNvSpPr txBox="1">
            <a:spLocks noChangeArrowheads="1"/>
          </p:cNvSpPr>
          <p:nvPr/>
        </p:nvSpPr>
        <p:spPr bwMode="auto">
          <a:xfrm>
            <a:off x="6962775" y="12604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52</a:t>
            </a:r>
          </a:p>
        </p:txBody>
      </p:sp>
      <p:sp>
        <p:nvSpPr>
          <p:cNvPr id="77062" name="Text Box 262"/>
          <p:cNvSpPr txBox="1">
            <a:spLocks noChangeArrowheads="1"/>
          </p:cNvSpPr>
          <p:nvPr/>
        </p:nvSpPr>
        <p:spPr bwMode="auto">
          <a:xfrm>
            <a:off x="6284913" y="17176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69</a:t>
            </a:r>
          </a:p>
        </p:txBody>
      </p:sp>
      <p:sp>
        <p:nvSpPr>
          <p:cNvPr id="77063" name="Text Box 263"/>
          <p:cNvSpPr txBox="1">
            <a:spLocks noChangeArrowheads="1"/>
          </p:cNvSpPr>
          <p:nvPr/>
        </p:nvSpPr>
        <p:spPr bwMode="auto">
          <a:xfrm>
            <a:off x="5065713" y="15652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45</a:t>
            </a:r>
          </a:p>
        </p:txBody>
      </p:sp>
      <p:sp>
        <p:nvSpPr>
          <p:cNvPr id="77064" name="Text Box 264"/>
          <p:cNvSpPr txBox="1">
            <a:spLocks noChangeArrowheads="1"/>
          </p:cNvSpPr>
          <p:nvPr/>
        </p:nvSpPr>
        <p:spPr bwMode="auto">
          <a:xfrm>
            <a:off x="6623050" y="25558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56</a:t>
            </a:r>
          </a:p>
        </p:txBody>
      </p:sp>
      <p:sp>
        <p:nvSpPr>
          <p:cNvPr id="77065" name="Text Box 265"/>
          <p:cNvSpPr txBox="1">
            <a:spLocks noChangeArrowheads="1"/>
          </p:cNvSpPr>
          <p:nvPr/>
        </p:nvSpPr>
        <p:spPr bwMode="auto">
          <a:xfrm>
            <a:off x="7097713" y="33940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33</a:t>
            </a:r>
          </a:p>
        </p:txBody>
      </p:sp>
      <p:sp>
        <p:nvSpPr>
          <p:cNvPr id="77066" name="Text Box 266"/>
          <p:cNvSpPr txBox="1">
            <a:spLocks noChangeArrowheads="1"/>
          </p:cNvSpPr>
          <p:nvPr/>
        </p:nvSpPr>
        <p:spPr bwMode="auto">
          <a:xfrm>
            <a:off x="7775575" y="33178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42</a:t>
            </a:r>
          </a:p>
        </p:txBody>
      </p:sp>
      <p:sp>
        <p:nvSpPr>
          <p:cNvPr id="77067" name="Text Box 267"/>
          <p:cNvSpPr txBox="1">
            <a:spLocks noChangeArrowheads="1"/>
          </p:cNvSpPr>
          <p:nvPr/>
        </p:nvSpPr>
        <p:spPr bwMode="auto">
          <a:xfrm>
            <a:off x="5200650" y="3394075"/>
            <a:ext cx="5715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103</a:t>
            </a:r>
          </a:p>
        </p:txBody>
      </p:sp>
      <p:sp>
        <p:nvSpPr>
          <p:cNvPr id="77068" name="Text Box 268"/>
          <p:cNvSpPr txBox="1">
            <a:spLocks noChangeArrowheads="1"/>
          </p:cNvSpPr>
          <p:nvPr/>
        </p:nvSpPr>
        <p:spPr bwMode="auto">
          <a:xfrm>
            <a:off x="5810250" y="37750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86</a:t>
            </a:r>
          </a:p>
        </p:txBody>
      </p:sp>
      <p:sp>
        <p:nvSpPr>
          <p:cNvPr id="77069" name="Text Box 269"/>
          <p:cNvSpPr txBox="1">
            <a:spLocks noChangeArrowheads="1"/>
          </p:cNvSpPr>
          <p:nvPr/>
        </p:nvSpPr>
        <p:spPr bwMode="auto">
          <a:xfrm>
            <a:off x="5810250" y="43846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90</a:t>
            </a:r>
          </a:p>
        </p:txBody>
      </p:sp>
      <p:sp>
        <p:nvSpPr>
          <p:cNvPr id="77070" name="Text Box 270"/>
          <p:cNvSpPr txBox="1">
            <a:spLocks noChangeArrowheads="1"/>
          </p:cNvSpPr>
          <p:nvPr/>
        </p:nvSpPr>
        <p:spPr bwMode="auto">
          <a:xfrm>
            <a:off x="4930775" y="40798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69</a:t>
            </a:r>
          </a:p>
        </p:txBody>
      </p:sp>
      <p:sp>
        <p:nvSpPr>
          <p:cNvPr id="77071" name="Text Box 271"/>
          <p:cNvSpPr txBox="1">
            <a:spLocks noChangeArrowheads="1"/>
          </p:cNvSpPr>
          <p:nvPr/>
        </p:nvSpPr>
        <p:spPr bwMode="auto">
          <a:xfrm>
            <a:off x="6488113" y="47656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43</a:t>
            </a:r>
          </a:p>
        </p:txBody>
      </p:sp>
      <p:sp>
        <p:nvSpPr>
          <p:cNvPr id="77072" name="Text Box 272"/>
          <p:cNvSpPr txBox="1">
            <a:spLocks noChangeArrowheads="1"/>
          </p:cNvSpPr>
          <p:nvPr/>
        </p:nvSpPr>
        <p:spPr bwMode="auto">
          <a:xfrm>
            <a:off x="6419850" y="54514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54</a:t>
            </a:r>
          </a:p>
        </p:txBody>
      </p:sp>
      <p:sp>
        <p:nvSpPr>
          <p:cNvPr id="77073" name="Text Box 273"/>
          <p:cNvSpPr txBox="1">
            <a:spLocks noChangeArrowheads="1"/>
          </p:cNvSpPr>
          <p:nvPr/>
        </p:nvSpPr>
        <p:spPr bwMode="auto">
          <a:xfrm>
            <a:off x="7504113" y="5146675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53</a:t>
            </a:r>
          </a:p>
        </p:txBody>
      </p:sp>
      <p:sp>
        <p:nvSpPr>
          <p:cNvPr id="77074" name="Text Box 274"/>
          <p:cNvSpPr txBox="1">
            <a:spLocks noChangeArrowheads="1"/>
          </p:cNvSpPr>
          <p:nvPr/>
        </p:nvSpPr>
        <p:spPr bwMode="auto">
          <a:xfrm>
            <a:off x="7489825" y="5638800"/>
            <a:ext cx="4349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32</a:t>
            </a:r>
          </a:p>
        </p:txBody>
      </p:sp>
      <p:sp>
        <p:nvSpPr>
          <p:cNvPr id="77075" name="Text Box 275"/>
          <p:cNvSpPr txBox="1">
            <a:spLocks noChangeArrowheads="1"/>
          </p:cNvSpPr>
          <p:nvPr/>
        </p:nvSpPr>
        <p:spPr bwMode="auto">
          <a:xfrm>
            <a:off x="2152650" y="1260475"/>
            <a:ext cx="503238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2.3</a:t>
            </a:r>
          </a:p>
        </p:txBody>
      </p:sp>
      <p:sp>
        <p:nvSpPr>
          <p:cNvPr id="77076" name="Text Box 276"/>
          <p:cNvSpPr txBox="1">
            <a:spLocks noChangeArrowheads="1"/>
          </p:cNvSpPr>
          <p:nvPr/>
        </p:nvSpPr>
        <p:spPr bwMode="auto">
          <a:xfrm>
            <a:off x="2492375" y="2708275"/>
            <a:ext cx="50165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1.1</a:t>
            </a:r>
          </a:p>
        </p:txBody>
      </p:sp>
      <p:sp>
        <p:nvSpPr>
          <p:cNvPr id="77077" name="Text Box 277"/>
          <p:cNvSpPr txBox="1">
            <a:spLocks noChangeArrowheads="1"/>
          </p:cNvSpPr>
          <p:nvPr/>
        </p:nvSpPr>
        <p:spPr bwMode="auto">
          <a:xfrm>
            <a:off x="1001713" y="4156075"/>
            <a:ext cx="863600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3.7 - 5</a:t>
            </a:r>
          </a:p>
        </p:txBody>
      </p:sp>
      <p:sp>
        <p:nvSpPr>
          <p:cNvPr id="77078" name="Text Box 278"/>
          <p:cNvSpPr txBox="1">
            <a:spLocks noChangeArrowheads="1"/>
          </p:cNvSpPr>
          <p:nvPr/>
        </p:nvSpPr>
        <p:spPr bwMode="auto">
          <a:xfrm>
            <a:off x="2830513" y="5299075"/>
            <a:ext cx="503237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1.9</a:t>
            </a:r>
          </a:p>
        </p:txBody>
      </p:sp>
      <p:sp>
        <p:nvSpPr>
          <p:cNvPr id="77079" name="Text Box 279"/>
          <p:cNvSpPr txBox="1">
            <a:spLocks noChangeArrowheads="1"/>
          </p:cNvSpPr>
          <p:nvPr/>
        </p:nvSpPr>
        <p:spPr bwMode="auto">
          <a:xfrm>
            <a:off x="611188" y="260350"/>
            <a:ext cx="796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9933"/>
                </a:solidFill>
              </a:rPr>
              <a:t>DISTRIBUTION OF MULTIPLE SCLEROSIS  IN ITALY</a:t>
            </a:r>
          </a:p>
        </p:txBody>
      </p:sp>
      <p:sp>
        <p:nvSpPr>
          <p:cNvPr id="77080" name="Text Box 280"/>
          <p:cNvSpPr txBox="1">
            <a:spLocks noChangeArrowheads="1"/>
          </p:cNvSpPr>
          <p:nvPr/>
        </p:nvSpPr>
        <p:spPr bwMode="auto">
          <a:xfrm>
            <a:off x="1042988" y="836613"/>
            <a:ext cx="193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3300"/>
                </a:solidFill>
              </a:rPr>
              <a:t>INCIDENCE</a:t>
            </a:r>
          </a:p>
        </p:txBody>
      </p:sp>
      <p:sp>
        <p:nvSpPr>
          <p:cNvPr id="77081" name="Text Box 281"/>
          <p:cNvSpPr txBox="1">
            <a:spLocks noChangeArrowheads="1"/>
          </p:cNvSpPr>
          <p:nvPr/>
        </p:nvSpPr>
        <p:spPr bwMode="auto">
          <a:xfrm>
            <a:off x="5435600" y="83661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3300"/>
                </a:solidFill>
              </a:rPr>
              <a:t>PREVALENCE</a:t>
            </a:r>
          </a:p>
        </p:txBody>
      </p:sp>
      <p:sp>
        <p:nvSpPr>
          <p:cNvPr id="77082" name="Text Box 282"/>
          <p:cNvSpPr txBox="1">
            <a:spLocks noChangeArrowheads="1"/>
          </p:cNvSpPr>
          <p:nvPr/>
        </p:nvSpPr>
        <p:spPr bwMode="auto">
          <a:xfrm>
            <a:off x="323850" y="5949950"/>
            <a:ext cx="5976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2000">
                <a:solidFill>
                  <a:srgbClr val="FFFF00"/>
                </a:solidFill>
                <a:latin typeface="Arial" charset="0"/>
              </a:rPr>
              <a:t>Prevalence: 15 studies; “70 and “80 yrs</a:t>
            </a:r>
          </a:p>
          <a:p>
            <a:pPr eaLnBrk="0" hangingPunct="0"/>
            <a:r>
              <a:rPr lang="it-IT" sz="2000">
                <a:solidFill>
                  <a:srgbClr val="FFFF00"/>
                </a:solidFill>
                <a:latin typeface="Arial" charset="0"/>
              </a:rPr>
              <a:t>Incidence:      4 studies; “70 and “80 yrs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ChangeArrowheads="1"/>
          </p:cNvSpPr>
          <p:nvPr/>
        </p:nvSpPr>
        <p:spPr bwMode="auto">
          <a:xfrm rot="16200000">
            <a:off x="-510380" y="5536406"/>
            <a:ext cx="2379662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1066800" y="3276600"/>
            <a:ext cx="7162800" cy="195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lvl="2" indent="-288925" algn="just" eaLnBrk="0" hangingPunct="0">
              <a:lnSpc>
                <a:spcPct val="90000"/>
              </a:lnSpc>
              <a:buClr>
                <a:srgbClr val="FF9933"/>
              </a:buClr>
            </a:pPr>
            <a:endParaRPr lang="it-IT" sz="2600">
              <a:solidFill>
                <a:srgbClr val="FFFF66"/>
              </a:solidFill>
              <a:latin typeface="Britannic Bold" pitchFamily="34" charset="0"/>
            </a:endParaRPr>
          </a:p>
          <a:p>
            <a:pPr marL="669925" lvl="2" indent="-288925" algn="just" eaLnBrk="0" hangingPunct="0">
              <a:lnSpc>
                <a:spcPct val="90000"/>
              </a:lnSpc>
              <a:buClr>
                <a:srgbClr val="FF9933"/>
              </a:buClr>
              <a:buFontTx/>
              <a:buChar char="•"/>
            </a:pPr>
            <a:r>
              <a:rPr lang="it-IT" sz="2800">
                <a:solidFill>
                  <a:srgbClr val="FFFF66"/>
                </a:solidFill>
                <a:latin typeface="Arial" charset="0"/>
              </a:rPr>
              <a:t>Prevalence   = 70 / 100,000 </a:t>
            </a:r>
          </a:p>
          <a:p>
            <a:pPr marL="669925" lvl="2" indent="-288925" algn="just" eaLnBrk="0" hangingPunct="0">
              <a:lnSpc>
                <a:spcPct val="90000"/>
              </a:lnSpc>
              <a:buClr>
                <a:srgbClr val="FF9933"/>
              </a:buClr>
              <a:buFontTx/>
              <a:buChar char="•"/>
            </a:pPr>
            <a:r>
              <a:rPr lang="it-IT" sz="2800">
                <a:solidFill>
                  <a:srgbClr val="FFFF66"/>
                </a:solidFill>
                <a:latin typeface="Arial" charset="0"/>
              </a:rPr>
              <a:t>Incidence     =  3.9 cases / 100,000 </a:t>
            </a:r>
          </a:p>
          <a:p>
            <a:pPr marL="669925" lvl="2" indent="-288925" algn="just" eaLnBrk="0" hangingPunct="0">
              <a:lnSpc>
                <a:spcPct val="90000"/>
              </a:lnSpc>
              <a:buClr>
                <a:srgbClr val="FF9933"/>
              </a:buClr>
              <a:buFontTx/>
              <a:buChar char="•"/>
            </a:pPr>
            <a:r>
              <a:rPr lang="it-IT" sz="2800">
                <a:solidFill>
                  <a:srgbClr val="FFFF66"/>
                </a:solidFill>
                <a:latin typeface="Arial" charset="0"/>
              </a:rPr>
              <a:t>Total number of cases = 50.000</a:t>
            </a:r>
            <a:endParaRPr lang="it-IT" sz="2600" b="0">
              <a:solidFill>
                <a:srgbClr val="FFFF66"/>
              </a:solidFill>
              <a:latin typeface="Britannic Bold" pitchFamily="34" charset="0"/>
            </a:endParaRPr>
          </a:p>
          <a:p>
            <a:pPr marL="669925" lvl="2" indent="-288925" algn="just" eaLnBrk="0" hangingPunct="0">
              <a:lnSpc>
                <a:spcPct val="90000"/>
              </a:lnSpc>
              <a:buClr>
                <a:srgbClr val="FF9933"/>
              </a:buClr>
            </a:pPr>
            <a:endParaRPr lang="it-IT" sz="2600">
              <a:solidFill>
                <a:srgbClr val="FFFF66"/>
              </a:solidFill>
              <a:latin typeface="Britannic Bold" pitchFamily="34" charset="0"/>
            </a:endParaRPr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08962" cy="1295400"/>
          </a:xfrm>
        </p:spPr>
        <p:txBody>
          <a:bodyPr/>
          <a:lstStyle/>
          <a:p>
            <a:r>
              <a:rPr lang="it-IT" b="1">
                <a:solidFill>
                  <a:srgbClr val="FF9933"/>
                </a:solidFill>
              </a:rPr>
              <a:t>MULTIPLE SCLEROSIS</a:t>
            </a:r>
            <a:r>
              <a:rPr lang="it-IT" b="1">
                <a:solidFill>
                  <a:srgbClr val="FF9900"/>
                </a:solidFill>
              </a:rPr>
              <a:t/>
            </a:r>
            <a:br>
              <a:rPr lang="it-IT" b="1">
                <a:solidFill>
                  <a:srgbClr val="FF9900"/>
                </a:solidFill>
              </a:rPr>
            </a:br>
            <a:r>
              <a:rPr lang="it-IT" b="1">
                <a:solidFill>
                  <a:srgbClr val="FF9900"/>
                </a:solidFill>
              </a:rPr>
              <a:t>Hypothetical distribution</a:t>
            </a:r>
            <a:r>
              <a:rPr lang="it-IT" sz="4000" b="1">
                <a:solidFill>
                  <a:srgbClr val="FF9900"/>
                </a:solidFill>
              </a:rPr>
              <a:t> in Italy</a:t>
            </a:r>
          </a:p>
        </p:txBody>
      </p:sp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0" y="1573213"/>
          <a:ext cx="4808538" cy="2262187"/>
        </p:xfrm>
        <a:graphic>
          <a:graphicData uri="http://schemas.openxmlformats.org/presentationml/2006/ole">
            <p:oleObj spid="_x0000_s72706" name="Grafico" r:id="rId3" imgW="8748004" imgH="4115044" progId="MSGraph.Chart.8">
              <p:embed followColorScheme="full"/>
            </p:oleObj>
          </a:graphicData>
        </a:graphic>
      </p:graphicFrame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95288" y="0"/>
            <a:ext cx="87487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9933"/>
                </a:solidFill>
              </a:rPr>
              <a:t>Incidenza, Prevalenza e Mortalità in Pazienti con Sclerosi Multipla  suddivisi per decadi di eta’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333875" y="1341438"/>
          <a:ext cx="4811713" cy="2725737"/>
        </p:xfrm>
        <a:graphic>
          <a:graphicData uri="http://schemas.openxmlformats.org/presentationml/2006/ole">
            <p:oleObj spid="_x0000_s72708" name="Grafico" r:id="rId4" imgW="8748004" imgH="4115044" progId="MSGraph.Chart.8">
              <p:embed followColorScheme="full"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-1588" y="4132263"/>
          <a:ext cx="4811713" cy="2725737"/>
        </p:xfrm>
        <a:graphic>
          <a:graphicData uri="http://schemas.openxmlformats.org/presentationml/2006/ole">
            <p:oleObj spid="_x0000_s72709" name="Grafico" r:id="rId5" imgW="8748004" imgH="4115044" progId="MSGraph.Chart.8">
              <p:embed followColorScheme="full"/>
            </p:oleObj>
          </a:graphicData>
        </a:graphic>
      </p:graphicFrame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0" y="1066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it-IT" b="0">
                <a:solidFill>
                  <a:srgbClr val="FFFF00"/>
                </a:solidFill>
              </a:rPr>
              <a:t>% dei casi incidenti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572000" y="105251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it-IT">
                <a:solidFill>
                  <a:srgbClr val="FFFF00"/>
                </a:solidFill>
              </a:rPr>
              <a:t>% dei casi prevalenti 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0" y="3789363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it-IT">
                <a:solidFill>
                  <a:srgbClr val="FFFF00"/>
                </a:solidFill>
              </a:rPr>
              <a:t>% della mortalità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 flipH="1">
            <a:off x="5640388" y="4508500"/>
            <a:ext cx="661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4284663" y="3789363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solidFill>
                  <a:srgbClr val="FFFF00"/>
                </a:solidFill>
                <a:latin typeface="Arial" charset="0"/>
              </a:rPr>
              <a:t>età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8388350" y="38608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8604250" y="38608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8593138" y="3860800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solidFill>
                  <a:srgbClr val="FFFF00"/>
                </a:solidFill>
                <a:latin typeface="Arial" charset="0"/>
              </a:rPr>
              <a:t>età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427538" y="646112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solidFill>
                  <a:srgbClr val="FFFF00"/>
                </a:solidFill>
                <a:latin typeface="Arial" charset="0"/>
              </a:rPr>
              <a:t>età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it-IT" sz="3200">
                <a:latin typeface="Arial" charset="0"/>
              </a:rPr>
              <a:t>S.M.: Prevalenza per sesso e per età (Danimarca, 1950.)</a:t>
            </a:r>
            <a:r>
              <a:rPr lang="it-IT"/>
              <a:t> </a:t>
            </a:r>
          </a:p>
        </p:txBody>
      </p:sp>
      <p:pic>
        <p:nvPicPr>
          <p:cNvPr id="254980" name="Picture 4" descr="46600280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97038"/>
            <a:ext cx="4953000" cy="493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Arial" charset="0"/>
              </a:rPr>
              <a:t>S.M.: Incidenza per sesso e per età (Danimarca, 1950.)</a:t>
            </a:r>
          </a:p>
        </p:txBody>
      </p:sp>
      <p:pic>
        <p:nvPicPr>
          <p:cNvPr id="256004" name="Picture 1028" descr="466002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248400" cy="482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Group 2"/>
          <p:cNvGraphicFramePr>
            <a:graphicFrameLocks noGrp="1"/>
          </p:cNvGraphicFramePr>
          <p:nvPr>
            <p:ph idx="1"/>
          </p:nvPr>
        </p:nvGraphicFramePr>
        <p:xfrm>
          <a:off x="395288" y="1700213"/>
          <a:ext cx="8424862" cy="4553458"/>
        </p:xfrm>
        <a:graphic>
          <a:graphicData uri="http://schemas.openxmlformats.org/drawingml/2006/table">
            <a:tbl>
              <a:tblPr/>
              <a:tblGrid>
                <a:gridCol w="2881312"/>
                <a:gridCol w="554355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Eta’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&lt;16 anni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2,7-7 %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(Duquette ‘87, Boutin ‘88,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Sindern,’92, Ghezzi ’97, Simone ‘02)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1-6 anni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0,2-0,7%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Ruggieri ‘99, Compston ‘98,Duquette ‘87)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468313" y="188913"/>
            <a:ext cx="8207375" cy="12954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lIns="92075" tIns="46038" rIns="92075" bIns="46038" anchor="ctr">
            <a:flatTx/>
          </a:bodyPr>
          <a:lstStyle/>
          <a:p>
            <a:pPr algn="ctr"/>
            <a:r>
              <a:rPr lang="it-IT" sz="3000">
                <a:latin typeface="Comic Sans MS" pitchFamily="66" charset="0"/>
              </a:rPr>
              <a:t>Frequenza di esordio infantile nella 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Group 2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424863" cy="4224338"/>
        </p:xfrm>
        <a:graphic>
          <a:graphicData uri="http://schemas.openxmlformats.org/drawingml/2006/table">
            <a:tbl>
              <a:tblPr/>
              <a:tblGrid>
                <a:gridCol w="4248150"/>
                <a:gridCol w="4176713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Eta’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&lt;16 anni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1,35-2,5/100.000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1-6 anni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0,4-1,4/100.000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533400" y="533400"/>
            <a:ext cx="8207375" cy="12954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lIns="92075" tIns="46038" rIns="92075" bIns="46038" anchor="ctr">
            <a:flatTx/>
          </a:bodyPr>
          <a:lstStyle/>
          <a:p>
            <a:pPr algn="ctr"/>
            <a:r>
              <a:rPr lang="it-IT" sz="3000">
                <a:latin typeface="Comic Sans MS" pitchFamily="66" charset="0"/>
              </a:rPr>
              <a:t>Prevalenza “stimata” della SM ad esordio infantile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Group 2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424863" cy="4224338"/>
        </p:xfrm>
        <a:graphic>
          <a:graphicData uri="http://schemas.openxmlformats.org/drawingml/2006/table">
            <a:tbl>
              <a:tblPr/>
              <a:tblGrid>
                <a:gridCol w="4248150"/>
                <a:gridCol w="4176713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Eta’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&lt;16 anni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0.1-0.28/100.000/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 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1-6 anni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0,03-0.1/100.000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 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533400" y="609600"/>
            <a:ext cx="8207375" cy="12954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lIns="92075" tIns="46038" rIns="92075" bIns="46038" anchor="ctr">
            <a:flatTx/>
          </a:bodyPr>
          <a:lstStyle/>
          <a:p>
            <a:pPr algn="ctr"/>
            <a:r>
              <a:rPr lang="it-IT" sz="3000">
                <a:latin typeface="Comic Sans MS" pitchFamily="66" charset="0"/>
              </a:rPr>
              <a:t>Incidenza “stimata” della SM ad esordio infantile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Arial" charset="0"/>
              </a:rPr>
              <a:t>S.M.: mortalità annuale media (decennio di riferimento 1951-1960).</a:t>
            </a:r>
          </a:p>
        </p:txBody>
      </p:sp>
      <p:pic>
        <p:nvPicPr>
          <p:cNvPr id="252932" name="Picture 4" descr="46600230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46288"/>
            <a:ext cx="6172200" cy="446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375" y="1365250"/>
            <a:ext cx="7805738" cy="4797425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Clr>
                <a:srgbClr val="EE8B68"/>
              </a:buClr>
              <a:buSzPct val="130000"/>
            </a:pPr>
            <a:r>
              <a:rPr lang="fr-FR" altLang="fr-FR" sz="2400">
                <a:latin typeface="Arial" charset="0"/>
              </a:rPr>
              <a:t>M</a:t>
            </a:r>
            <a:r>
              <a:rPr lang="en-US" altLang="fr-FR" sz="2400">
                <a:latin typeface="Arial" charset="0"/>
              </a:rPr>
              <a:t>alattia infiammatoria cronica demielinizzante </a:t>
            </a:r>
          </a:p>
          <a:p>
            <a:pPr marL="381000" indent="-381000">
              <a:lnSpc>
                <a:spcPct val="110000"/>
              </a:lnSpc>
              <a:buClr>
                <a:srgbClr val="EE8B68"/>
              </a:buClr>
              <a:buSzPct val="130000"/>
              <a:buFontTx/>
              <a:buNone/>
            </a:pPr>
            <a:r>
              <a:rPr lang="en-US" altLang="fr-FR" sz="2400">
                <a:latin typeface="Arial" charset="0"/>
              </a:rPr>
              <a:t>	del SNC</a:t>
            </a:r>
          </a:p>
          <a:p>
            <a:pPr marL="381000" indent="-381000" algn="just">
              <a:lnSpc>
                <a:spcPct val="110000"/>
              </a:lnSpc>
              <a:buClr>
                <a:srgbClr val="EE8B68"/>
              </a:buClr>
            </a:pPr>
            <a:endParaRPr lang="en-US" altLang="fr-FR" sz="2400">
              <a:latin typeface="Arial" charset="0"/>
            </a:endParaRPr>
          </a:p>
          <a:p>
            <a:pPr marL="381000" indent="-381000">
              <a:lnSpc>
                <a:spcPct val="110000"/>
              </a:lnSpc>
              <a:buClr>
                <a:srgbClr val="EE8B68"/>
              </a:buClr>
              <a:buSzPct val="130000"/>
            </a:pPr>
            <a:r>
              <a:rPr lang="en-US" altLang="fr-FR" sz="2400">
                <a:latin typeface="Arial" charset="0"/>
              </a:rPr>
              <a:t>Descritta per la prima volta  da Charcot e Vulpian  nel 1866</a:t>
            </a:r>
          </a:p>
          <a:p>
            <a:pPr marL="381000" indent="-381000" algn="just">
              <a:lnSpc>
                <a:spcPct val="110000"/>
              </a:lnSpc>
              <a:buClr>
                <a:srgbClr val="EE8B68"/>
              </a:buClr>
            </a:pPr>
            <a:endParaRPr lang="en-US" altLang="fr-FR" sz="2400">
              <a:latin typeface="Arial" charset="0"/>
            </a:endParaRPr>
          </a:p>
          <a:p>
            <a:pPr marL="381000" indent="-381000">
              <a:lnSpc>
                <a:spcPct val="110000"/>
              </a:lnSpc>
              <a:buClr>
                <a:srgbClr val="EE8B68"/>
              </a:buClr>
              <a:buSzPct val="130000"/>
            </a:pPr>
            <a:r>
              <a:rPr lang="en-US" altLang="fr-FR" sz="2400">
                <a:latin typeface="Arial" charset="0"/>
              </a:rPr>
              <a:t>Caratterizzata da placche sclerotiche disseminate nella sostanza bianca dell’encefalo e del midollo spinale, e da variabilità dei sintomi</a:t>
            </a:r>
          </a:p>
          <a:p>
            <a:pPr marL="381000" indent="-381000" algn="just">
              <a:lnSpc>
                <a:spcPct val="110000"/>
              </a:lnSpc>
              <a:buClr>
                <a:srgbClr val="EE8B68"/>
              </a:buClr>
            </a:pPr>
            <a:endParaRPr lang="en-US" altLang="fr-FR" sz="2400"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867400"/>
            <a:ext cx="8963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fr-FR" sz="1800" i="1">
                <a:solidFill>
                  <a:schemeClr val="tx2"/>
                </a:solidFill>
                <a:latin typeface="Arial" charset="0"/>
              </a:rPr>
              <a:t>Compston A. The story of Multiple Sclerosis in McAlpine’s Multiple Sclerosis. 3</a:t>
            </a:r>
            <a:r>
              <a:rPr lang="en-GB" altLang="fr-FR" sz="1800" i="1" baseline="30000">
                <a:solidFill>
                  <a:schemeClr val="tx2"/>
                </a:solidFill>
                <a:latin typeface="Arial" charset="0"/>
              </a:rPr>
              <a:t>rd</a:t>
            </a:r>
            <a:r>
              <a:rPr lang="en-GB" altLang="fr-FR" sz="1800" i="1">
                <a:solidFill>
                  <a:schemeClr val="tx2"/>
                </a:solidFill>
                <a:latin typeface="Arial" charset="0"/>
              </a:rPr>
              <a:t> ed. London: Churchill Livingstone 1998.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4263" y="247650"/>
            <a:ext cx="4475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just">
              <a:lnSpc>
                <a:spcPct val="110000"/>
              </a:lnSpc>
              <a:spcBef>
                <a:spcPct val="20000"/>
              </a:spcBef>
            </a:pPr>
            <a:r>
              <a:rPr lang="en-US" altLang="fr-FR" sz="3600" b="0">
                <a:solidFill>
                  <a:srgbClr val="FFFF00"/>
                </a:solidFill>
                <a:latin typeface="Arial" charset="0"/>
              </a:rPr>
              <a:t>Sclerosi Multip</a:t>
            </a:r>
            <a:r>
              <a:rPr lang="fr-FR" altLang="fr-FR" sz="3600" b="0">
                <a:solidFill>
                  <a:srgbClr val="FFFF00"/>
                </a:solidFill>
                <a:latin typeface="Arial" charset="0"/>
              </a:rPr>
              <a:t>la</a:t>
            </a:r>
            <a:endParaRPr lang="en-US" altLang="fr-FR" sz="3600" b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>
                <a:latin typeface="Arial" charset="0"/>
              </a:rPr>
              <a:t>S.M.: sopravvivenza dopo la diagnosi.</a:t>
            </a:r>
          </a:p>
        </p:txBody>
      </p:sp>
      <p:pic>
        <p:nvPicPr>
          <p:cNvPr id="257028" name="Picture 1028" descr="46600300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570538" cy="487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3" y="117475"/>
            <a:ext cx="7924800" cy="1066800"/>
          </a:xfrm>
          <a:noFill/>
          <a:ln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4000">
                <a:solidFill>
                  <a:srgbClr val="FFFF00"/>
                </a:solidFill>
                <a:latin typeface="Arial" charset="0"/>
              </a:rPr>
              <a:t>Fattori esogeni e scatenanti della SM</a:t>
            </a:r>
            <a:endParaRPr lang="en-US" altLang="fr-FR" sz="4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9375" y="6557963"/>
            <a:ext cx="921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chemeClr val="bg1"/>
                </a:solidFill>
                <a:latin typeface="Arial" charset="0"/>
              </a:rPr>
              <a:t>Compston A. Distribution  of Multiple Sclerosis </a:t>
            </a:r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in Mc Alpine’s Multiple Sclerosis, p 98.3</a:t>
            </a:r>
            <a:r>
              <a:rPr lang="en-GB" altLang="fr-FR" sz="1200" b="0" i="1" baseline="30000"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 ed. London: Churchill Livingstone 1998.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8138" y="2452688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EE8B68"/>
                </a:solidFill>
                <a:latin typeface="Arial" charset="0"/>
              </a:rPr>
              <a:t>Infezioni virali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6400" y="2919413"/>
            <a:ext cx="2538413" cy="1495425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Morbillo </a:t>
            </a:r>
          </a:p>
          <a:p>
            <a:pPr eaLnBrk="0" hangingPunct="0">
              <a:buFontTx/>
              <a:buChar char="•"/>
            </a:pP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Parotite epidemica</a:t>
            </a:r>
          </a:p>
          <a:p>
            <a:pPr eaLnBrk="0" hangingPunct="0">
              <a:buFontTx/>
              <a:buChar char="•"/>
            </a:pP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Rosolia</a:t>
            </a:r>
          </a:p>
          <a:p>
            <a:pPr eaLnBrk="0" hangingPunct="0">
              <a:buFontTx/>
              <a:buChar char="•"/>
            </a:pP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Mononucleosi (EBV)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11163" y="2843213"/>
            <a:ext cx="233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92450" y="2455863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EE8B68"/>
                </a:solidFill>
                <a:latin typeface="Arial" charset="0"/>
              </a:rPr>
              <a:t>Virus specifici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24200" y="3048000"/>
            <a:ext cx="2706688" cy="1220788"/>
          </a:xfrm>
          <a:prstGeom prst="rect">
            <a:avLst/>
          </a:prstGeom>
          <a:solidFill>
            <a:srgbClr val="7FC5F9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Retrovirus associato</a:t>
            </a:r>
          </a:p>
          <a:p>
            <a:pPr eaLnBrk="0" hangingPunct="0"/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 alla sclerosi multipla</a:t>
            </a:r>
          </a:p>
          <a:p>
            <a:pPr eaLnBrk="0" hangingPunct="0"/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 (MSRV)</a:t>
            </a:r>
          </a:p>
          <a:p>
            <a:pPr eaLnBrk="0" hangingPunct="0">
              <a:buFontTx/>
              <a:buChar char="•"/>
            </a:pP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HHV-6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910263" y="2473325"/>
            <a:ext cx="26939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EE8B68"/>
                </a:solidFill>
                <a:latin typeface="Arial" charset="0"/>
              </a:rPr>
              <a:t>Traumi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2381250" cy="1220788"/>
          </a:xfrm>
          <a:prstGeom prst="rect">
            <a:avLst/>
          </a:prstGeom>
          <a:solidFill>
            <a:srgbClr val="BEE1FC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Traumi elettrici</a:t>
            </a:r>
          </a:p>
          <a:p>
            <a:pPr eaLnBrk="0" hangingPunct="0">
              <a:buFontTx/>
              <a:buChar char="•"/>
            </a:pP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Coesistenza con </a:t>
            </a:r>
          </a:p>
          <a:p>
            <a:pPr eaLnBrk="0" hangingPunct="0"/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  l’artrosi cervicale</a:t>
            </a:r>
          </a:p>
          <a:p>
            <a:pPr eaLnBrk="0" hangingPunct="0">
              <a:buFontTx/>
              <a:buChar char="•"/>
            </a:pPr>
            <a:r>
              <a:rPr lang="fr-FR" altLang="fr-FR" sz="1800">
                <a:solidFill>
                  <a:srgbClr val="000066"/>
                </a:solidFill>
                <a:latin typeface="Arial" charset="0"/>
              </a:rPr>
              <a:t>  Parto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011863" y="2843213"/>
            <a:ext cx="23590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171825" y="2857500"/>
            <a:ext cx="2427288" cy="0"/>
          </a:xfrm>
          <a:prstGeom prst="line">
            <a:avLst/>
          </a:prstGeom>
          <a:noFill/>
          <a:ln w="38100">
            <a:solidFill>
              <a:srgbClr val="A3D5FB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612775"/>
            <a:ext cx="7802563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576263" y="1752600"/>
            <a:ext cx="8194675" cy="4267200"/>
          </a:xfrm>
          <a:noFill/>
        </p:spPr>
        <p:txBody>
          <a:bodyPr/>
          <a:lstStyle/>
          <a:p>
            <a:pPr marL="571500" indent="-571500">
              <a:buClr>
                <a:srgbClr val="EE8B68"/>
              </a:buClr>
              <a:buSzPct val="130000"/>
            </a:pPr>
            <a:r>
              <a:rPr lang="en-GB" altLang="fr-FR" sz="2400">
                <a:latin typeface="Arial" charset="0"/>
              </a:rPr>
              <a:t>In un parente di primo grado di un paziente con SM, </a:t>
            </a:r>
            <a:r>
              <a:rPr lang="fr-FR" altLang="fr-FR" sz="2400">
                <a:latin typeface="Arial" charset="0"/>
              </a:rPr>
              <a:t>il rischio assoluto di SM è:</a:t>
            </a:r>
            <a:endParaRPr lang="en-GB" altLang="fr-FR" sz="2400">
              <a:latin typeface="Arial" charset="0"/>
            </a:endParaRPr>
          </a:p>
          <a:p>
            <a:pPr marL="571500" indent="-571500">
              <a:buClr>
                <a:srgbClr val="FF9999"/>
              </a:buClr>
              <a:buSzPct val="130000"/>
              <a:buFont typeface="Wingdings" pitchFamily="2" charset="2"/>
              <a:buNone/>
            </a:pPr>
            <a:r>
              <a:rPr lang="en-GB" altLang="fr-FR" sz="2400">
                <a:latin typeface="Arial" charset="0"/>
              </a:rPr>
              <a:t>      - </a:t>
            </a:r>
            <a:r>
              <a:rPr lang="en-GB" altLang="fr-FR" sz="2400">
                <a:solidFill>
                  <a:srgbClr val="EE8B68"/>
                </a:solidFill>
                <a:latin typeface="Arial" charset="0"/>
              </a:rPr>
              <a:t>&lt; 5%</a:t>
            </a:r>
          </a:p>
          <a:p>
            <a:pPr marL="571500" indent="-571500">
              <a:buClr>
                <a:srgbClr val="FF9999"/>
              </a:buClr>
              <a:buSzPct val="130000"/>
              <a:buFont typeface="Wingdings" pitchFamily="2" charset="2"/>
              <a:buNone/>
            </a:pPr>
            <a:r>
              <a:rPr lang="en-GB" altLang="fr-FR" sz="2400">
                <a:solidFill>
                  <a:srgbClr val="EE8B68"/>
                </a:solidFill>
                <a:latin typeface="Arial" charset="0"/>
              </a:rPr>
              <a:t>      </a:t>
            </a:r>
            <a:r>
              <a:rPr lang="en-GB" altLang="fr-FR" sz="2400">
                <a:latin typeface="Arial" charset="0"/>
              </a:rPr>
              <a:t>-</a:t>
            </a:r>
            <a:r>
              <a:rPr lang="en-GB" altLang="fr-FR" sz="2400">
                <a:solidFill>
                  <a:srgbClr val="EE8B68"/>
                </a:solidFill>
                <a:latin typeface="Arial" charset="0"/>
              </a:rPr>
              <a:t> = 20-40 volte quello della popolazione generale</a:t>
            </a:r>
          </a:p>
          <a:p>
            <a:pPr marL="571500" indent="-571500">
              <a:buClr>
                <a:srgbClr val="FF9999"/>
              </a:buClr>
              <a:buSzPct val="130000"/>
              <a:buFont typeface="Wingdings" pitchFamily="2" charset="2"/>
              <a:buNone/>
            </a:pPr>
            <a:endParaRPr lang="en-GB" altLang="fr-FR" sz="2400">
              <a:latin typeface="Arial" charset="0"/>
            </a:endParaRPr>
          </a:p>
          <a:p>
            <a:pPr marL="571500" indent="-571500">
              <a:buClr>
                <a:srgbClr val="EE8B68"/>
              </a:buClr>
              <a:buSzPct val="130000"/>
            </a:pPr>
            <a:r>
              <a:rPr lang="en-GB" altLang="fr-FR" sz="2400">
                <a:latin typeface="Arial" charset="0"/>
              </a:rPr>
              <a:t>Nei gemelli monozigoti, la concordanza per la SM è più elevata </a:t>
            </a:r>
            <a:r>
              <a:rPr lang="en-GB" altLang="fr-FR" sz="2400">
                <a:solidFill>
                  <a:srgbClr val="EE8B68"/>
                </a:solidFill>
                <a:latin typeface="Arial" charset="0"/>
              </a:rPr>
              <a:t>(31%)</a:t>
            </a:r>
            <a:r>
              <a:rPr lang="en-GB" altLang="fr-FR" sz="2400">
                <a:latin typeface="Arial" charset="0"/>
              </a:rPr>
              <a:t> che nei gemelli eterozigoti </a:t>
            </a:r>
            <a:r>
              <a:rPr lang="en-GB" altLang="fr-FR" sz="2400">
                <a:solidFill>
                  <a:srgbClr val="EE8B68"/>
                </a:solidFill>
                <a:latin typeface="Arial" charset="0"/>
              </a:rPr>
              <a:t>(5%)</a:t>
            </a:r>
          </a:p>
          <a:p>
            <a:pPr marL="571500" indent="-571500">
              <a:buClr>
                <a:srgbClr val="EE8B68"/>
              </a:buClr>
              <a:buSzPct val="130000"/>
              <a:buFontTx/>
              <a:buNone/>
            </a:pPr>
            <a:endParaRPr lang="en-GB" altLang="fr-FR" sz="2400">
              <a:solidFill>
                <a:srgbClr val="EE8B68"/>
              </a:solidFill>
              <a:latin typeface="Arial" charset="0"/>
            </a:endParaRPr>
          </a:p>
          <a:p>
            <a:pPr marL="571500" indent="-571500">
              <a:buClr>
                <a:srgbClr val="EE8B68"/>
              </a:buClr>
              <a:buSzPct val="130000"/>
            </a:pPr>
            <a:r>
              <a:rPr lang="en-GB" altLang="fr-FR" sz="2400">
                <a:latin typeface="Arial" charset="0"/>
              </a:rPr>
              <a:t>La presenza dell’allele HDL-DR2 aumenta il rischio di SM</a:t>
            </a:r>
          </a:p>
        </p:txBody>
      </p:sp>
      <p:sp>
        <p:nvSpPr>
          <p:cNvPr id="280579" name="Rectangle 1027"/>
          <p:cNvSpPr>
            <a:spLocks noChangeArrowheads="1"/>
          </p:cNvSpPr>
          <p:nvPr/>
        </p:nvSpPr>
        <p:spPr bwMode="auto">
          <a:xfrm>
            <a:off x="1524000" y="304800"/>
            <a:ext cx="330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altLang="fr-FR" sz="3600" b="0">
                <a:solidFill>
                  <a:srgbClr val="FFFF00"/>
                </a:solidFill>
                <a:latin typeface="Arial" charset="0"/>
              </a:rPr>
              <a:t>Fattori genetici </a:t>
            </a:r>
          </a:p>
        </p:txBody>
      </p:sp>
      <p:sp>
        <p:nvSpPr>
          <p:cNvPr id="280580" name="Text Box 1028"/>
          <p:cNvSpPr txBox="1">
            <a:spLocks noChangeArrowheads="1"/>
          </p:cNvSpPr>
          <p:nvPr/>
        </p:nvSpPr>
        <p:spPr bwMode="auto">
          <a:xfrm>
            <a:off x="79375" y="6557963"/>
            <a:ext cx="921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Noseworthy J.H. et al. Medical Progress: Multiple Sclerosis N Engl J Med 2000 ; 343 : 938-52.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>
                <a:solidFill>
                  <a:schemeClr val="tx1"/>
                </a:solidFill>
                <a:latin typeface="Arial" charset="0"/>
              </a:rPr>
              <a:t>Association between stressful life events and exacerbation</a:t>
            </a:r>
            <a:br>
              <a:rPr lang="it-IT" sz="2400" b="1">
                <a:solidFill>
                  <a:schemeClr val="tx1"/>
                </a:solidFill>
                <a:latin typeface="Arial" charset="0"/>
              </a:rPr>
            </a:br>
            <a:r>
              <a:rPr lang="it-IT" sz="2400" b="1">
                <a:solidFill>
                  <a:schemeClr val="tx1"/>
                </a:solidFill>
                <a:latin typeface="Arial" charset="0"/>
              </a:rPr>
              <a:t>in multiple sclerosis: a meta-analysis</a:t>
            </a:r>
            <a:endParaRPr lang="it-IT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it-IT" sz="2000" b="1">
                <a:latin typeface="Arial" charset="0"/>
              </a:rPr>
              <a:t>There is a consistent association between stressful life events and subsequent exacerbation in multiple sclerosis.  </a:t>
            </a:r>
          </a:p>
          <a:p>
            <a:endParaRPr lang="it-IT" sz="2000" b="1">
              <a:latin typeface="Arial" charset="0"/>
            </a:endParaRPr>
          </a:p>
          <a:p>
            <a:r>
              <a:rPr lang="it-IT" sz="2000" b="1">
                <a:latin typeface="Arial" charset="0"/>
              </a:rPr>
              <a:t>Investigation of the psychological, neuroendocrine, and immune mediators of stressful life events on exacerbation may lead to new behavioural and pharmacological strategies targeting potential links between stress and exacerbation.</a:t>
            </a:r>
          </a:p>
          <a:p>
            <a:endParaRPr lang="it-IT" sz="2000" b="1">
              <a:latin typeface="Arial" charset="0"/>
            </a:endParaRPr>
          </a:p>
          <a:p>
            <a:endParaRPr lang="it-IT" sz="1800" b="1" i="1">
              <a:latin typeface="Arial" charset="0"/>
            </a:endParaRPr>
          </a:p>
        </p:txBody>
      </p:sp>
      <p:sp>
        <p:nvSpPr>
          <p:cNvPr id="89092" name="Text Box 2052"/>
          <p:cNvSpPr txBox="1">
            <a:spLocks noChangeArrowheads="1"/>
          </p:cNvSpPr>
          <p:nvPr/>
        </p:nvSpPr>
        <p:spPr bwMode="auto">
          <a:xfrm>
            <a:off x="746125" y="1793875"/>
            <a:ext cx="763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>
                <a:solidFill>
                  <a:schemeClr val="accent1"/>
                </a:solidFill>
                <a:latin typeface="Arial" charset="0"/>
              </a:rPr>
              <a:t>David C Mohr, Stacey L Hart, Laura Julian, Darcy Cox, Daniel Pelletier                                  </a:t>
            </a:r>
            <a:r>
              <a:rPr lang="it-IT" sz="1800" i="1">
                <a:solidFill>
                  <a:srgbClr val="FF00FF"/>
                </a:solidFill>
                <a:latin typeface="Arial" charset="0"/>
              </a:rPr>
              <a:t>(BMJ VOLUME 328 27 MARCH 2004)</a:t>
            </a:r>
            <a:endParaRPr lang="it-IT" sz="180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61531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Text Box 1027"/>
          <p:cNvSpPr txBox="1">
            <a:spLocks noChangeArrowheads="1"/>
          </p:cNvSpPr>
          <p:nvPr/>
        </p:nvSpPr>
        <p:spPr bwMode="auto">
          <a:xfrm>
            <a:off x="212725" y="422275"/>
            <a:ext cx="21494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latin typeface="Arial" charset="0"/>
              </a:rPr>
              <a:t>Association between stressful life events and exacerbation</a:t>
            </a:r>
            <a:br>
              <a:rPr lang="it-IT">
                <a:latin typeface="Arial" charset="0"/>
              </a:rPr>
            </a:br>
            <a:r>
              <a:rPr lang="it-IT">
                <a:latin typeface="Arial" charset="0"/>
              </a:rPr>
              <a:t>in multiple sclerosis: a meta-analysis</a:t>
            </a:r>
          </a:p>
        </p:txBody>
      </p:sp>
      <p:sp>
        <p:nvSpPr>
          <p:cNvPr id="92164" name="Text Box 1028"/>
          <p:cNvSpPr txBox="1">
            <a:spLocks noChangeArrowheads="1"/>
          </p:cNvSpPr>
          <p:nvPr/>
        </p:nvSpPr>
        <p:spPr bwMode="auto">
          <a:xfrm>
            <a:off x="212725" y="5070475"/>
            <a:ext cx="2073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i="1">
                <a:solidFill>
                  <a:srgbClr val="FF00FF"/>
                </a:solidFill>
                <a:latin typeface="Arial" charset="0"/>
              </a:rPr>
              <a:t>BMJ, VOLUME 328, 27 MARCH 2004)</a:t>
            </a:r>
          </a:p>
        </p:txBody>
      </p:sp>
      <p:sp>
        <p:nvSpPr>
          <p:cNvPr id="92166" name="Text Box 1030"/>
          <p:cNvSpPr txBox="1">
            <a:spLocks noChangeArrowheads="1"/>
          </p:cNvSpPr>
          <p:nvPr/>
        </p:nvSpPr>
        <p:spPr bwMode="auto">
          <a:xfrm>
            <a:off x="304800" y="4114800"/>
            <a:ext cx="176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>
                <a:solidFill>
                  <a:schemeClr val="accent1"/>
                </a:solidFill>
                <a:latin typeface="Arial" charset="0"/>
              </a:rPr>
              <a:t>David C Mohr et 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3300"/>
                </a:solidFill>
                <a:latin typeface="Arial" charset="0"/>
              </a:rPr>
              <a:t>Effects of stress on exacerbation in multiple sclerosis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1295400"/>
            <a:ext cx="4678363" cy="5334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r>
              <a:rPr lang="it-IT" sz="4800">
                <a:latin typeface="Arial" charset="0"/>
              </a:rPr>
              <a:t>Immunopatogenesi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963" y="247650"/>
            <a:ext cx="8047037" cy="774700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fr-FR" sz="2800">
                <a:solidFill>
                  <a:srgbClr val="FFFF00"/>
                </a:solidFill>
                <a:latin typeface="Arial" charset="0"/>
              </a:rPr>
              <a:t>Punti che </a:t>
            </a:r>
            <a:r>
              <a:rPr lang="fr-FR" altLang="fr-FR" sz="2800">
                <a:solidFill>
                  <a:srgbClr val="FFFF00"/>
                </a:solidFill>
                <a:latin typeface="Arial" charset="0"/>
              </a:rPr>
              <a:t>implicano l’intervento del sistema immunitario nella patogenesi della SM</a:t>
            </a:r>
            <a:endParaRPr lang="en-US" altLang="fr-FR" sz="2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90488" y="6134100"/>
            <a:ext cx="90535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1. Noseworthy J.H. et al. Medical Progress: Multiple Sclerosis N Engl J Med 2000; 343: 938-52. </a:t>
            </a:r>
          </a:p>
          <a:p>
            <a:pPr eaLnBrk="0" hangingPunct="0"/>
            <a:r>
              <a:rPr lang="fr-FR" altLang="fr-FR" sz="1200" b="0" i="1">
                <a:solidFill>
                  <a:schemeClr val="bg1"/>
                </a:solidFill>
                <a:latin typeface="Arial" charset="0"/>
              </a:rPr>
              <a:t>2. Mc Donald I. Diagnostic methods and investigation in Multiple Sclerosis </a:t>
            </a:r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in Mc Alpine’s Multiple Sclerosis. </a:t>
            </a:r>
          </a:p>
          <a:p>
            <a:pPr eaLnBrk="0" hangingPunct="0"/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   3</a:t>
            </a:r>
            <a:r>
              <a:rPr lang="en-GB" altLang="fr-FR" sz="1200" b="0" i="1" baseline="30000"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 ed. London: Churchill Livingstone 1998.</a:t>
            </a:r>
            <a:endParaRPr lang="fr-FR" altLang="fr-FR" sz="1200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4419600" y="2057400"/>
            <a:ext cx="3759200" cy="1435100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108000" rIns="108000" bIns="108000">
            <a:spAutoFit/>
          </a:bodyPr>
          <a:lstStyle/>
          <a:p>
            <a:pPr eaLnBrk="0" hangingPunct="0">
              <a:buClr>
                <a:srgbClr val="000066"/>
              </a:buClr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Analisi del liquor:</a:t>
            </a:r>
          </a:p>
          <a:p>
            <a:pPr eaLnBrk="0" hangingPunct="0">
              <a:buClr>
                <a:srgbClr val="000066"/>
              </a:buClr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- sintesi intratecale di IgG</a:t>
            </a:r>
          </a:p>
          <a:p>
            <a:pPr eaLnBrk="0" hangingPunct="0">
              <a:buClr>
                <a:srgbClr val="000066"/>
              </a:buClr>
              <a:buFontTx/>
              <a:buChar char="-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bande oligoclonali delle IgG</a:t>
            </a:r>
          </a:p>
          <a:p>
            <a:pPr eaLnBrk="0" hangingPunct="0">
              <a:buClr>
                <a:srgbClr val="000066"/>
              </a:buClr>
              <a:buFontTx/>
              <a:buChar char="-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linfociti attivati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4419600" y="1447800"/>
            <a:ext cx="30146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90000" bIns="36000">
            <a:spAutoFit/>
          </a:bodyPr>
          <a:lstStyle/>
          <a:p>
            <a:pPr eaLnBrk="0" hangingPunct="0"/>
            <a:r>
              <a:rPr lang="fr-FR" altLang="fr-FR" sz="2200">
                <a:solidFill>
                  <a:srgbClr val="EE8B68"/>
                </a:solidFill>
                <a:latin typeface="Arial" charset="0"/>
              </a:rPr>
              <a:t>Reperti di laboratorio</a:t>
            </a:r>
            <a:r>
              <a:rPr lang="fr-FR" altLang="fr-FR" sz="2200">
                <a:solidFill>
                  <a:srgbClr val="EE8B68"/>
                </a:solidFill>
                <a:latin typeface="Arial" charset="0"/>
                <a:cs typeface="Arial" charset="0"/>
              </a:rPr>
              <a:t>²</a:t>
            </a:r>
            <a:endParaRPr lang="fr-FR" altLang="fr-FR" sz="2200" baseline="30000">
              <a:solidFill>
                <a:srgbClr val="EE8B68"/>
              </a:solidFill>
              <a:latin typeface="Arial" charset="0"/>
            </a:endParaRPr>
          </a:p>
        </p:txBody>
      </p:sp>
      <p:sp>
        <p:nvSpPr>
          <p:cNvPr id="282630" name="Line 6"/>
          <p:cNvSpPr>
            <a:spLocks noChangeShapeType="1"/>
          </p:cNvSpPr>
          <p:nvPr/>
        </p:nvSpPr>
        <p:spPr bwMode="auto">
          <a:xfrm>
            <a:off x="4495800" y="1905000"/>
            <a:ext cx="3736975" cy="0"/>
          </a:xfrm>
          <a:prstGeom prst="line">
            <a:avLst/>
          </a:prstGeom>
          <a:noFill/>
          <a:ln w="38100">
            <a:solidFill>
              <a:srgbClr val="A3D5FB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317500" y="2133600"/>
            <a:ext cx="3765550" cy="1444625"/>
          </a:xfrm>
          <a:prstGeom prst="rect">
            <a:avLst/>
          </a:prstGeom>
          <a:solidFill>
            <a:srgbClr val="BEE1FC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108000" tIns="108000" rIns="108000" bIns="108000">
            <a:spAutoFit/>
          </a:bodyPr>
          <a:lstStyle/>
          <a:p>
            <a:pPr eaLnBrk="0" hangingPunct="0">
              <a:buClr>
                <a:srgbClr val="FF9900"/>
              </a:buClr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Morfologia della placca: infiltrati infiammatori contenenti linfociti attivati e mediatori immunologici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317500" y="1644650"/>
            <a:ext cx="1276350" cy="4175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0" tIns="36000" rIns="90000" bIns="36000">
            <a:spAutoFit/>
          </a:bodyPr>
          <a:lstStyle/>
          <a:p>
            <a:pPr eaLnBrk="0" hangingPunct="0">
              <a:buClr>
                <a:srgbClr val="FF9900"/>
              </a:buClr>
            </a:pPr>
            <a:r>
              <a:rPr lang="fr-FR" altLang="fr-FR" sz="2200">
                <a:solidFill>
                  <a:srgbClr val="EE8B68"/>
                </a:solidFill>
                <a:latin typeface="Arial" charset="0"/>
              </a:rPr>
              <a:t>Istologici</a:t>
            </a:r>
            <a:r>
              <a:rPr lang="fr-FR" altLang="fr-FR" sz="2200" baseline="30000">
                <a:solidFill>
                  <a:srgbClr val="EE8B68"/>
                </a:solidFill>
                <a:latin typeface="Arial" charset="0"/>
              </a:rPr>
              <a:t>1</a:t>
            </a:r>
          </a:p>
        </p:txBody>
      </p:sp>
      <p:sp>
        <p:nvSpPr>
          <p:cNvPr id="282633" name="Line 9"/>
          <p:cNvSpPr>
            <a:spLocks noChangeShapeType="1"/>
          </p:cNvSpPr>
          <p:nvPr/>
        </p:nvSpPr>
        <p:spPr bwMode="auto">
          <a:xfrm>
            <a:off x="328613" y="2057400"/>
            <a:ext cx="3732212" cy="0"/>
          </a:xfrm>
          <a:prstGeom prst="line">
            <a:avLst/>
          </a:prstGeom>
          <a:noFill/>
          <a:ln w="38100">
            <a:solidFill>
              <a:srgbClr val="BEE1F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317500" y="4292600"/>
            <a:ext cx="3770313" cy="1139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108000" tIns="108000" rIns="108000" bIns="108000">
            <a:spAutoFit/>
          </a:bodyPr>
          <a:lstStyle/>
          <a:p>
            <a:pPr eaLnBrk="0" hangingPunct="0"/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Modalità terapeutiche efficaci:  </a:t>
            </a:r>
          </a:p>
          <a:p>
            <a:pPr eaLnBrk="0" hangingPunct="0">
              <a:buFontTx/>
              <a:buChar char="-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Immunosoppressori </a:t>
            </a:r>
          </a:p>
          <a:p>
            <a:pPr eaLnBrk="0" hangingPunct="0">
              <a:buFontTx/>
              <a:buChar char="-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Immunomodulatori</a:t>
            </a: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317500" y="3784600"/>
            <a:ext cx="15033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90000" bIns="36000">
            <a:spAutoFit/>
          </a:bodyPr>
          <a:lstStyle/>
          <a:p>
            <a:pPr eaLnBrk="0" hangingPunct="0">
              <a:buClr>
                <a:srgbClr val="FF9900"/>
              </a:buClr>
            </a:pPr>
            <a:r>
              <a:rPr lang="fr-FR" altLang="fr-FR" sz="2200">
                <a:solidFill>
                  <a:srgbClr val="EE8B68"/>
                </a:solidFill>
                <a:latin typeface="Arial" charset="0"/>
              </a:rPr>
              <a:t>Terapeutici</a:t>
            </a:r>
            <a:r>
              <a:rPr lang="fr-FR" altLang="fr-FR" sz="2200" baseline="30000">
                <a:solidFill>
                  <a:srgbClr val="EE8B68"/>
                </a:solidFill>
                <a:latin typeface="Arial" charset="0"/>
              </a:rPr>
              <a:t>1</a:t>
            </a:r>
          </a:p>
        </p:txBody>
      </p:sp>
      <p:sp>
        <p:nvSpPr>
          <p:cNvPr id="282636" name="Line 12"/>
          <p:cNvSpPr>
            <a:spLocks noChangeShapeType="1"/>
          </p:cNvSpPr>
          <p:nvPr/>
        </p:nvSpPr>
        <p:spPr bwMode="auto">
          <a:xfrm>
            <a:off x="317500" y="4216400"/>
            <a:ext cx="37544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2637" name="Line 13"/>
          <p:cNvSpPr>
            <a:spLocks noChangeShapeType="1"/>
          </p:cNvSpPr>
          <p:nvPr/>
        </p:nvSpPr>
        <p:spPr bwMode="auto">
          <a:xfrm flipV="1">
            <a:off x="4572000" y="3886200"/>
            <a:ext cx="3733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4419600" y="4038600"/>
            <a:ext cx="3825875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0">
                <a:solidFill>
                  <a:schemeClr val="accent2"/>
                </a:solidFill>
                <a:latin typeface="Arial" charset="0"/>
              </a:rPr>
              <a:t>EAE (experimental acute encephalomyelitis)</a:t>
            </a:r>
          </a:p>
        </p:txBody>
      </p:sp>
      <p:sp>
        <p:nvSpPr>
          <p:cNvPr id="282639" name="Text Box 15"/>
          <p:cNvSpPr txBox="1">
            <a:spLocks noChangeArrowheads="1"/>
          </p:cNvSpPr>
          <p:nvPr/>
        </p:nvSpPr>
        <p:spPr bwMode="auto">
          <a:xfrm>
            <a:off x="4403725" y="3698875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b="0"/>
          </a:p>
        </p:txBody>
      </p:sp>
      <p:sp>
        <p:nvSpPr>
          <p:cNvPr id="282640" name="Text Box 16"/>
          <p:cNvSpPr txBox="1">
            <a:spLocks noChangeArrowheads="1"/>
          </p:cNvSpPr>
          <p:nvPr/>
        </p:nvSpPr>
        <p:spPr bwMode="auto">
          <a:xfrm>
            <a:off x="4495800" y="3505200"/>
            <a:ext cx="2620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6600"/>
                </a:solidFill>
                <a:latin typeface="Arial" charset="0"/>
              </a:rPr>
              <a:t>Modelli sperimentali</a:t>
            </a:r>
          </a:p>
        </p:txBody>
      </p:sp>
      <p:sp>
        <p:nvSpPr>
          <p:cNvPr id="282642" name="Text Box 18"/>
          <p:cNvSpPr txBox="1">
            <a:spLocks noChangeArrowheads="1"/>
          </p:cNvSpPr>
          <p:nvPr/>
        </p:nvSpPr>
        <p:spPr bwMode="auto">
          <a:xfrm>
            <a:off x="4495800" y="5410200"/>
            <a:ext cx="4343400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altLang="it-IT" sz="2000">
                <a:solidFill>
                  <a:srgbClr val="003399"/>
                </a:solidFill>
                <a:latin typeface="Trebuchet MS" pitchFamily="34" charset="0"/>
              </a:rPr>
              <a:t>Associazione genetica con molecole del sistema immunitario</a:t>
            </a:r>
            <a:endParaRPr lang="it-IT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82643" name="Text Box 19"/>
          <p:cNvSpPr txBox="1">
            <a:spLocks noChangeArrowheads="1"/>
          </p:cNvSpPr>
          <p:nvPr/>
        </p:nvSpPr>
        <p:spPr bwMode="auto">
          <a:xfrm>
            <a:off x="4572000" y="4800600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6600"/>
                </a:solidFill>
                <a:latin typeface="Arial" charset="0"/>
              </a:rPr>
              <a:t>Immunogenetica</a:t>
            </a:r>
          </a:p>
        </p:txBody>
      </p:sp>
      <p:sp>
        <p:nvSpPr>
          <p:cNvPr id="282644" name="Line 20"/>
          <p:cNvSpPr>
            <a:spLocks noChangeShapeType="1"/>
          </p:cNvSpPr>
          <p:nvPr/>
        </p:nvSpPr>
        <p:spPr bwMode="auto">
          <a:xfrm flipV="1">
            <a:off x="4495800" y="5257800"/>
            <a:ext cx="43434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3587750" cy="641350"/>
          </a:xfrm>
        </p:spPr>
        <p:txBody>
          <a:bodyPr wrap="none">
            <a:spAutoFit/>
          </a:bodyPr>
          <a:lstStyle/>
          <a:p>
            <a:r>
              <a:rPr lang="en-US" altLang="fr-FR" sz="3600">
                <a:solidFill>
                  <a:srgbClr val="FFFF00"/>
                </a:solidFill>
                <a:latin typeface="Arial" charset="0"/>
              </a:rPr>
              <a:t>Esame del liquor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2603500"/>
            <a:ext cx="7802563" cy="2830513"/>
          </a:xfr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rgbClr val="EE8B68"/>
              </a:buClr>
              <a:buSzPct val="125000"/>
            </a:pPr>
            <a:r>
              <a:rPr lang="en-US" altLang="fr-FR" sz="2400"/>
              <a:t> Moderato aumento del livello delle proteine (0,5-0,7g/L)</a:t>
            </a:r>
          </a:p>
          <a:p>
            <a:pPr>
              <a:lnSpc>
                <a:spcPct val="90000"/>
              </a:lnSpc>
              <a:buClr>
                <a:srgbClr val="EE8B68"/>
              </a:buClr>
              <a:buSzPct val="125000"/>
            </a:pPr>
            <a:endParaRPr lang="en-US" altLang="fr-FR" sz="2400"/>
          </a:p>
          <a:p>
            <a:pPr>
              <a:lnSpc>
                <a:spcPct val="90000"/>
              </a:lnSpc>
              <a:buClr>
                <a:srgbClr val="EE8B68"/>
              </a:buClr>
              <a:buSzPct val="125000"/>
            </a:pPr>
            <a:r>
              <a:rPr lang="en-US" altLang="fr-FR" sz="2400"/>
              <a:t> </a:t>
            </a:r>
            <a:r>
              <a:rPr lang="fr-FR" altLang="fr-FR" sz="2400"/>
              <a:t>L</a:t>
            </a:r>
            <a:r>
              <a:rPr lang="en-US" altLang="fr-FR" sz="2400"/>
              <a:t>ivelli aumentati di IgG</a:t>
            </a:r>
          </a:p>
          <a:p>
            <a:pPr>
              <a:lnSpc>
                <a:spcPct val="90000"/>
              </a:lnSpc>
              <a:buClr>
                <a:srgbClr val="EE8B68"/>
              </a:buClr>
              <a:buSzPct val="125000"/>
            </a:pPr>
            <a:endParaRPr lang="en-US" altLang="fr-FR" sz="2400"/>
          </a:p>
          <a:p>
            <a:pPr>
              <a:lnSpc>
                <a:spcPct val="90000"/>
              </a:lnSpc>
              <a:buClr>
                <a:srgbClr val="EE8B68"/>
              </a:buClr>
              <a:buSzPct val="125000"/>
            </a:pPr>
            <a:r>
              <a:rPr lang="en-US" altLang="fr-FR" sz="2400"/>
              <a:t> Bande oligoclonali IgG (in &gt; 95% dei pazienti con SMCD)</a:t>
            </a:r>
          </a:p>
          <a:p>
            <a:pPr>
              <a:lnSpc>
                <a:spcPct val="90000"/>
              </a:lnSpc>
              <a:buClr>
                <a:srgbClr val="EE8B68"/>
              </a:buClr>
              <a:buSzPct val="125000"/>
            </a:pPr>
            <a:endParaRPr lang="en-US" altLang="fr-FR" sz="2400"/>
          </a:p>
          <a:p>
            <a:pPr>
              <a:lnSpc>
                <a:spcPct val="90000"/>
              </a:lnSpc>
              <a:buClr>
                <a:srgbClr val="EE8B68"/>
              </a:buClr>
              <a:buSzPct val="125000"/>
            </a:pPr>
            <a:r>
              <a:rPr lang="en-US" altLang="fr-FR" sz="2400"/>
              <a:t> Moderata pleiocitosi (10-20 cell</a:t>
            </a:r>
            <a:r>
              <a:rPr lang="fr-FR" altLang="fr-FR" sz="2400"/>
              <a:t>ule</a:t>
            </a:r>
            <a:r>
              <a:rPr lang="en-US" altLang="fr-FR" sz="2400"/>
              <a:t>/mL) 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101600" y="63293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chemeClr val="bg1"/>
                </a:solidFill>
                <a:latin typeface="Arial" charset="0"/>
              </a:rPr>
              <a:t>Mc Donald I. Diagnostic methods and investigation in Multiple Sclerosis </a:t>
            </a:r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in Mc Alpine’s Multiple Sclerosis. </a:t>
            </a:r>
          </a:p>
          <a:p>
            <a:pPr eaLnBrk="0" hangingPunct="0"/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GB" altLang="fr-FR" sz="1200" b="0" i="1" baseline="30000"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 ed London: Churchill Livingstone 1998.</a:t>
            </a:r>
            <a:endParaRPr lang="fr-FR" altLang="fr-FR" sz="1200" b="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6488" y="292100"/>
            <a:ext cx="7816850" cy="579438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fr-FR">
                <a:solidFill>
                  <a:srgbClr val="FFFF00"/>
                </a:solidFill>
                <a:latin typeface="Arial" charset="0"/>
              </a:rPr>
              <a:t>Struttura del sistema nervoso centrale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95375" y="2836863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Plesso </a:t>
            </a:r>
          </a:p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cervicale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79550" y="1435100"/>
            <a:ext cx="99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Cervello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03550" y="2717800"/>
            <a:ext cx="1122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Diencefalo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95825" y="2298700"/>
            <a:ext cx="191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Corpo calloso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67200" y="5430838"/>
            <a:ext cx="1135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Cervelletto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3598863" y="2552700"/>
            <a:ext cx="1154112" cy="8937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4405313" y="4686300"/>
            <a:ext cx="0" cy="6683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79650" y="4572000"/>
            <a:ext cx="69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Ponte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95375" y="3810000"/>
            <a:ext cx="101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Plesso</a:t>
            </a:r>
          </a:p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toracico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95375" y="4818063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Plesso</a:t>
            </a:r>
          </a:p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lombare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095375" y="5656263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Plesso</a:t>
            </a:r>
          </a:p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sacrale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784975" y="190500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Funzione sensitiva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486400" y="60340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rgbClr val="FFFFFF"/>
                </a:solidFill>
                <a:latin typeface="Arial" charset="0"/>
              </a:rPr>
              <a:t>Neurone efferente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029200" y="35814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Neurone afferente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448550" y="61610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Funzione motoria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6840538" y="5211763"/>
            <a:ext cx="898525" cy="8842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0488" y="4203700"/>
            <a:ext cx="881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600" b="0">
                <a:solidFill>
                  <a:schemeClr val="bg1"/>
                </a:solidFill>
                <a:latin typeface="Arial" charset="0"/>
              </a:rPr>
              <a:t>Midollo</a:t>
            </a:r>
          </a:p>
          <a:p>
            <a:pPr eaLnBrk="0" hangingPunct="0"/>
            <a:r>
              <a:rPr lang="fr-FR" altLang="fr-FR" sz="1600" b="0">
                <a:solidFill>
                  <a:schemeClr val="bg1"/>
                </a:solidFill>
                <a:latin typeface="Arial" charset="0"/>
              </a:rPr>
              <a:t>spinale</a:t>
            </a: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2946400" y="4775200"/>
            <a:ext cx="7000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7080250" y="3784600"/>
            <a:ext cx="3254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0" y="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0" hangingPunct="0"/>
            <a:r>
              <a:rPr lang="it-IT" altLang="it-IT" sz="3000">
                <a:solidFill>
                  <a:srgbClr val="000099"/>
                </a:solidFill>
                <a:latin typeface="Trebuchet MS" pitchFamily="34" charset="0"/>
                <a:cs typeface="Times New Roman (Hebrew)" charset="-79"/>
              </a:rPr>
              <a:t>CO</a:t>
            </a:r>
            <a:r>
              <a:rPr lang="it-IT" altLang="it-IT" sz="4000">
                <a:solidFill>
                  <a:srgbClr val="CC0000"/>
                </a:solidFill>
                <a:latin typeface="Trebuchet MS" pitchFamily="34" charset="0"/>
                <a:cs typeface="Times New Roman (Hebrew)" charset="-79"/>
              </a:rPr>
              <a:t>SM</a:t>
            </a:r>
            <a:r>
              <a:rPr lang="it-IT" altLang="it-IT" sz="3000">
                <a:solidFill>
                  <a:srgbClr val="000099"/>
                </a:solidFill>
                <a:latin typeface="Trebuchet MS" pitchFamily="34" charset="0"/>
                <a:cs typeface="Times New Roman (Hebrew)" charset="-79"/>
              </a:rPr>
              <a:t>OS</a:t>
            </a:r>
            <a:endParaRPr lang="it-IT" altLang="it-IT" sz="2000" b="0" i="1">
              <a:solidFill>
                <a:srgbClr val="FF0000"/>
              </a:solidFill>
            </a:endParaRPr>
          </a:p>
        </p:txBody>
      </p:sp>
      <p:sp>
        <p:nvSpPr>
          <p:cNvPr id="359427" name="WordArt 3"/>
          <p:cNvSpPr>
            <a:spLocks noChangeArrowheads="1" noChangeShapeType="1" noTextEdit="1"/>
          </p:cNvSpPr>
          <p:nvPr/>
        </p:nvSpPr>
        <p:spPr bwMode="auto">
          <a:xfrm>
            <a:off x="1689100" y="749300"/>
            <a:ext cx="56261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La risposta cellulare B nella SM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1143000" y="1371600"/>
            <a:ext cx="73914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r>
              <a:rPr lang="it-IT" altLang="it-IT" sz="2200">
                <a:latin typeface="Trebuchet MS" pitchFamily="34" charset="0"/>
              </a:rPr>
              <a:t>Bande oligoclonali di IgG nel liquor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endParaRPr lang="it-IT" altLang="it-IT" sz="2200">
              <a:latin typeface="Trebuchet MS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r>
              <a:rPr lang="it-IT" altLang="it-IT" sz="2200">
                <a:latin typeface="Trebuchet MS" pitchFamily="34" charset="0"/>
              </a:rPr>
              <a:t>Anticorpi adesi alle guaine  mieliniche nella EAE e nella SM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endParaRPr lang="it-IT" altLang="it-IT" sz="2200">
              <a:latin typeface="Trebuchet MS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r>
              <a:rPr lang="it-IT" altLang="it-IT" sz="2200">
                <a:latin typeface="Trebuchet MS" pitchFamily="34" charset="0"/>
              </a:rPr>
              <a:t>Presenza nel liquor di linfociti B con numerose mutazioni puntiformi nella regione VH, espressione di una costante stimolazione antigenica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endParaRPr lang="it-IT" altLang="it-IT" sz="2200">
              <a:latin typeface="Trebuchet MS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r>
              <a:rPr lang="it-IT" altLang="it-IT" sz="2200">
                <a:latin typeface="Trebuchet MS" pitchFamily="34" charset="0"/>
              </a:rPr>
              <a:t>Presenza  nel liquor di cloni di linfociti B con la stessa regione CDR3 e diverse mutazioni puntiformi nella regione VH, indicativi di una diversificazione intraclonale da cronica attivazione antigenica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endParaRPr lang="it-IT" altLang="it-IT" sz="2200">
              <a:latin typeface="Trebuchet MS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r>
              <a:rPr lang="it-IT" altLang="it-IT" sz="2200">
                <a:latin typeface="Trebuchet MS" pitchFamily="34" charset="0"/>
              </a:rPr>
              <a:t>Costante stimolazione B da parte di uno o piu’ antigeni che risiedono nel SNC</a:t>
            </a:r>
            <a:endParaRPr lang="en-GB" altLang="it-IT" sz="22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3081338" y="2273300"/>
            <a:ext cx="15017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Bronchi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muco, ciglia 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90488" y="2222500"/>
            <a:ext cx="16144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Commensali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3082925" y="4254500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Lavaggio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delle vie urinarie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3071813" y="1473200"/>
            <a:ext cx="234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Lisozima nelle lacrime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e in altre secrezioni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68263" y="5168900"/>
            <a:ext cx="1706562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Barriera fisica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cutanea,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acidi grassi,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commensali</a:t>
            </a: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2952750" y="3144838"/>
            <a:ext cx="1647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Acidità gastrica</a:t>
            </a: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2970213" y="3581400"/>
            <a:ext cx="1392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Commensali</a:t>
            </a: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101600" y="6545263"/>
            <a:ext cx="9212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Adattata da Roitt I., Brostoff J., Male D. Adaptive and Innate Immunity</a:t>
            </a:r>
            <a:r>
              <a:rPr lang="fr-FR" altLang="fr-FR" sz="1200" b="0" i="1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 Edts Mosby 1985.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1028700" y="254000"/>
            <a:ext cx="61341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3600" b="0">
                <a:solidFill>
                  <a:srgbClr val="FFFF00"/>
                </a:solidFill>
                <a:latin typeface="Arial" charset="0"/>
              </a:rPr>
              <a:t>Immunità aspecifica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34925" y="1346200"/>
            <a:ext cx="11223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4000" tIns="144000" rIns="144000" bIns="14400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>
                <a:solidFill>
                  <a:srgbClr val="EE8B68"/>
                </a:solidFill>
                <a:latin typeface="Arial" charset="0"/>
              </a:rPr>
              <a:t>Difese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>
                <a:solidFill>
                  <a:srgbClr val="EE8B68"/>
                </a:solidFill>
                <a:latin typeface="Arial" charset="0"/>
              </a:rPr>
              <a:t>esterne 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5284788" y="4940300"/>
            <a:ext cx="3848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>
                <a:solidFill>
                  <a:srgbClr val="EE8B68"/>
                </a:solidFill>
                <a:latin typeface="Arial" charset="0"/>
              </a:rPr>
              <a:t>Fattori umorali</a:t>
            </a:r>
            <a:r>
              <a:rPr lang="fr-FR" altLang="fr-FR" sz="2000" b="0">
                <a:solidFill>
                  <a:srgbClr val="FF9999"/>
                </a:solidFill>
                <a:latin typeface="Arial" charset="0"/>
              </a:rPr>
              <a:t>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0" i="1">
                <a:solidFill>
                  <a:srgbClr val="FFFFFF"/>
                </a:solidFill>
                <a:latin typeface="Arial" charset="0"/>
              </a:rPr>
              <a:t>Enzimi, complemento,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0" i="1">
                <a:solidFill>
                  <a:srgbClr val="FFFFFF"/>
                </a:solidFill>
                <a:latin typeface="Arial" charset="0"/>
              </a:rPr>
              <a:t>proteine della fase acuta,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0" i="1">
                <a:solidFill>
                  <a:srgbClr val="FFFFFF"/>
                </a:solidFill>
                <a:latin typeface="Arial" charset="0"/>
              </a:rPr>
              <a:t>interferoni  </a:t>
            </a:r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5137150" y="2819400"/>
            <a:ext cx="16922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0" i="1">
                <a:solidFill>
                  <a:srgbClr val="FFFFFF"/>
                </a:solidFill>
                <a:latin typeface="Arial" charset="0"/>
              </a:rPr>
              <a:t>Cellula polimorfo-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0" i="1">
                <a:solidFill>
                  <a:srgbClr val="FFFFFF"/>
                </a:solidFill>
                <a:latin typeface="Arial" charset="0"/>
              </a:rPr>
              <a:t>nucleata</a:t>
            </a:r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5284788" y="1354138"/>
            <a:ext cx="11509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>
                <a:solidFill>
                  <a:srgbClr val="EE8B68"/>
                </a:solidFill>
                <a:latin typeface="Arial" charset="0"/>
              </a:rPr>
              <a:t>Cellule</a:t>
            </a:r>
            <a:endParaRPr lang="fr-FR" altLang="fr-FR" sz="2000" b="0">
              <a:solidFill>
                <a:srgbClr val="EE8B68"/>
              </a:solidFill>
              <a:latin typeface="Arial" charset="0"/>
            </a:endParaRP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6153150" y="2108200"/>
            <a:ext cx="162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0" i="1">
                <a:solidFill>
                  <a:srgbClr val="FFFFFF"/>
                </a:solidFill>
                <a:latin typeface="Arial" charset="0"/>
              </a:rPr>
              <a:t>Macrofago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7443788" y="3949700"/>
            <a:ext cx="13731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4000" tIns="144000" rIns="144000" bIns="144000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0" i="1">
                <a:solidFill>
                  <a:schemeClr val="bg1"/>
                </a:solidFill>
                <a:latin typeface="Arial" charset="0"/>
              </a:rPr>
              <a:t>Cellula NK</a:t>
            </a: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80963" y="3810000"/>
            <a:ext cx="17462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Basso pH </a:t>
            </a:r>
          </a:p>
          <a:p>
            <a:pPr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600" i="1">
                <a:solidFill>
                  <a:schemeClr val="bg1"/>
                </a:solidFill>
                <a:latin typeface="Arial" charset="0"/>
              </a:rPr>
              <a:t>e commensali  della vagina</a:t>
            </a:r>
          </a:p>
        </p:txBody>
      </p:sp>
      <p:sp>
        <p:nvSpPr>
          <p:cNvPr id="265234" name="Line 18"/>
          <p:cNvSpPr>
            <a:spLocks noChangeShapeType="1"/>
          </p:cNvSpPr>
          <p:nvPr/>
        </p:nvSpPr>
        <p:spPr bwMode="auto">
          <a:xfrm flipH="1">
            <a:off x="2190750" y="1727200"/>
            <a:ext cx="823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5235" name="Line 19"/>
          <p:cNvSpPr>
            <a:spLocks noChangeShapeType="1"/>
          </p:cNvSpPr>
          <p:nvPr/>
        </p:nvSpPr>
        <p:spPr bwMode="auto">
          <a:xfrm flipH="1">
            <a:off x="1377950" y="2438400"/>
            <a:ext cx="1027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5236" name="Line 20"/>
          <p:cNvSpPr>
            <a:spLocks noChangeShapeType="1"/>
          </p:cNvSpPr>
          <p:nvPr/>
        </p:nvSpPr>
        <p:spPr bwMode="auto">
          <a:xfrm flipH="1">
            <a:off x="2517775" y="2514600"/>
            <a:ext cx="554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5237" name="Line 21"/>
          <p:cNvSpPr>
            <a:spLocks noChangeShapeType="1"/>
          </p:cNvSpPr>
          <p:nvPr/>
        </p:nvSpPr>
        <p:spPr bwMode="auto">
          <a:xfrm flipH="1">
            <a:off x="2427288" y="3302000"/>
            <a:ext cx="644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5238" name="Line 22"/>
          <p:cNvSpPr>
            <a:spLocks noChangeShapeType="1"/>
          </p:cNvSpPr>
          <p:nvPr/>
        </p:nvSpPr>
        <p:spPr bwMode="auto">
          <a:xfrm flipH="1">
            <a:off x="2482850" y="3797300"/>
            <a:ext cx="588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65239" name="Line 23"/>
          <p:cNvSpPr>
            <a:spLocks noChangeShapeType="1"/>
          </p:cNvSpPr>
          <p:nvPr/>
        </p:nvSpPr>
        <p:spPr bwMode="auto">
          <a:xfrm flipH="1">
            <a:off x="1389063" y="5397500"/>
            <a:ext cx="846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1026"/>
          <p:cNvSpPr>
            <a:spLocks noChangeArrowheads="1"/>
          </p:cNvSpPr>
          <p:nvPr/>
        </p:nvSpPr>
        <p:spPr bwMode="auto">
          <a:xfrm>
            <a:off x="1112838" y="446088"/>
            <a:ext cx="63214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altLang="fr-FR" sz="2800" b="0">
                <a:solidFill>
                  <a:srgbClr val="FFFF00"/>
                </a:solidFill>
                <a:latin typeface="Arial" charset="0"/>
              </a:rPr>
              <a:t>Immunità specifica: funzioni dei linfociti</a:t>
            </a:r>
          </a:p>
        </p:txBody>
      </p:sp>
      <p:sp>
        <p:nvSpPr>
          <p:cNvPr id="268291" name="Rectangle 1027"/>
          <p:cNvSpPr>
            <a:spLocks noChangeArrowheads="1"/>
          </p:cNvSpPr>
          <p:nvPr/>
        </p:nvSpPr>
        <p:spPr bwMode="auto">
          <a:xfrm>
            <a:off x="101600" y="1473200"/>
            <a:ext cx="332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>
                <a:solidFill>
                  <a:srgbClr val="EE8B68"/>
                </a:solidFill>
                <a:latin typeface="Arial" charset="0"/>
              </a:rPr>
              <a:t>Cellula che presenta l’antigene</a:t>
            </a:r>
          </a:p>
        </p:txBody>
      </p:sp>
      <p:sp>
        <p:nvSpPr>
          <p:cNvPr id="268292" name="Rectangle 1028"/>
          <p:cNvSpPr>
            <a:spLocks noChangeArrowheads="1"/>
          </p:cNvSpPr>
          <p:nvPr/>
        </p:nvSpPr>
        <p:spPr bwMode="auto">
          <a:xfrm>
            <a:off x="3454400" y="2387600"/>
            <a:ext cx="12382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Linfocita T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CD4 +</a:t>
            </a:r>
          </a:p>
        </p:txBody>
      </p:sp>
      <p:sp>
        <p:nvSpPr>
          <p:cNvPr id="268293" name="Rectangle 1029"/>
          <p:cNvSpPr>
            <a:spLocks noChangeArrowheads="1"/>
          </p:cNvSpPr>
          <p:nvPr/>
        </p:nvSpPr>
        <p:spPr bwMode="auto">
          <a:xfrm>
            <a:off x="6434138" y="17526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Linfocita B</a:t>
            </a:r>
          </a:p>
        </p:txBody>
      </p:sp>
      <p:sp>
        <p:nvSpPr>
          <p:cNvPr id="268294" name="Rectangle 1030"/>
          <p:cNvSpPr>
            <a:spLocks noChangeArrowheads="1"/>
          </p:cNvSpPr>
          <p:nvPr/>
        </p:nvSpPr>
        <p:spPr bwMode="auto">
          <a:xfrm>
            <a:off x="7586663" y="51816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Neutrofilo</a:t>
            </a:r>
          </a:p>
        </p:txBody>
      </p:sp>
      <p:sp>
        <p:nvSpPr>
          <p:cNvPr id="268295" name="Rectangle 1031"/>
          <p:cNvSpPr>
            <a:spLocks noChangeArrowheads="1"/>
          </p:cNvSpPr>
          <p:nvPr/>
        </p:nvSpPr>
        <p:spPr bwMode="auto">
          <a:xfrm>
            <a:off x="4724400" y="60960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>
                <a:solidFill>
                  <a:srgbClr val="EE8B68"/>
                </a:solidFill>
                <a:latin typeface="Arial" charset="0"/>
              </a:rPr>
              <a:t>Macrofago</a:t>
            </a:r>
          </a:p>
        </p:txBody>
      </p:sp>
      <p:sp>
        <p:nvSpPr>
          <p:cNvPr id="268296" name="Rectangle 1032"/>
          <p:cNvSpPr>
            <a:spLocks noChangeArrowheads="1"/>
          </p:cNvSpPr>
          <p:nvPr/>
        </p:nvSpPr>
        <p:spPr bwMode="auto">
          <a:xfrm>
            <a:off x="1817688" y="4700588"/>
            <a:ext cx="279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Grande linfocita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granulare </a:t>
            </a:r>
          </a:p>
        </p:txBody>
      </p:sp>
      <p:sp>
        <p:nvSpPr>
          <p:cNvPr id="268297" name="Rectangle 1033"/>
          <p:cNvSpPr>
            <a:spLocks noChangeArrowheads="1"/>
          </p:cNvSpPr>
          <p:nvPr/>
        </p:nvSpPr>
        <p:spPr bwMode="auto">
          <a:xfrm>
            <a:off x="406400" y="605790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>
                <a:solidFill>
                  <a:srgbClr val="EE8B68"/>
                </a:solidFill>
                <a:latin typeface="Arial" charset="0"/>
              </a:rPr>
              <a:t>Cellula T citotossica</a:t>
            </a:r>
          </a:p>
        </p:txBody>
      </p:sp>
      <p:sp>
        <p:nvSpPr>
          <p:cNvPr id="268298" name="Rectangle 1034"/>
          <p:cNvSpPr>
            <a:spLocks noChangeArrowheads="1"/>
          </p:cNvSpPr>
          <p:nvPr/>
        </p:nvSpPr>
        <p:spPr bwMode="auto">
          <a:xfrm>
            <a:off x="3589338" y="42672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Citochine</a:t>
            </a:r>
          </a:p>
        </p:txBody>
      </p:sp>
      <p:sp>
        <p:nvSpPr>
          <p:cNvPr id="268299" name="Rectangle 1035"/>
          <p:cNvSpPr>
            <a:spLocks noChangeArrowheads="1"/>
          </p:cNvSpPr>
          <p:nvPr/>
        </p:nvSpPr>
        <p:spPr bwMode="auto">
          <a:xfrm>
            <a:off x="2709863" y="20574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Antigene</a:t>
            </a:r>
          </a:p>
        </p:txBody>
      </p:sp>
      <p:sp>
        <p:nvSpPr>
          <p:cNvPr id="268300" name="Rectangle 1036"/>
          <p:cNvSpPr>
            <a:spLocks noChangeArrowheads="1"/>
          </p:cNvSpPr>
          <p:nvPr/>
        </p:nvSpPr>
        <p:spPr bwMode="auto">
          <a:xfrm>
            <a:off x="7789863" y="28956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>
                <a:solidFill>
                  <a:srgbClr val="EE8B68"/>
                </a:solidFill>
                <a:latin typeface="Arial" charset="0"/>
              </a:rPr>
              <a:t>Anticorpi</a:t>
            </a:r>
          </a:p>
        </p:txBody>
      </p:sp>
      <p:sp>
        <p:nvSpPr>
          <p:cNvPr id="268301" name="Rectangle 1037"/>
          <p:cNvSpPr>
            <a:spLocks noChangeArrowheads="1"/>
          </p:cNvSpPr>
          <p:nvPr/>
        </p:nvSpPr>
        <p:spPr bwMode="auto">
          <a:xfrm>
            <a:off x="5080000" y="25908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Citochine</a:t>
            </a:r>
          </a:p>
        </p:txBody>
      </p:sp>
      <p:sp>
        <p:nvSpPr>
          <p:cNvPr id="268302" name="Rectangle 1038"/>
          <p:cNvSpPr>
            <a:spLocks noChangeArrowheads="1"/>
          </p:cNvSpPr>
          <p:nvPr/>
        </p:nvSpPr>
        <p:spPr bwMode="auto">
          <a:xfrm>
            <a:off x="4945063" y="3657600"/>
            <a:ext cx="1652587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ATTIVAZIONE</a:t>
            </a:r>
          </a:p>
        </p:txBody>
      </p:sp>
      <p:sp>
        <p:nvSpPr>
          <p:cNvPr id="268303" name="Text Box 1039"/>
          <p:cNvSpPr txBox="1">
            <a:spLocks noChangeArrowheads="1"/>
          </p:cNvSpPr>
          <p:nvPr/>
        </p:nvSpPr>
        <p:spPr bwMode="auto">
          <a:xfrm>
            <a:off x="0" y="6545263"/>
            <a:ext cx="9212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sz="1200" b="0" i="1">
                <a:solidFill>
                  <a:srgbClr val="FFFFFF"/>
                </a:solidFill>
                <a:latin typeface="Arial" charset="0"/>
              </a:rPr>
              <a:t>Adattata da Roitt I., Brostoff J., Male D. Adaptive and Innate Immunity. Edts Mosby 1985.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Arial" charset="0"/>
              </a:rPr>
              <a:t>Demielinizzazione. Possibile ruolo delle T cellule. 1.</a:t>
            </a:r>
          </a:p>
        </p:txBody>
      </p:sp>
      <p:pic>
        <p:nvPicPr>
          <p:cNvPr id="273411" name="Picture 3" descr="333001501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508625" cy="42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latin typeface="Arial" charset="0"/>
              </a:rPr>
              <a:t>Demielinizzazione. Possibile ruolo delle T cellule. 2.</a:t>
            </a:r>
          </a:p>
        </p:txBody>
      </p:sp>
      <p:pic>
        <p:nvPicPr>
          <p:cNvPr id="274435" name="Picture 3" descr="333001502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572000" cy="42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>
                <a:latin typeface="Arial" charset="0"/>
              </a:rPr>
              <a:t>Demielinizzazione: riduzione della velocità di conduzione; parziale recupero con il processo di remielinizzazione.</a:t>
            </a:r>
          </a:p>
        </p:txBody>
      </p:sp>
      <p:pic>
        <p:nvPicPr>
          <p:cNvPr id="279555" name="Picture 1027" descr="33300140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194425" cy="42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1338263" y="201613"/>
            <a:ext cx="59324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altLang="fr-FR" sz="3200" b="0">
                <a:solidFill>
                  <a:srgbClr val="FFFF00"/>
                </a:solidFill>
              </a:rPr>
              <a:t>Possibili meccanismi patogenetici :</a:t>
            </a:r>
            <a:br>
              <a:rPr lang="fr-FR" altLang="fr-FR" sz="3200" b="0">
                <a:solidFill>
                  <a:srgbClr val="FFFF00"/>
                </a:solidFill>
              </a:rPr>
            </a:br>
            <a:r>
              <a:rPr lang="fr-FR" altLang="fr-FR" sz="3200" b="0">
                <a:solidFill>
                  <a:srgbClr val="FFFF00"/>
                </a:solidFill>
              </a:rPr>
              <a:t>il ruolo del sistema immunitario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55600" y="394335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Monocita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3911600" y="3276600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Cellula T autoreattiva</a:t>
            </a: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1998663" y="57785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Astrocita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2303463" y="5181600"/>
            <a:ext cx="2420937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rgbClr val="FF0000"/>
                </a:solidFill>
                <a:latin typeface="Arial" charset="0"/>
              </a:rPr>
              <a:t>3- INFIAMMAZIONE</a:t>
            </a: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4041775" y="5715000"/>
            <a:ext cx="501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Produzione di mediatori dell’infiammazione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e di agenti demielinizzanti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3781425" y="2362200"/>
            <a:ext cx="376237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1800" b="0">
                <a:solidFill>
                  <a:srgbClr val="FF0000"/>
                </a:solidFill>
                <a:latin typeface="Arial" charset="0"/>
              </a:rPr>
              <a:t>2- ROTTURA DELLA</a:t>
            </a:r>
          </a:p>
          <a:p>
            <a:pPr algn="ctr" eaLnBrk="0" hangingPunct="0"/>
            <a:r>
              <a:rPr lang="fr-FR" altLang="fr-FR" sz="1800" b="0">
                <a:solidFill>
                  <a:srgbClr val="FF0000"/>
                </a:solidFill>
                <a:latin typeface="Arial" charset="0"/>
              </a:rPr>
              <a:t>BARRIERA EMATOENCEFALICA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6172200" y="4826000"/>
            <a:ext cx="2760663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>
                <a:solidFill>
                  <a:srgbClr val="FF0000"/>
                </a:solidFill>
                <a:latin typeface="Arial" charset="0"/>
              </a:rPr>
              <a:t>4- DEMIELINIZZAZIONE</a:t>
            </a: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69850" y="6538913"/>
            <a:ext cx="7366000" cy="27463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Adattata da Noseworthy J.H. et al. Medical Progress: Multiple Sclerosis N Engl J Med 2000; 343: 938-52. </a:t>
            </a:r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1371600" y="2349500"/>
            <a:ext cx="2109788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buClr>
                <a:srgbClr val="FF9900"/>
              </a:buClr>
            </a:pPr>
            <a:r>
              <a:rPr lang="fr-FR" altLang="fr-FR" sz="1800" b="0">
                <a:solidFill>
                  <a:srgbClr val="FF0000"/>
                </a:solidFill>
                <a:latin typeface="Arial" charset="0"/>
              </a:rPr>
              <a:t>1- ADESIONE</a:t>
            </a:r>
          </a:p>
          <a:p>
            <a:pPr marL="342900" indent="-342900" algn="ctr" eaLnBrk="0" hangingPunct="0">
              <a:buClr>
                <a:srgbClr val="FF9900"/>
              </a:buClr>
            </a:pPr>
            <a:r>
              <a:rPr lang="fr-FR" altLang="fr-FR" sz="1800" b="0">
                <a:solidFill>
                  <a:srgbClr val="FF0000"/>
                </a:solidFill>
                <a:latin typeface="Arial" charset="0"/>
              </a:rPr>
              <a:t>DI  CELLULE T</a:t>
            </a:r>
          </a:p>
          <a:p>
            <a:pPr marL="342900" indent="-342900" algn="ctr" eaLnBrk="0" hangingPunct="0">
              <a:buClr>
                <a:srgbClr val="FF9900"/>
              </a:buClr>
            </a:pPr>
            <a:r>
              <a:rPr lang="fr-FR" altLang="fr-FR" sz="1800" b="0">
                <a:solidFill>
                  <a:srgbClr val="FF0000"/>
                </a:solidFill>
                <a:latin typeface="Arial" charset="0"/>
              </a:rPr>
              <a:t>AUTOREATTIVE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4638" y="377825"/>
            <a:ext cx="5114925" cy="519113"/>
          </a:xfrm>
          <a:noFill/>
        </p:spPr>
        <p:txBody>
          <a:bodyPr wrap="none">
            <a:spAutoFit/>
          </a:bodyPr>
          <a:lstStyle/>
          <a:p>
            <a:r>
              <a:rPr lang="en-US" altLang="fr-FR" sz="2800">
                <a:solidFill>
                  <a:srgbClr val="FFFF00"/>
                </a:solidFill>
                <a:latin typeface="Arial" charset="0"/>
              </a:rPr>
              <a:t>Adesione: possibili meccanismi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60500"/>
            <a:ext cx="3189288" cy="6524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fr-FR" sz="1800" b="1">
                <a:solidFill>
                  <a:schemeClr val="tx2"/>
                </a:solidFill>
                <a:latin typeface="Arial" charset="0"/>
              </a:rPr>
              <a:t>Fattori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fr-FR" altLang="fr-FR" sz="1800" b="1">
                <a:solidFill>
                  <a:schemeClr val="tx2"/>
                </a:solidFill>
                <a:latin typeface="Arial" charset="0"/>
              </a:rPr>
              <a:t>genetici e ambientali</a:t>
            </a:r>
            <a:endParaRPr lang="en-US" altLang="fr-FR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6434138" y="3200400"/>
            <a:ext cx="2508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Cellula endoteliale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28600" y="4724400"/>
            <a:ext cx="24653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Circolazione sistemica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1141413" y="5949950"/>
            <a:ext cx="40306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i="1">
                <a:solidFill>
                  <a:schemeClr val="tx2"/>
                </a:solidFill>
                <a:latin typeface="Arial" charset="0"/>
              </a:rPr>
              <a:t>Molecole di adesione </a:t>
            </a:r>
          </a:p>
          <a:p>
            <a:pPr marL="742950" lvl="1" indent="-28575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i="1">
                <a:solidFill>
                  <a:schemeClr val="tx2"/>
                </a:solidFill>
                <a:latin typeface="Arial" charset="0"/>
              </a:rPr>
              <a:t>(VCAM-1, ICAM-1 + E-selettina)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2979738" y="3200400"/>
            <a:ext cx="3381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19150" lvl="1" indent="-28575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Anticorpi demielinizzanti</a:t>
            </a: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6977063" y="1828800"/>
            <a:ext cx="13604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Astrocita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endParaRPr lang="fr-FR" altLang="fr-FR" sz="1800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4718050" y="4149725"/>
            <a:ext cx="3438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Metalloproteinasi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della matrice (penetrazione)</a:t>
            </a:r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>
            <a:off x="2111375" y="3886200"/>
            <a:ext cx="16541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ATTIVAZIONE</a:t>
            </a:r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4978400" y="5676900"/>
            <a:ext cx="133985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ADESIONE</a:t>
            </a:r>
          </a:p>
        </p:txBody>
      </p:sp>
      <p:sp>
        <p:nvSpPr>
          <p:cNvPr id="270348" name="Line 12"/>
          <p:cNvSpPr>
            <a:spLocks noChangeShapeType="1"/>
          </p:cNvSpPr>
          <p:nvPr/>
        </p:nvSpPr>
        <p:spPr bwMode="auto">
          <a:xfrm flipH="1">
            <a:off x="3497263" y="5918200"/>
            <a:ext cx="37465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79375" y="6545263"/>
            <a:ext cx="660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Adattata da Noseworthy J.H. et al. Medical Progress: Multiple Sclerosis N Engl J Med 2000; 343: 938-52.</a:t>
            </a:r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3443288" y="4584700"/>
            <a:ext cx="17557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19150" lvl="1" indent="-28575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Cellula T</a:t>
            </a:r>
          </a:p>
          <a:p>
            <a:pPr marL="819150" lvl="1" indent="-28575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autoreattiva </a:t>
            </a:r>
          </a:p>
        </p:txBody>
      </p:sp>
      <p:sp>
        <p:nvSpPr>
          <p:cNvPr id="270351" name="Line 15"/>
          <p:cNvSpPr>
            <a:spLocks noChangeShapeType="1"/>
          </p:cNvSpPr>
          <p:nvPr/>
        </p:nvSpPr>
        <p:spPr bwMode="auto">
          <a:xfrm flipH="1">
            <a:off x="4392613" y="6083300"/>
            <a:ext cx="439737" cy="46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70352" name="Rectangle 16"/>
          <p:cNvSpPr>
            <a:spLocks noChangeArrowheads="1"/>
          </p:cNvSpPr>
          <p:nvPr/>
        </p:nvSpPr>
        <p:spPr bwMode="auto">
          <a:xfrm>
            <a:off x="-247650" y="5638800"/>
            <a:ext cx="24574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i="1">
                <a:solidFill>
                  <a:srgbClr val="000000"/>
                </a:solidFill>
                <a:latin typeface="Arial" charset="0"/>
              </a:rPr>
              <a:t>Barriera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i="1">
                <a:solidFill>
                  <a:srgbClr val="000000"/>
                </a:solidFill>
                <a:latin typeface="Arial" charset="0"/>
              </a:rPr>
              <a:t>ematoencefalica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5334000" y="6019800"/>
            <a:ext cx="25019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INFIAMMAZIONE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685800" y="6583363"/>
            <a:ext cx="7924800" cy="27463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Adattata da Noseworthy J.H. et al. Medical Progress: Multiple Sclerosis N Engl J Med 2000; 343: 938-52. 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4851400" y="4125913"/>
            <a:ext cx="14160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Cellula 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   CD4+ </a:t>
            </a:r>
            <a:endParaRPr lang="fr-FR" altLang="fr-FR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904038" y="5740400"/>
            <a:ext cx="26098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588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Cell. Th2 CD4+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1365250" y="6172200"/>
            <a:ext cx="3206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marL="190500" lvl="1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Danno mediato da citochine</a:t>
            </a: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-11113" y="5651500"/>
            <a:ext cx="172085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Macrofago</a:t>
            </a:r>
            <a:endParaRPr lang="fr-FR" altLang="fr-FR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5961063" y="1562100"/>
            <a:ext cx="2708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rgbClr val="000066"/>
                </a:solidFill>
                <a:latin typeface="Arial" charset="0"/>
              </a:rPr>
              <a:t>Cellula endoteliale</a:t>
            </a: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6016625" y="4584700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91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TCR</a:t>
            </a:r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5722938" y="3048000"/>
            <a:ext cx="2427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 i="1">
                <a:solidFill>
                  <a:srgbClr val="FFFFFF"/>
                </a:solidFill>
                <a:latin typeface="Arial" charset="0"/>
              </a:rPr>
              <a:t>Cellula attivata</a:t>
            </a:r>
          </a:p>
          <a:p>
            <a:pPr eaLnBrk="0" hangingPunct="0"/>
            <a:r>
              <a:rPr lang="fr-FR" altLang="fr-FR" sz="1800" b="0" i="1">
                <a:solidFill>
                  <a:srgbClr val="FFFFFF"/>
                </a:solidFill>
                <a:latin typeface="Arial" charset="0"/>
              </a:rPr>
              <a:t>che presenta l’antigene</a:t>
            </a:r>
          </a:p>
        </p:txBody>
      </p:sp>
      <p:sp>
        <p:nvSpPr>
          <p:cNvPr id="271371" name="Text Box 11"/>
          <p:cNvSpPr txBox="1">
            <a:spLocks noChangeArrowheads="1"/>
          </p:cNvSpPr>
          <p:nvPr/>
        </p:nvSpPr>
        <p:spPr bwMode="auto">
          <a:xfrm>
            <a:off x="4470400" y="4619625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IFN</a:t>
            </a:r>
            <a:r>
              <a:rPr lang="fr-FR" altLang="fr-FR" sz="1800" b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4921250" y="55213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IL 12</a:t>
            </a:r>
            <a:endParaRPr lang="fr-FR" altLang="fr-FR" sz="1800" b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71373" name="Text Box 13"/>
          <p:cNvSpPr txBox="1">
            <a:spLocks noChangeArrowheads="1"/>
          </p:cNvSpPr>
          <p:nvPr/>
        </p:nvSpPr>
        <p:spPr bwMode="auto">
          <a:xfrm>
            <a:off x="2076450" y="42799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TNF</a:t>
            </a:r>
            <a:r>
              <a:rPr lang="fr-FR" altLang="fr-FR" sz="1800" b="0">
                <a:solidFill>
                  <a:schemeClr val="bg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1263650" y="2781300"/>
            <a:ext cx="247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800" b="0" i="1">
                <a:solidFill>
                  <a:srgbClr val="FFFFFF"/>
                </a:solidFill>
                <a:latin typeface="Arial" charset="0"/>
              </a:rPr>
              <a:t>Cellula T autoreattiva</a:t>
            </a:r>
          </a:p>
        </p:txBody>
      </p:sp>
      <p:sp>
        <p:nvSpPr>
          <p:cNvPr id="271375" name="Text Box 15"/>
          <p:cNvSpPr txBox="1">
            <a:spLocks noChangeArrowheads="1"/>
          </p:cNvSpPr>
          <p:nvPr/>
        </p:nvSpPr>
        <p:spPr bwMode="auto">
          <a:xfrm>
            <a:off x="2032000" y="51562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IFN</a:t>
            </a:r>
            <a:r>
              <a:rPr lang="fr-FR" altLang="fr-FR" sz="1800" b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71376" name="Rectangle 16"/>
          <p:cNvSpPr>
            <a:spLocks noChangeArrowheads="1"/>
          </p:cNvSpPr>
          <p:nvPr/>
        </p:nvSpPr>
        <p:spPr bwMode="auto">
          <a:xfrm>
            <a:off x="6135688" y="3886200"/>
            <a:ext cx="2116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marL="8191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MHC di classe II</a:t>
            </a:r>
            <a:endParaRPr lang="fr-FR" altLang="fr-FR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1377" name="Text Box 17"/>
          <p:cNvSpPr txBox="1">
            <a:spLocks noChangeArrowheads="1"/>
          </p:cNvSpPr>
          <p:nvPr/>
        </p:nvSpPr>
        <p:spPr bwMode="auto">
          <a:xfrm>
            <a:off x="1914525" y="1308100"/>
            <a:ext cx="380047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ROTTURA DELLA BARRIERA</a:t>
            </a:r>
          </a:p>
          <a:p>
            <a:pPr algn="ctr" eaLnBrk="0" hangingPunct="0"/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EMATOENCEFALICA</a:t>
            </a:r>
          </a:p>
        </p:txBody>
      </p:sp>
      <p:sp>
        <p:nvSpPr>
          <p:cNvPr id="271378" name="Rectangle 18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162800" cy="579438"/>
          </a:xfrm>
          <a:noFill/>
          <a:ln/>
        </p:spPr>
        <p:txBody>
          <a:bodyPr>
            <a:spAutoFit/>
          </a:bodyPr>
          <a:lstStyle/>
          <a:p>
            <a:pPr algn="l"/>
            <a:r>
              <a:rPr lang="en-US" altLang="fr-FR" sz="3200">
                <a:solidFill>
                  <a:srgbClr val="FFFF00"/>
                </a:solidFill>
                <a:latin typeface="Arial" charset="0"/>
              </a:rPr>
              <a:t>Infiammazione: possibili meccanismi</a:t>
            </a:r>
          </a:p>
        </p:txBody>
      </p:sp>
      <p:sp>
        <p:nvSpPr>
          <p:cNvPr id="271379" name="Rectangle 19"/>
          <p:cNvSpPr>
            <a:spLocks noChangeArrowheads="1"/>
          </p:cNvSpPr>
          <p:nvPr/>
        </p:nvSpPr>
        <p:spPr bwMode="auto">
          <a:xfrm>
            <a:off x="2308225" y="4730750"/>
            <a:ext cx="2179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Cellula Th1 CD4+</a:t>
            </a:r>
            <a:endParaRPr lang="fr-FR" altLang="fr-FR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1380" name="Rectangle 20"/>
          <p:cNvSpPr>
            <a:spLocks noChangeArrowheads="1"/>
          </p:cNvSpPr>
          <p:nvPr/>
        </p:nvSpPr>
        <p:spPr bwMode="auto">
          <a:xfrm>
            <a:off x="6738938" y="4318000"/>
            <a:ext cx="240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9150" lvl="1" indent="-28575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Ipotetico SM Ag</a:t>
            </a:r>
          </a:p>
        </p:txBody>
      </p:sp>
      <p:sp>
        <p:nvSpPr>
          <p:cNvPr id="271381" name="Rectangle 21"/>
          <p:cNvSpPr>
            <a:spLocks noChangeArrowheads="1"/>
          </p:cNvSpPr>
          <p:nvPr/>
        </p:nvSpPr>
        <p:spPr bwMode="auto">
          <a:xfrm>
            <a:off x="3776663" y="2095500"/>
            <a:ext cx="27828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lvl="1" eaLnBrk="0" hangingPunct="0">
              <a:lnSpc>
                <a:spcPct val="90000"/>
              </a:lnSpc>
              <a:spcBef>
                <a:spcPct val="20000"/>
              </a:spcBef>
              <a:tabLst>
                <a:tab pos="190500" algn="l"/>
              </a:tabLst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Anticorpi demielinizzanti</a:t>
            </a:r>
          </a:p>
        </p:txBody>
      </p:sp>
      <p:sp>
        <p:nvSpPr>
          <p:cNvPr id="271382" name="Line 22"/>
          <p:cNvSpPr>
            <a:spLocks noChangeShapeType="1"/>
          </p:cNvSpPr>
          <p:nvPr/>
        </p:nvSpPr>
        <p:spPr bwMode="auto">
          <a:xfrm flipH="1" flipV="1">
            <a:off x="6197600" y="4013200"/>
            <a:ext cx="10160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71383" name="Line 23"/>
          <p:cNvSpPr>
            <a:spLocks noChangeShapeType="1"/>
          </p:cNvSpPr>
          <p:nvPr/>
        </p:nvSpPr>
        <p:spPr bwMode="auto">
          <a:xfrm flipH="1" flipV="1">
            <a:off x="6310313" y="3975100"/>
            <a:ext cx="417512" cy="50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6197600" y="4140200"/>
            <a:ext cx="349250" cy="469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71385" name="Text Box 25"/>
          <p:cNvSpPr txBox="1">
            <a:spLocks noChangeArrowheads="1"/>
          </p:cNvSpPr>
          <p:nvPr/>
        </p:nvSpPr>
        <p:spPr bwMode="auto">
          <a:xfrm>
            <a:off x="6738938" y="4978400"/>
            <a:ext cx="11287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IFN</a:t>
            </a:r>
            <a:r>
              <a:rPr lang="fr-FR" altLang="fr-FR" sz="1800" b="0">
                <a:solidFill>
                  <a:schemeClr val="bg1"/>
                </a:solidFill>
                <a:latin typeface="Symbol" pitchFamily="18" charset="2"/>
              </a:rPr>
              <a:t>g, </a:t>
            </a: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IL 1, </a:t>
            </a:r>
            <a:br>
              <a:rPr lang="fr-FR" altLang="fr-FR" sz="1800" b="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IL 4, IL 10</a:t>
            </a:r>
          </a:p>
        </p:txBody>
      </p:sp>
      <p:sp>
        <p:nvSpPr>
          <p:cNvPr id="271386" name="Line 26"/>
          <p:cNvSpPr>
            <a:spLocks noChangeShapeType="1"/>
          </p:cNvSpPr>
          <p:nvPr/>
        </p:nvSpPr>
        <p:spPr bwMode="auto">
          <a:xfrm flipV="1">
            <a:off x="3702050" y="2247900"/>
            <a:ext cx="317500" cy="241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71387" name="Line 27"/>
          <p:cNvSpPr>
            <a:spLocks noChangeShapeType="1"/>
          </p:cNvSpPr>
          <p:nvPr/>
        </p:nvSpPr>
        <p:spPr bwMode="auto">
          <a:xfrm flipV="1">
            <a:off x="2686050" y="2235200"/>
            <a:ext cx="1333500" cy="241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7738" y="407988"/>
            <a:ext cx="7832725" cy="579437"/>
          </a:xfrm>
        </p:spPr>
        <p:txBody>
          <a:bodyPr>
            <a:spAutoFit/>
          </a:bodyPr>
          <a:lstStyle/>
          <a:p>
            <a:r>
              <a:rPr lang="en-US" altLang="fr-FR" sz="3200">
                <a:solidFill>
                  <a:srgbClr val="FFFF00"/>
                </a:solidFill>
                <a:latin typeface="Arial" charset="0"/>
              </a:rPr>
              <a:t>Demielinizzazione: possibili meccanismi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2968625" y="17145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Auto-anticorpi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0" y="4495800"/>
            <a:ext cx="1585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MHC di classe I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5824538" y="30734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Complemento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3522663" y="34290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Macrofago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134938" y="579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 i="1">
                <a:solidFill>
                  <a:srgbClr val="000066"/>
                </a:solidFill>
                <a:latin typeface="Arial" charset="0"/>
              </a:rPr>
              <a:t>Oligodendrocito</a:t>
            </a: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779463" y="3937000"/>
            <a:ext cx="235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Cellula T CD8+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di classe I ristretta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457200" y="6400800"/>
            <a:ext cx="8102600" cy="2746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Adattata da Noseworthy J.H. et al. Medical Progress: Multiple Sclerosis N Engl J Med 2000; 343: 938-52.</a:t>
            </a:r>
          </a:p>
        </p:txBody>
      </p:sp>
      <p:sp>
        <p:nvSpPr>
          <p:cNvPr id="272394" name="Rectangle 10"/>
          <p:cNvSpPr>
            <a:spLocks noChangeArrowheads="1"/>
          </p:cNvSpPr>
          <p:nvPr/>
        </p:nvSpPr>
        <p:spPr bwMode="auto">
          <a:xfrm>
            <a:off x="6027738" y="5638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Assone</a:t>
            </a:r>
          </a:p>
        </p:txBody>
      </p:sp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7450138" y="5791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 i="1">
                <a:solidFill>
                  <a:schemeClr val="bg1"/>
                </a:solidFill>
                <a:latin typeface="Arial" charset="0"/>
              </a:rPr>
              <a:t>Mielina</a:t>
            </a:r>
          </a:p>
        </p:txBody>
      </p:sp>
      <p:sp>
        <p:nvSpPr>
          <p:cNvPr id="272396" name="Rectangle 12"/>
          <p:cNvSpPr>
            <a:spLocks noChangeArrowheads="1"/>
          </p:cNvSpPr>
          <p:nvPr/>
        </p:nvSpPr>
        <p:spPr bwMode="auto">
          <a:xfrm>
            <a:off x="496888" y="2819400"/>
            <a:ext cx="94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Neurone</a:t>
            </a:r>
          </a:p>
        </p:txBody>
      </p:sp>
      <p:sp>
        <p:nvSpPr>
          <p:cNvPr id="272397" name="Rectangle 13"/>
          <p:cNvSpPr>
            <a:spLocks noChangeArrowheads="1"/>
          </p:cNvSpPr>
          <p:nvPr/>
        </p:nvSpPr>
        <p:spPr bwMode="auto">
          <a:xfrm>
            <a:off x="2325688" y="2659063"/>
            <a:ext cx="2336800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DANNO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IMMUNO-MEDIATO</a:t>
            </a:r>
          </a:p>
        </p:txBody>
      </p:sp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6265863" y="1778000"/>
            <a:ext cx="2427287" cy="635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DANNO MEDIATO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fr-FR" altLang="fr-FR" sz="2000" b="0">
                <a:solidFill>
                  <a:srgbClr val="FF0000"/>
                </a:solidFill>
                <a:latin typeface="Arial" charset="0"/>
              </a:rPr>
              <a:t>DA ANTICORPI</a:t>
            </a:r>
          </a:p>
        </p:txBody>
      </p:sp>
      <p:sp>
        <p:nvSpPr>
          <p:cNvPr id="272399" name="Line 15"/>
          <p:cNvSpPr>
            <a:spLocks noChangeShapeType="1"/>
          </p:cNvSpPr>
          <p:nvPr/>
        </p:nvSpPr>
        <p:spPr bwMode="auto">
          <a:xfrm flipH="1" flipV="1">
            <a:off x="1230313" y="4775200"/>
            <a:ext cx="271462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72400" name="Line 16"/>
          <p:cNvSpPr>
            <a:spLocks noChangeShapeType="1"/>
          </p:cNvSpPr>
          <p:nvPr/>
        </p:nvSpPr>
        <p:spPr bwMode="auto">
          <a:xfrm flipH="1">
            <a:off x="6073775" y="3432175"/>
            <a:ext cx="117475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95375" y="304800"/>
            <a:ext cx="6873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3200" b="0">
                <a:solidFill>
                  <a:srgbClr val="FFFF00"/>
                </a:solidFill>
                <a:latin typeface="Arial" charset="0"/>
              </a:rPr>
              <a:t>Sostanza grigia e bianca nel SNC</a:t>
            </a:r>
          </a:p>
        </p:txBody>
      </p:sp>
      <p:sp>
        <p:nvSpPr>
          <p:cNvPr id="7171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3048000" y="2057400"/>
            <a:ext cx="1231900" cy="457200"/>
          </a:xfrm>
          <a:noFill/>
          <a:ln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fr-FR" sz="2400"/>
              <a:t>Cervello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2750" y="5715000"/>
            <a:ext cx="166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Sostanza bianca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043738" y="3962400"/>
            <a:ext cx="156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Sostanza grigia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470400" y="5867400"/>
            <a:ext cx="166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Sostanza bianca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2263" y="1981200"/>
            <a:ext cx="156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Sostanza grigia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367463" y="2971800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0">
                <a:solidFill>
                  <a:schemeClr val="bg1"/>
                </a:solidFill>
                <a:latin typeface="Arial" charset="0"/>
              </a:rPr>
              <a:t>Midollo spinale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1357313" y="4724400"/>
            <a:ext cx="0" cy="990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149350" y="2362200"/>
            <a:ext cx="0" cy="762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6102350" y="6049963"/>
            <a:ext cx="4683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7662863" y="4343400"/>
            <a:ext cx="0" cy="1219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latin typeface="Arial" charset="0"/>
              </a:rPr>
              <a:t>S.M.: aree di demielinizzazione nel ponte.</a:t>
            </a:r>
          </a:p>
        </p:txBody>
      </p:sp>
      <p:pic>
        <p:nvPicPr>
          <p:cNvPr id="275459" name="Picture 3" descr="PKG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783263" cy="42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>
                <a:latin typeface="Arial" charset="0"/>
              </a:rPr>
              <a:t>S.M.: aree di demielinizzazione periventricvolari; atrofia cerebrale.</a:t>
            </a:r>
          </a:p>
        </p:txBody>
      </p:sp>
      <p:pic>
        <p:nvPicPr>
          <p:cNvPr id="276483" name="Picture 1027" descr="333001202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783263" cy="42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>
                <a:latin typeface="Arial" charset="0"/>
              </a:rPr>
              <a:t>S.M.: infiltrato linfoplasmacellulare perivenulare.</a:t>
            </a:r>
          </a:p>
        </p:txBody>
      </p:sp>
      <p:pic>
        <p:nvPicPr>
          <p:cNvPr id="277507" name="Picture 3" descr="333001301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389688" cy="42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>
                <a:latin typeface="Arial" charset="0"/>
              </a:rPr>
              <a:t>S.M.: rarefazione assonale perivenulare.</a:t>
            </a:r>
          </a:p>
        </p:txBody>
      </p:sp>
      <p:pic>
        <p:nvPicPr>
          <p:cNvPr id="278531" name="Picture 3" descr="333001302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389688" cy="42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it-IT" sz="4000">
                <a:latin typeface="Arial" charset="0"/>
              </a:rPr>
              <a:t>Infiltrati infiammatori in una placca di demielinizzazione</a:t>
            </a:r>
          </a:p>
        </p:txBody>
      </p:sp>
      <p:pic>
        <p:nvPicPr>
          <p:cNvPr id="352259" name="Picture 3" descr="Libro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77000" cy="4343400"/>
          </a:xfrm>
          <a:prstGeom prst="rect">
            <a:avLst/>
          </a:prstGeom>
          <a:noFill/>
        </p:spPr>
      </p:pic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5715000" y="6248400"/>
            <a:ext cx="29876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>
                <a:solidFill>
                  <a:schemeClr val="accent2"/>
                </a:solidFill>
                <a:latin typeface="Arial" charset="0"/>
              </a:rPr>
              <a:t>Da: prof. L. Mancardi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050"/>
          <p:cNvSpPr>
            <a:spLocks noChangeArrowheads="1"/>
          </p:cNvSpPr>
          <p:nvPr/>
        </p:nvSpPr>
        <p:spPr bwMode="auto">
          <a:xfrm>
            <a:off x="0" y="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0" hangingPunct="0"/>
            <a:r>
              <a:rPr lang="it-IT" altLang="it-IT" sz="3000">
                <a:solidFill>
                  <a:srgbClr val="000099"/>
                </a:solidFill>
                <a:latin typeface="Trebuchet MS" pitchFamily="34" charset="0"/>
                <a:cs typeface="Times New Roman (Hebrew)" charset="-79"/>
              </a:rPr>
              <a:t>CO</a:t>
            </a:r>
            <a:r>
              <a:rPr lang="it-IT" altLang="it-IT" sz="4000">
                <a:solidFill>
                  <a:srgbClr val="CC0000"/>
                </a:solidFill>
                <a:latin typeface="Trebuchet MS" pitchFamily="34" charset="0"/>
                <a:cs typeface="Times New Roman (Hebrew)" charset="-79"/>
              </a:rPr>
              <a:t>SM</a:t>
            </a:r>
            <a:r>
              <a:rPr lang="it-IT" altLang="it-IT" sz="3000">
                <a:solidFill>
                  <a:srgbClr val="000099"/>
                </a:solidFill>
                <a:latin typeface="Trebuchet MS" pitchFamily="34" charset="0"/>
                <a:cs typeface="Times New Roman (Hebrew)" charset="-79"/>
              </a:rPr>
              <a:t>OS</a:t>
            </a:r>
            <a:endParaRPr lang="it-IT" altLang="it-IT" sz="2000" b="0" i="1">
              <a:solidFill>
                <a:srgbClr val="FF0000"/>
              </a:solidFill>
            </a:endParaRPr>
          </a:p>
        </p:txBody>
      </p:sp>
      <p:sp>
        <p:nvSpPr>
          <p:cNvPr id="351235" name="WordArt 2051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48895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Eterogeneità Patologica</a:t>
            </a:r>
          </a:p>
        </p:txBody>
      </p:sp>
      <p:sp>
        <p:nvSpPr>
          <p:cNvPr id="351236" name="Rectangle 2052"/>
          <p:cNvSpPr>
            <a:spLocks noChangeArrowheads="1"/>
          </p:cNvSpPr>
          <p:nvPr/>
        </p:nvSpPr>
        <p:spPr bwMode="auto">
          <a:xfrm>
            <a:off x="609600" y="2165350"/>
            <a:ext cx="80010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it-IT" altLang="it-IT" sz="2200">
                <a:latin typeface="Trebuchet MS" pitchFamily="34" charset="0"/>
              </a:rPr>
              <a:t>Pattern I e II: demielinizzazione con infiltrazione di linfociti T e macrofagi. Nel pattern II deposito di Ig e C9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it-IT" altLang="it-IT" sz="2200">
              <a:latin typeface="Trebuchet MS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it-IT" altLang="it-IT" sz="2200">
                <a:latin typeface="Trebuchet MS" pitchFamily="34" charset="0"/>
              </a:rPr>
              <a:t>Pattern III: demielinizzazione con infiltrazione di linfociti T e macrofagi. Marcata perdita di oligodendrociti per apoptosi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it-IT" altLang="it-IT" sz="2200">
              <a:latin typeface="Trebuchet MS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it-IT" altLang="it-IT" sz="2200">
                <a:latin typeface="Trebuchet MS" pitchFamily="34" charset="0"/>
              </a:rPr>
              <a:t>Pattern IV: Completa perdita di oligodendrociti.	</a:t>
            </a:r>
            <a:r>
              <a:rPr lang="it-IT" altLang="it-IT" sz="2200">
                <a:solidFill>
                  <a:srgbClr val="000099"/>
                </a:solidFill>
                <a:latin typeface="Trebuchet MS" pitchFamily="34" charset="0"/>
              </a:rPr>
              <a:t>				</a:t>
            </a:r>
            <a:endParaRPr lang="en-GB" altLang="it-IT" sz="220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351237" name="Rectangle 2053"/>
          <p:cNvSpPr>
            <a:spLocks noChangeArrowheads="1"/>
          </p:cNvSpPr>
          <p:nvPr/>
        </p:nvSpPr>
        <p:spPr bwMode="auto">
          <a:xfrm>
            <a:off x="4495800" y="5043488"/>
            <a:ext cx="398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it-IT" altLang="it-IT" sz="1800">
                <a:solidFill>
                  <a:srgbClr val="00FFFF"/>
                </a:solidFill>
                <a:latin typeface="Trebuchet MS" pitchFamily="34" charset="0"/>
              </a:rPr>
              <a:t>Lucchinetti et al, Ann Neurol, 2000</a:t>
            </a:r>
            <a:endParaRPr lang="en-GB" altLang="it-IT" sz="1800">
              <a:solidFill>
                <a:srgbClr val="00FFFF"/>
              </a:solidFill>
              <a:latin typeface="Trebuchet MS" pitchFamily="34" charset="0"/>
            </a:endParaRPr>
          </a:p>
        </p:txBody>
      </p:sp>
      <p:sp>
        <p:nvSpPr>
          <p:cNvPr id="351239" name="Text Box 2055"/>
          <p:cNvSpPr txBox="1">
            <a:spLocks noChangeArrowheads="1"/>
          </p:cNvSpPr>
          <p:nvPr/>
        </p:nvSpPr>
        <p:spPr bwMode="auto">
          <a:xfrm>
            <a:off x="5334000" y="6172200"/>
            <a:ext cx="29876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>
                <a:solidFill>
                  <a:schemeClr val="accent2"/>
                </a:solidFill>
                <a:latin typeface="Arial" charset="0"/>
              </a:rPr>
              <a:t>Da: prof. L. Mancardi</a:t>
            </a:r>
          </a:p>
        </p:txBody>
      </p:sp>
    </p:spTree>
  </p:cSld>
  <p:clrMapOvr>
    <a:masterClrMapping/>
  </p:clrMapOvr>
  <p:transition spd="med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496888" y="1066800"/>
            <a:ext cx="1681162" cy="45720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FFFF00"/>
                </a:solidFill>
              </a:rPr>
              <a:t>Autoimmunity</a:t>
            </a: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6938963" y="1066800"/>
            <a:ext cx="750887" cy="45720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FFFF00"/>
                </a:solidFill>
              </a:rPr>
              <a:t>Virus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430213" y="2209800"/>
            <a:ext cx="2830512" cy="3968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0" i="1">
                <a:solidFill>
                  <a:srgbClr val="FFFF00"/>
                </a:solidFill>
              </a:rPr>
              <a:t>T-cell mediated inflammation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412750" y="3276600"/>
            <a:ext cx="2260600" cy="3968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0" i="1">
                <a:solidFill>
                  <a:srgbClr val="FFFF00"/>
                </a:solidFill>
              </a:rPr>
              <a:t>Minimal demyelination</a:t>
            </a: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425450" y="5791200"/>
            <a:ext cx="3543300" cy="7016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0" i="1">
                <a:solidFill>
                  <a:srgbClr val="FFFF00"/>
                </a:solidFill>
              </a:rPr>
              <a:t>Acute disseminated leucoencephalitis</a:t>
            </a:r>
          </a:p>
          <a:p>
            <a:pPr algn="ctr" eaLnBrk="0" hangingPunct="0"/>
            <a:r>
              <a:rPr lang="en-US" sz="2000" b="0" i="1">
                <a:solidFill>
                  <a:srgbClr val="FFFF00"/>
                </a:solidFill>
              </a:rPr>
              <a:t>Acute hemorrhagic leucoencephalitis</a:t>
            </a:r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3306763" y="2667000"/>
            <a:ext cx="3957637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u="sng"/>
              <a:t>Demyelinating amplification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1625600" y="4144963"/>
            <a:ext cx="1338263" cy="76200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Anti-MOG</a:t>
            </a:r>
          </a:p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auto-Abs</a:t>
            </a: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3251200" y="4114800"/>
            <a:ext cx="1204913" cy="76200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Macroph.</a:t>
            </a:r>
          </a:p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via TNF</a:t>
            </a:r>
            <a:r>
              <a:rPr lang="en-US" sz="220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sz="2200">
              <a:solidFill>
                <a:srgbClr val="FFFF00"/>
              </a:solidFill>
            </a:endParaRPr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4586288" y="3930650"/>
            <a:ext cx="2209800" cy="1096963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Cytotoxic T-cells</a:t>
            </a:r>
          </a:p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via Fas-FasL</a:t>
            </a:r>
          </a:p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or </a:t>
            </a:r>
            <a:r>
              <a:rPr lang="en-US" sz="2200">
                <a:solidFill>
                  <a:srgbClr val="FFFF00"/>
                </a:solidFill>
                <a:latin typeface="Symbol" pitchFamily="18" charset="2"/>
              </a:rPr>
              <a:t>gd</a:t>
            </a:r>
            <a:r>
              <a:rPr lang="en-US" sz="2200">
                <a:solidFill>
                  <a:srgbClr val="FFFF00"/>
                </a:solidFill>
              </a:rPr>
              <a:t> T-cells to Hsp</a:t>
            </a:r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6977063" y="4097338"/>
            <a:ext cx="1963737" cy="76200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Oligodendrocyte</a:t>
            </a:r>
          </a:p>
          <a:p>
            <a:pPr algn="ctr" eaLnBrk="0" hangingPunct="0"/>
            <a:r>
              <a:rPr lang="en-US" sz="2200">
                <a:solidFill>
                  <a:srgbClr val="FFFF00"/>
                </a:solidFill>
              </a:rPr>
              <a:t>dystrophy</a:t>
            </a:r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5111750" y="5821363"/>
            <a:ext cx="3557588" cy="3968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FF00"/>
                </a:solidFill>
              </a:rPr>
              <a:t>DEMYELINATED PLAQUES</a:t>
            </a:r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338138" y="1066800"/>
            <a:ext cx="1965325" cy="533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6840538" y="990600"/>
            <a:ext cx="949325" cy="609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35" name="Rectangle 15"/>
          <p:cNvSpPr>
            <a:spLocks noChangeArrowheads="1"/>
          </p:cNvSpPr>
          <p:nvPr/>
        </p:nvSpPr>
        <p:spPr bwMode="auto">
          <a:xfrm>
            <a:off x="1557338" y="4114800"/>
            <a:ext cx="1490662" cy="838200"/>
          </a:xfrm>
          <a:prstGeom prst="rect">
            <a:avLst/>
          </a:prstGeom>
          <a:noFill/>
          <a:ln w="76200">
            <a:solidFill>
              <a:srgbClr val="99FF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36" name="Rectangle 16"/>
          <p:cNvSpPr>
            <a:spLocks noChangeArrowheads="1"/>
          </p:cNvSpPr>
          <p:nvPr/>
        </p:nvSpPr>
        <p:spPr bwMode="auto">
          <a:xfrm>
            <a:off x="3182938" y="4114800"/>
            <a:ext cx="1287462" cy="762000"/>
          </a:xfrm>
          <a:prstGeom prst="rect">
            <a:avLst/>
          </a:prstGeom>
          <a:noFill/>
          <a:ln w="76200">
            <a:solidFill>
              <a:srgbClr val="99FF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4605338" y="3810000"/>
            <a:ext cx="2168525" cy="1371600"/>
          </a:xfrm>
          <a:prstGeom prst="rect">
            <a:avLst/>
          </a:prstGeom>
          <a:noFill/>
          <a:ln w="76200">
            <a:solidFill>
              <a:srgbClr val="99FF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6977063" y="3886200"/>
            <a:ext cx="1895475" cy="1219200"/>
          </a:xfrm>
          <a:prstGeom prst="rect">
            <a:avLst/>
          </a:prstGeom>
          <a:noFill/>
          <a:ln w="76200">
            <a:solidFill>
              <a:srgbClr val="99FF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2339" name="Rectangle 19"/>
          <p:cNvSpPr>
            <a:spLocks noChangeArrowheads="1"/>
          </p:cNvSpPr>
          <p:nvPr/>
        </p:nvSpPr>
        <p:spPr bwMode="auto">
          <a:xfrm>
            <a:off x="5011738" y="5715000"/>
            <a:ext cx="3725862" cy="609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>
            <a:off x="541338" y="1600200"/>
            <a:ext cx="0" cy="533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>
            <a:off x="541338" y="2667000"/>
            <a:ext cx="0" cy="533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>
            <a:off x="541338" y="3733800"/>
            <a:ext cx="0" cy="1828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 flipH="1">
            <a:off x="2641600" y="1295400"/>
            <a:ext cx="419893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4" name="Line 24"/>
          <p:cNvSpPr>
            <a:spLocks noChangeShapeType="1"/>
          </p:cNvSpPr>
          <p:nvPr/>
        </p:nvSpPr>
        <p:spPr bwMode="auto">
          <a:xfrm>
            <a:off x="7721600" y="1600200"/>
            <a:ext cx="0" cy="2057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 flipH="1">
            <a:off x="2844800" y="3200400"/>
            <a:ext cx="1016000" cy="762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6" name="Line 26"/>
          <p:cNvSpPr>
            <a:spLocks noChangeShapeType="1"/>
          </p:cNvSpPr>
          <p:nvPr/>
        </p:nvSpPr>
        <p:spPr bwMode="auto">
          <a:xfrm flipH="1">
            <a:off x="3995738" y="3200400"/>
            <a:ext cx="542925" cy="762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>
            <a:off x="5080000" y="3200400"/>
            <a:ext cx="406400" cy="457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>
            <a:off x="6027738" y="3200400"/>
            <a:ext cx="1490662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 rot="-276740">
            <a:off x="3113088" y="4879975"/>
            <a:ext cx="1693862" cy="11430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50" name="Line 30"/>
          <p:cNvSpPr>
            <a:spLocks noChangeShapeType="1"/>
          </p:cNvSpPr>
          <p:nvPr/>
        </p:nvSpPr>
        <p:spPr bwMode="auto">
          <a:xfrm>
            <a:off x="3995738" y="4876800"/>
            <a:ext cx="881062" cy="8382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51" name="Line 31"/>
          <p:cNvSpPr>
            <a:spLocks noChangeShapeType="1"/>
          </p:cNvSpPr>
          <p:nvPr/>
        </p:nvSpPr>
        <p:spPr bwMode="auto">
          <a:xfrm>
            <a:off x="5621338" y="5181600"/>
            <a:ext cx="0" cy="4572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52" name="Line 32"/>
          <p:cNvSpPr>
            <a:spLocks noChangeShapeType="1"/>
          </p:cNvSpPr>
          <p:nvPr/>
        </p:nvSpPr>
        <p:spPr bwMode="auto">
          <a:xfrm>
            <a:off x="7993063" y="5105400"/>
            <a:ext cx="0" cy="5334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53" name="Rectangle 33"/>
          <p:cNvSpPr>
            <a:spLocks noChangeArrowheads="1"/>
          </p:cNvSpPr>
          <p:nvPr/>
        </p:nvSpPr>
        <p:spPr bwMode="auto">
          <a:xfrm>
            <a:off x="338138" y="2209800"/>
            <a:ext cx="3048000" cy="457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54" name="Rectangle 34"/>
          <p:cNvSpPr>
            <a:spLocks noChangeArrowheads="1"/>
          </p:cNvSpPr>
          <p:nvPr/>
        </p:nvSpPr>
        <p:spPr bwMode="auto">
          <a:xfrm>
            <a:off x="338138" y="3276600"/>
            <a:ext cx="2438400" cy="457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55" name="Rectangle 35"/>
          <p:cNvSpPr>
            <a:spLocks noChangeArrowheads="1"/>
          </p:cNvSpPr>
          <p:nvPr/>
        </p:nvSpPr>
        <p:spPr bwMode="auto">
          <a:xfrm>
            <a:off x="338138" y="5791200"/>
            <a:ext cx="3725862" cy="762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800">
              <a:solidFill>
                <a:srgbClr val="000286"/>
              </a:solidFill>
            </a:endParaRPr>
          </a:p>
        </p:txBody>
      </p:sp>
      <p:sp>
        <p:nvSpPr>
          <p:cNvPr id="312356" name="Line 36"/>
          <p:cNvSpPr>
            <a:spLocks noChangeShapeType="1"/>
          </p:cNvSpPr>
          <p:nvPr/>
        </p:nvSpPr>
        <p:spPr bwMode="auto">
          <a:xfrm flipV="1">
            <a:off x="2776538" y="3048000"/>
            <a:ext cx="6096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4343400" y="6553200"/>
            <a:ext cx="4633913" cy="304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it-IT" sz="1400"/>
              <a:t>Storch and Lassmann, </a:t>
            </a:r>
            <a:r>
              <a:rPr lang="it-IT" sz="1400" i="1"/>
              <a:t>Curr Opin Neurol</a:t>
            </a:r>
            <a:r>
              <a:rPr lang="it-IT" sz="1400"/>
              <a:t> 1997; 10: 186-192</a:t>
            </a:r>
          </a:p>
        </p:txBody>
      </p:sp>
      <p:sp>
        <p:nvSpPr>
          <p:cNvPr id="312358" name="Text Box 38"/>
          <p:cNvSpPr txBox="1">
            <a:spLocks noChangeArrowheads="1"/>
          </p:cNvSpPr>
          <p:nvPr/>
        </p:nvSpPr>
        <p:spPr bwMode="auto">
          <a:xfrm>
            <a:off x="0" y="166688"/>
            <a:ext cx="93472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92100" indent="-292100" algn="ctr" eaLnBrk="0" hangingPunct="0">
              <a:buFont typeface="Monotype Sorts" pitchFamily="2" charset="2"/>
              <a:buNone/>
            </a:pPr>
            <a:r>
              <a:rPr lang="en-US" sz="2800" u="sng"/>
              <a:t>DEMYELINATION IN MS PLAQUES: PATHOGENESIS</a:t>
            </a:r>
            <a:endParaRPr lang="en-US" sz="2800"/>
          </a:p>
        </p:txBody>
      </p:sp>
      <p:sp>
        <p:nvSpPr>
          <p:cNvPr id="312359" name="Rectangle 39"/>
          <p:cNvSpPr>
            <a:spLocks noChangeArrowheads="1"/>
          </p:cNvSpPr>
          <p:nvPr/>
        </p:nvSpPr>
        <p:spPr bwMode="auto">
          <a:xfrm>
            <a:off x="4730750" y="3763963"/>
            <a:ext cx="1908175" cy="4730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/>
              <a:t>CD8 T-CELLS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0" y="166688"/>
            <a:ext cx="93472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92100" indent="-292100" algn="ctr" eaLnBrk="0" hangingPunct="0">
              <a:buFont typeface="Monotype Sorts" pitchFamily="2" charset="2"/>
              <a:buNone/>
            </a:pPr>
            <a:r>
              <a:rPr lang="en-US" sz="2800" u="sng">
                <a:solidFill>
                  <a:schemeClr val="bg1"/>
                </a:solidFill>
              </a:rPr>
              <a:t>AXONAL DAMAGE IN MS PLAQUES: PATHOGENESIS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7212013" y="1771650"/>
            <a:ext cx="784225" cy="86042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iNOS</a:t>
            </a:r>
          </a:p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NO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544513" y="5505450"/>
            <a:ext cx="2154237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MACROPHAGES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7061200" y="3524250"/>
            <a:ext cx="1733550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ANTIBODIES</a:t>
            </a: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444500" y="1390650"/>
            <a:ext cx="3316288" cy="86042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DEMYELINATION</a:t>
            </a:r>
          </a:p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LOSS OF CYTOSKELETON</a:t>
            </a: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3638550" y="3244850"/>
            <a:ext cx="1814513" cy="9461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/>
              <a:t>AXONAL </a:t>
            </a:r>
          </a:p>
          <a:p>
            <a:pPr algn="ctr" eaLnBrk="0" hangingPunct="0"/>
            <a:r>
              <a:rPr lang="en-US" sz="2800"/>
              <a:t>DAMAGE</a:t>
            </a:r>
          </a:p>
        </p:txBody>
      </p:sp>
      <p:sp>
        <p:nvSpPr>
          <p:cNvPr id="313352" name="AutoShape 8"/>
          <p:cNvSpPr>
            <a:spLocks noChangeArrowheads="1"/>
          </p:cNvSpPr>
          <p:nvPr/>
        </p:nvSpPr>
        <p:spPr bwMode="auto">
          <a:xfrm>
            <a:off x="2913063" y="2286000"/>
            <a:ext cx="3386137" cy="2895600"/>
          </a:xfrm>
          <a:prstGeom prst="irregularSeal1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353" name="AutoShape 9"/>
          <p:cNvSpPr>
            <a:spLocks noChangeArrowheads="1"/>
          </p:cNvSpPr>
          <p:nvPr/>
        </p:nvSpPr>
        <p:spPr bwMode="auto">
          <a:xfrm rot="-4108226">
            <a:off x="1854200" y="24384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54" name="AutoShape 10"/>
          <p:cNvSpPr>
            <a:spLocks noChangeArrowheads="1"/>
          </p:cNvSpPr>
          <p:nvPr/>
        </p:nvSpPr>
        <p:spPr bwMode="auto">
          <a:xfrm rot="3548946">
            <a:off x="6567488" y="2435225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55" name="AutoShape 11"/>
          <p:cNvSpPr>
            <a:spLocks noChangeArrowheads="1"/>
          </p:cNvSpPr>
          <p:nvPr/>
        </p:nvSpPr>
        <p:spPr bwMode="auto">
          <a:xfrm rot="2294957">
            <a:off x="2641600" y="4724400"/>
            <a:ext cx="271463" cy="685800"/>
          </a:xfrm>
          <a:prstGeom prst="upArrow">
            <a:avLst>
              <a:gd name="adj1" fmla="val 50000"/>
              <a:gd name="adj2" fmla="val 63158"/>
            </a:avLst>
          </a:prstGeom>
          <a:solidFill>
            <a:srgbClr val="FFFF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56" name="AutoShape 12"/>
          <p:cNvSpPr>
            <a:spLocks noChangeArrowheads="1"/>
          </p:cNvSpPr>
          <p:nvPr/>
        </p:nvSpPr>
        <p:spPr bwMode="auto">
          <a:xfrm rot="-5394096">
            <a:off x="6415882" y="3471068"/>
            <a:ext cx="304800" cy="677863"/>
          </a:xfrm>
          <a:prstGeom prst="upArrow">
            <a:avLst>
              <a:gd name="adj1" fmla="val 50000"/>
              <a:gd name="adj2" fmla="val 55599"/>
            </a:avLst>
          </a:prstGeom>
          <a:solidFill>
            <a:srgbClr val="FFFF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57" name="Rectangle 13"/>
          <p:cNvSpPr>
            <a:spLocks noChangeArrowheads="1"/>
          </p:cNvSpPr>
          <p:nvPr/>
        </p:nvSpPr>
        <p:spPr bwMode="auto">
          <a:xfrm>
            <a:off x="68263" y="3856038"/>
            <a:ext cx="2276475" cy="595312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7E"/>
                </a:solidFill>
              </a:rPr>
              <a:t>CD8 T-CELLS</a:t>
            </a:r>
          </a:p>
        </p:txBody>
      </p:sp>
      <p:sp>
        <p:nvSpPr>
          <p:cNvPr id="313358" name="Rectangle 14"/>
          <p:cNvSpPr>
            <a:spLocks noChangeArrowheads="1"/>
          </p:cNvSpPr>
          <p:nvPr/>
        </p:nvSpPr>
        <p:spPr bwMode="auto">
          <a:xfrm>
            <a:off x="6324600" y="5292725"/>
            <a:ext cx="2320925" cy="86042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GLUTAMATE</a:t>
            </a:r>
          </a:p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EXCITOTOXICITY</a:t>
            </a:r>
          </a:p>
        </p:txBody>
      </p:sp>
      <p:sp>
        <p:nvSpPr>
          <p:cNvPr id="313359" name="Rectangle 15"/>
          <p:cNvSpPr>
            <a:spLocks noChangeArrowheads="1"/>
          </p:cNvSpPr>
          <p:nvPr/>
        </p:nvSpPr>
        <p:spPr bwMode="auto">
          <a:xfrm>
            <a:off x="5597525" y="1009650"/>
            <a:ext cx="1000125" cy="86042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TNF</a:t>
            </a:r>
            <a:r>
              <a:rPr lang="en-US" b="0" i="1">
                <a:solidFill>
                  <a:srgbClr val="00007E"/>
                </a:solidFill>
                <a:latin typeface="Symbol" pitchFamily="18" charset="2"/>
              </a:rPr>
              <a:t>a  </a:t>
            </a:r>
          </a:p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IFN</a:t>
            </a:r>
            <a:r>
              <a:rPr lang="en-US" b="0" i="1">
                <a:solidFill>
                  <a:srgbClr val="00007E"/>
                </a:solidFill>
                <a:latin typeface="Symbol" pitchFamily="18" charset="2"/>
              </a:rPr>
              <a:t>g </a:t>
            </a:r>
            <a:endParaRPr lang="en-US" b="0" i="1">
              <a:solidFill>
                <a:srgbClr val="00007E"/>
              </a:solidFill>
            </a:endParaRPr>
          </a:p>
        </p:txBody>
      </p:sp>
      <p:sp>
        <p:nvSpPr>
          <p:cNvPr id="313360" name="AutoShape 16"/>
          <p:cNvSpPr>
            <a:spLocks noChangeArrowheads="1"/>
          </p:cNvSpPr>
          <p:nvPr/>
        </p:nvSpPr>
        <p:spPr bwMode="auto">
          <a:xfrm rot="4065711">
            <a:off x="2659063" y="37338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61" name="AutoShape 17"/>
          <p:cNvSpPr>
            <a:spLocks noChangeArrowheads="1"/>
          </p:cNvSpPr>
          <p:nvPr/>
        </p:nvSpPr>
        <p:spPr bwMode="auto">
          <a:xfrm rot="2643569">
            <a:off x="5783263" y="2024063"/>
            <a:ext cx="269875" cy="685800"/>
          </a:xfrm>
          <a:prstGeom prst="downArrow">
            <a:avLst>
              <a:gd name="adj1" fmla="val 50000"/>
              <a:gd name="adj2" fmla="val 63529"/>
            </a:avLst>
          </a:prstGeom>
          <a:solidFill>
            <a:srgbClr val="FFFF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62" name="AutoShape 18"/>
          <p:cNvSpPr>
            <a:spLocks noChangeArrowheads="1"/>
          </p:cNvSpPr>
          <p:nvPr/>
        </p:nvSpPr>
        <p:spPr bwMode="auto">
          <a:xfrm rot="-3343437">
            <a:off x="6196013" y="4525962"/>
            <a:ext cx="304800" cy="676275"/>
          </a:xfrm>
          <a:prstGeom prst="upArrow">
            <a:avLst>
              <a:gd name="adj1" fmla="val 50000"/>
              <a:gd name="adj2" fmla="val 55469"/>
            </a:avLst>
          </a:prstGeom>
          <a:solidFill>
            <a:srgbClr val="FFFF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3525838" y="5810250"/>
            <a:ext cx="2028825" cy="86042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PROTEOLYTIC </a:t>
            </a:r>
          </a:p>
          <a:p>
            <a:pPr algn="ctr" eaLnBrk="0" hangingPunct="0"/>
            <a:r>
              <a:rPr lang="en-US" b="0" i="1">
                <a:solidFill>
                  <a:srgbClr val="00007E"/>
                </a:solidFill>
              </a:rPr>
              <a:t>ENZYMES</a:t>
            </a:r>
          </a:p>
        </p:txBody>
      </p:sp>
      <p:sp>
        <p:nvSpPr>
          <p:cNvPr id="313364" name="AutoShape 20"/>
          <p:cNvSpPr>
            <a:spLocks noChangeArrowheads="1"/>
          </p:cNvSpPr>
          <p:nvPr/>
        </p:nvSpPr>
        <p:spPr bwMode="auto">
          <a:xfrm rot="-21594097">
            <a:off x="4402138" y="4953000"/>
            <a:ext cx="271462" cy="762000"/>
          </a:xfrm>
          <a:prstGeom prst="upArrow">
            <a:avLst>
              <a:gd name="adj1" fmla="val 50000"/>
              <a:gd name="adj2" fmla="val 70176"/>
            </a:avLst>
          </a:prstGeom>
          <a:solidFill>
            <a:srgbClr val="FFFF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3386138" y="1676400"/>
            <a:ext cx="2714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3366" name="Text Box 22"/>
          <p:cNvSpPr txBox="1">
            <a:spLocks noChangeArrowheads="1"/>
          </p:cNvSpPr>
          <p:nvPr/>
        </p:nvSpPr>
        <p:spPr bwMode="auto">
          <a:xfrm>
            <a:off x="158750" y="6338888"/>
            <a:ext cx="163513" cy="519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endParaRPr lang="en-US" sz="2800">
              <a:solidFill>
                <a:schemeClr val="hlink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0" y="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0" hangingPunct="0"/>
            <a:r>
              <a:rPr lang="it-IT" altLang="it-IT" sz="3000">
                <a:solidFill>
                  <a:srgbClr val="000099"/>
                </a:solidFill>
                <a:latin typeface="Trebuchet MS" pitchFamily="34" charset="0"/>
                <a:cs typeface="Times New Roman (Hebrew)" charset="-79"/>
              </a:rPr>
              <a:t>CO</a:t>
            </a:r>
            <a:r>
              <a:rPr lang="it-IT" altLang="it-IT" sz="4000">
                <a:solidFill>
                  <a:srgbClr val="CC0000"/>
                </a:solidFill>
                <a:latin typeface="Trebuchet MS" pitchFamily="34" charset="0"/>
                <a:cs typeface="Times New Roman (Hebrew)" charset="-79"/>
              </a:rPr>
              <a:t>SM</a:t>
            </a:r>
            <a:r>
              <a:rPr lang="it-IT" altLang="it-IT" sz="3000">
                <a:solidFill>
                  <a:srgbClr val="000099"/>
                </a:solidFill>
                <a:latin typeface="Trebuchet MS" pitchFamily="34" charset="0"/>
                <a:cs typeface="Times New Roman (Hebrew)" charset="-79"/>
              </a:rPr>
              <a:t>OS</a:t>
            </a:r>
            <a:endParaRPr lang="it-IT" altLang="it-IT" sz="2000" b="0" i="1">
              <a:solidFill>
                <a:srgbClr val="FF0000"/>
              </a:solidFill>
            </a:endParaRPr>
          </a:p>
        </p:txBody>
      </p:sp>
      <p:sp>
        <p:nvSpPr>
          <p:cNvPr id="373763" name="WordArt 3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2103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La SM è una malattia autoimmune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3308350" y="3276600"/>
            <a:ext cx="17970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altLang="it-IT" sz="2000">
                <a:latin typeface="Trebuchet MS" pitchFamily="34" charset="0"/>
              </a:rPr>
              <a:t>MBP</a:t>
            </a:r>
          </a:p>
          <a:p>
            <a:pPr algn="ctr">
              <a:lnSpc>
                <a:spcPct val="90000"/>
              </a:lnSpc>
            </a:pPr>
            <a:endParaRPr lang="it-IT" altLang="it-IT" sz="2000">
              <a:latin typeface="Trebuchet M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>
                <a:latin typeface="Trebuchet MS" pitchFamily="34" charset="0"/>
              </a:rPr>
              <a:t>PLP</a:t>
            </a:r>
          </a:p>
          <a:p>
            <a:pPr algn="ctr">
              <a:lnSpc>
                <a:spcPct val="90000"/>
              </a:lnSpc>
            </a:pPr>
            <a:endParaRPr lang="it-IT" altLang="it-IT" sz="2000">
              <a:latin typeface="Trebuchet M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>
                <a:latin typeface="Trebuchet MS" pitchFamily="34" charset="0"/>
              </a:rPr>
              <a:t>MOG</a:t>
            </a:r>
          </a:p>
          <a:p>
            <a:pPr algn="ctr">
              <a:lnSpc>
                <a:spcPct val="90000"/>
              </a:lnSpc>
            </a:pPr>
            <a:endParaRPr lang="it-IT" altLang="it-IT" sz="2000">
              <a:latin typeface="Trebuchet M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>
                <a:latin typeface="Trebuchet MS" pitchFamily="34" charset="0"/>
              </a:rPr>
              <a:t>MAG</a:t>
            </a:r>
          </a:p>
          <a:p>
            <a:pPr algn="ctr">
              <a:lnSpc>
                <a:spcPct val="90000"/>
              </a:lnSpc>
            </a:pPr>
            <a:endParaRPr lang="it-IT" altLang="it-IT" sz="2000">
              <a:latin typeface="Trebuchet M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>
                <a:latin typeface="Trebuchet MS" pitchFamily="34" charset="0"/>
                <a:cs typeface="Times New Roman" pitchFamily="18" charset="0"/>
              </a:rPr>
              <a:t>αB-crystallina</a:t>
            </a:r>
          </a:p>
          <a:p>
            <a:pPr algn="ctr">
              <a:lnSpc>
                <a:spcPct val="90000"/>
              </a:lnSpc>
            </a:pPr>
            <a:endParaRPr lang="it-IT" altLang="it-IT" sz="2000">
              <a:latin typeface="Trebuchet MS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>
                <a:latin typeface="Trebuchet MS" pitchFamily="34" charset="0"/>
                <a:cs typeface="Times New Roman" pitchFamily="18" charset="0"/>
              </a:rPr>
              <a:t>Glicolipidi</a:t>
            </a:r>
            <a:endParaRPr lang="it-IT" altLang="it-IT" sz="2000">
              <a:latin typeface="Trebuchet MS" pitchFamily="34" charset="0"/>
            </a:endParaRPr>
          </a:p>
          <a:p>
            <a:pPr algn="ctr">
              <a:lnSpc>
                <a:spcPct val="90000"/>
              </a:lnSpc>
            </a:pPr>
            <a:endParaRPr lang="it-IT" altLang="it-IT" sz="2000">
              <a:latin typeface="Trebuchet MS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>
                <a:latin typeface="Trebuchet MS" pitchFamily="34" charset="0"/>
              </a:rPr>
              <a:t>	</a:t>
            </a:r>
            <a:endParaRPr lang="en-GB" altLang="it-IT" sz="2000">
              <a:latin typeface="Trebuchet MS" pitchFamily="34" charset="0"/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1524000" y="1720850"/>
            <a:ext cx="6073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it-IT" altLang="it-IT" sz="2600">
                <a:latin typeface="Trebuchet MS" pitchFamily="34" charset="0"/>
              </a:rPr>
              <a:t>L’autoimmunità si modifica nel tempo</a:t>
            </a:r>
            <a:endParaRPr lang="it-IT" altLang="it-IT" sz="2000">
              <a:latin typeface="Trebuchet MS" pitchFamily="34" charset="0"/>
            </a:endParaRPr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2608263" y="2711450"/>
            <a:ext cx="37163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it-IT" altLang="it-IT" sz="2600">
                <a:latin typeface="Trebuchet MS" pitchFamily="34" charset="0"/>
              </a:rPr>
              <a:t>Autoantigeni Candidati</a:t>
            </a:r>
            <a:endParaRPr lang="it-IT" altLang="it-IT" sz="20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723900" y="1355725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GB">
                <a:solidFill>
                  <a:srgbClr val="FFFF66"/>
                </a:solidFill>
              </a:rPr>
              <a:t>Post-mortem and biopsy studies demonstrated that several abnormalities can be detected in the normal appearing white matter (NAWM) of MS patients.:</a:t>
            </a:r>
            <a:endParaRPr lang="it-IT">
              <a:solidFill>
                <a:srgbClr val="FFFF66"/>
              </a:solidFill>
            </a:endParaRP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1000" y="513715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GB">
                <a:solidFill>
                  <a:srgbClr val="FFFF66"/>
                </a:solidFill>
              </a:rPr>
              <a:t>These NAWM abnormalities are not detected by conventional MRI, but can be evaluated by MTI, T1 and T2 relaxation times, </a:t>
            </a:r>
            <a:r>
              <a:rPr lang="en-GB" baseline="30000">
                <a:solidFill>
                  <a:srgbClr val="FFFF66"/>
                </a:solidFill>
              </a:rPr>
              <a:t>1</a:t>
            </a:r>
            <a:r>
              <a:rPr lang="en-GB">
                <a:solidFill>
                  <a:srgbClr val="FFFF66"/>
                </a:solidFill>
              </a:rPr>
              <a:t>H-MRS, and diffusion measurements and imaging.</a:t>
            </a:r>
            <a:endParaRPr lang="it-IT">
              <a:solidFill>
                <a:srgbClr val="FFFF66"/>
              </a:solidFill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247775" y="2574925"/>
            <a:ext cx="45434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>
                <a:solidFill>
                  <a:srgbClr val="FF9966"/>
                </a:solidFill>
              </a:rPr>
              <a:t> diffuse astrocytic hyperplasia</a:t>
            </a:r>
          </a:p>
          <a:p>
            <a:pPr eaLnBrk="0" hangingPunct="0">
              <a:buFontTx/>
              <a:buChar char="•"/>
            </a:pPr>
            <a:r>
              <a:rPr lang="en-GB">
                <a:solidFill>
                  <a:srgbClr val="FF9966"/>
                </a:solidFill>
              </a:rPr>
              <a:t> patchy oedema</a:t>
            </a:r>
          </a:p>
          <a:p>
            <a:pPr eaLnBrk="0" hangingPunct="0">
              <a:buFontTx/>
              <a:buChar char="•"/>
            </a:pPr>
            <a:r>
              <a:rPr lang="en-GB">
                <a:solidFill>
                  <a:srgbClr val="FF9966"/>
                </a:solidFill>
              </a:rPr>
              <a:t> perivascular cellular infiltration</a:t>
            </a:r>
          </a:p>
          <a:p>
            <a:pPr eaLnBrk="0" hangingPunct="0">
              <a:buFontTx/>
              <a:buChar char="•"/>
            </a:pPr>
            <a:r>
              <a:rPr lang="en-GB">
                <a:solidFill>
                  <a:srgbClr val="FF9966"/>
                </a:solidFill>
              </a:rPr>
              <a:t> abnormal thin myelin sheets</a:t>
            </a:r>
          </a:p>
          <a:p>
            <a:pPr eaLnBrk="0" hangingPunct="0">
              <a:buFontTx/>
              <a:buChar char="•"/>
            </a:pPr>
            <a:r>
              <a:rPr lang="en-GB">
                <a:solidFill>
                  <a:srgbClr val="FF9966"/>
                </a:solidFill>
              </a:rPr>
              <a:t> axonal loss.</a:t>
            </a:r>
            <a:endParaRPr lang="it-IT">
              <a:solidFill>
                <a:srgbClr val="FF9966"/>
              </a:solidFill>
            </a:endParaRP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4800600" y="4403725"/>
            <a:ext cx="411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b="0" i="1">
                <a:solidFill>
                  <a:srgbClr val="FFFF66"/>
                </a:solidFill>
              </a:rPr>
              <a:t>Adams 1977; Allen 1979; Arstila 1973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304800" y="258763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3200" i="1">
                <a:solidFill>
                  <a:srgbClr val="FF9966"/>
                </a:solidFill>
              </a:rPr>
              <a:t>Normal appearing white matter (NAWM) in MS</a:t>
            </a:r>
            <a:endParaRPr lang="it-IT" sz="3200" b="0" i="1">
              <a:solidFill>
                <a:srgbClr val="FF3300"/>
              </a:solidFill>
            </a:endParaRPr>
          </a:p>
        </p:txBody>
      </p:sp>
      <p:sp>
        <p:nvSpPr>
          <p:cNvPr id="295943" name="Line 7"/>
          <p:cNvSpPr>
            <a:spLocks noChangeShapeType="1"/>
          </p:cNvSpPr>
          <p:nvPr/>
        </p:nvSpPr>
        <p:spPr bwMode="auto">
          <a:xfrm>
            <a:off x="304800" y="990600"/>
            <a:ext cx="8458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95375" y="433388"/>
            <a:ext cx="7080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sz="2800" b="0">
                <a:solidFill>
                  <a:srgbClr val="FFFF00"/>
                </a:solidFill>
                <a:latin typeface="Arial" charset="0"/>
              </a:rPr>
              <a:t>Neurone e differenti tipi di cellule neurogliali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422400" y="2362200"/>
            <a:ext cx="0" cy="6858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86400" y="1371600"/>
            <a:ext cx="318928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altLang="fr-FR" sz="2000">
                <a:latin typeface="Arial" charset="0"/>
              </a:rPr>
              <a:t>Astrociti</a:t>
            </a:r>
            <a:endParaRPr lang="fr-FR" altLang="fr-FR" sz="2000" b="0">
              <a:latin typeface="Arial" charset="0"/>
            </a:endParaRPr>
          </a:p>
          <a:p>
            <a:pPr eaLnBrk="0" hangingPunct="0"/>
            <a:r>
              <a:rPr lang="fr-FR" altLang="fr-FR" sz="1800" b="0">
                <a:latin typeface="Arial" charset="0"/>
              </a:rPr>
              <a:t>Formano una struttura di </a:t>
            </a:r>
          </a:p>
          <a:p>
            <a:pPr eaLnBrk="0" hangingPunct="0"/>
            <a:r>
              <a:rPr lang="fr-FR" altLang="fr-FR" sz="1800" b="0">
                <a:latin typeface="Arial" charset="0"/>
              </a:rPr>
              <a:t>supporto, hanno una funzione </a:t>
            </a:r>
          </a:p>
          <a:p>
            <a:pPr eaLnBrk="0" hangingPunct="0"/>
            <a:r>
              <a:rPr lang="fr-FR" altLang="fr-FR" sz="1800" b="0">
                <a:latin typeface="Arial" charset="0"/>
              </a:rPr>
              <a:t>fagocitaria, prendono il posto </a:t>
            </a:r>
          </a:p>
          <a:p>
            <a:pPr eaLnBrk="0" hangingPunct="0"/>
            <a:r>
              <a:rPr lang="fr-FR" altLang="fr-FR" sz="1800" b="0">
                <a:latin typeface="Arial" charset="0"/>
              </a:rPr>
              <a:t>dei neuroni morti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32425" y="4452938"/>
            <a:ext cx="36163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altLang="fr-FR" sz="2000">
                <a:latin typeface="Arial" charset="0"/>
              </a:rPr>
              <a:t>Oligodendrociti</a:t>
            </a:r>
            <a:endParaRPr lang="fr-FR" altLang="fr-FR" sz="2000" b="0">
              <a:latin typeface="Arial" charset="0"/>
            </a:endParaRPr>
          </a:p>
          <a:p>
            <a:pPr eaLnBrk="0" hangingPunct="0"/>
            <a:r>
              <a:rPr lang="fr-FR" altLang="fr-FR" sz="1800" b="0">
                <a:latin typeface="Arial" charset="0"/>
              </a:rPr>
              <a:t>Formano la mielina nel SNC, </a:t>
            </a:r>
          </a:p>
          <a:p>
            <a:pPr eaLnBrk="0" hangingPunct="0"/>
            <a:r>
              <a:rPr lang="fr-FR" altLang="fr-FR" sz="1800" b="0">
                <a:latin typeface="Arial" charset="0"/>
              </a:rPr>
              <a:t>influenzano la biochimica dei neuroni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4495800"/>
            <a:ext cx="39401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altLang="fr-FR" sz="2000">
                <a:latin typeface="Arial" charset="0"/>
              </a:rPr>
              <a:t>Cellule microgliali</a:t>
            </a:r>
            <a:r>
              <a:rPr lang="fr-FR" altLang="fr-FR" sz="2000" b="0">
                <a:latin typeface="Arial" charset="0"/>
              </a:rPr>
              <a:t> </a:t>
            </a:r>
          </a:p>
          <a:p>
            <a:pPr eaLnBrk="0" hangingPunct="0"/>
            <a:r>
              <a:rPr lang="fr-FR" altLang="fr-FR" sz="1800" b="0">
                <a:latin typeface="Arial" charset="0"/>
              </a:rPr>
              <a:t>Inattive nel SNC normale,</a:t>
            </a:r>
          </a:p>
          <a:p>
            <a:pPr eaLnBrk="0" hangingPunct="0"/>
            <a:r>
              <a:rPr lang="fr-FR" altLang="fr-FR" sz="1800" b="0">
                <a:latin typeface="Arial" charset="0"/>
              </a:rPr>
              <a:t>proliferano in condizioni patologiche</a:t>
            </a:r>
          </a:p>
          <a:p>
            <a:pPr eaLnBrk="0" hangingPunct="0"/>
            <a:r>
              <a:rPr lang="fr-FR" altLang="fr-FR" sz="1800" b="0">
                <a:latin typeface="Arial" charset="0"/>
              </a:rPr>
              <a:t>e nella fagocitosi </a:t>
            </a:r>
          </a:p>
        </p:txBody>
      </p:sp>
      <p:sp>
        <p:nvSpPr>
          <p:cNvPr id="8199" name="Text Box 7"/>
          <p:cNvSpPr txBox="1">
            <a:spLocks noChangeArrowheads="1"/>
          </p:cNvSpPr>
          <p:nvPr>
            <p:ph type="body" idx="1"/>
          </p:nvPr>
        </p:nvSpPr>
        <p:spPr>
          <a:xfrm>
            <a:off x="293688" y="1651000"/>
            <a:ext cx="1116012" cy="396875"/>
          </a:xfrm>
          <a:noFill/>
          <a:ln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1"/>
              <a:t>Neurone</a:t>
            </a:r>
            <a:endParaRPr lang="en-US" altLang="fr-FR" sz="20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16000" y="19812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fr-FR" sz="1800" b="0">
                <a:latin typeface="Arial" charset="0"/>
              </a:rPr>
              <a:t>Corpo cellulare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2575" y="37592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fr-FR" sz="1800" b="0">
                <a:latin typeface="Arial" charset="0"/>
              </a:rPr>
              <a:t>Dendriti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495550" y="29083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fr-FR" sz="1800" b="0">
                <a:latin typeface="Arial" charset="0"/>
              </a:rPr>
              <a:t>Assone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143375" y="18415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fr-FR" sz="1800" b="0">
                <a:latin typeface="Arial" charset="0"/>
              </a:rPr>
              <a:t>Sinapsi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it-IT" sz="3200" b="1" i="1">
                <a:solidFill>
                  <a:srgbClr val="FF9966"/>
                </a:solidFill>
              </a:rPr>
              <a:t>Pathogenesis of axonal damage</a:t>
            </a:r>
            <a:endParaRPr lang="it-IT" i="1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it-IT" sz="4400" b="0">
              <a:solidFill>
                <a:schemeClr val="tx2"/>
              </a:solidFill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762000" y="2209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Axonal destruction from direct immunologic attack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it-IT">
              <a:solidFill>
                <a:srgbClr val="FFFF66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Axonal destruction from soluble inflammatory mediators </a:t>
            </a:r>
            <a:r>
              <a:rPr lang="it-IT" sz="2200" i="1">
                <a:solidFill>
                  <a:srgbClr val="FFFF66"/>
                </a:solidFill>
              </a:rPr>
              <a:t>(proteolytic enzymes, cytokines, oxidative products)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it-IT" sz="2200" i="1">
              <a:solidFill>
                <a:srgbClr val="FFFF66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Axonal destruction from secondary effects of chronic demyelination</a:t>
            </a:r>
          </a:p>
          <a:p>
            <a:pPr marL="2057400" lvl="4" indent="-228600" algn="just">
              <a:spcBef>
                <a:spcPct val="20000"/>
              </a:spcBef>
              <a:buFontTx/>
              <a:buChar char=" "/>
            </a:pPr>
            <a:endParaRPr lang="it-IT" i="1">
              <a:solidFill>
                <a:srgbClr val="FFFF66"/>
              </a:solidFill>
            </a:endParaRPr>
          </a:p>
          <a:p>
            <a:pPr marL="2057400" lvl="4" indent="-228600" algn="just">
              <a:spcBef>
                <a:spcPct val="20000"/>
              </a:spcBef>
              <a:buFontTx/>
              <a:buChar char=" "/>
            </a:pPr>
            <a:r>
              <a:rPr lang="it-IT" sz="1600">
                <a:solidFill>
                  <a:srgbClr val="FFFF66"/>
                </a:solidFill>
              </a:rPr>
              <a:t>                        		 </a:t>
            </a:r>
            <a:r>
              <a:rPr lang="it-IT" sz="2000">
                <a:solidFill>
                  <a:srgbClr val="FFFF66"/>
                </a:solidFill>
              </a:rPr>
              <a:t>(</a:t>
            </a:r>
            <a:r>
              <a:rPr lang="it-IT" sz="2000" i="1">
                <a:solidFill>
                  <a:srgbClr val="FFFF66"/>
                </a:solidFill>
              </a:rPr>
              <a:t>Trapp 1998; Trapp 1999)</a:t>
            </a:r>
            <a:endParaRPr lang="it-IT" sz="2000">
              <a:solidFill>
                <a:srgbClr val="FFFF66"/>
              </a:solidFill>
            </a:endParaRPr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 flipV="1">
            <a:off x="1295400" y="1524000"/>
            <a:ext cx="6477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3921125" y="252413"/>
            <a:ext cx="1841500" cy="436562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200">
                <a:solidFill>
                  <a:srgbClr val="FF9900"/>
                </a:solidFill>
              </a:rPr>
              <a:t>Inflammation</a:t>
            </a:r>
          </a:p>
        </p:txBody>
      </p:sp>
      <p:sp>
        <p:nvSpPr>
          <p:cNvPr id="297987" name="Line 3"/>
          <p:cNvSpPr>
            <a:spLocks noChangeShapeType="1"/>
          </p:cNvSpPr>
          <p:nvPr/>
        </p:nvSpPr>
        <p:spPr bwMode="auto">
          <a:xfrm flipH="1">
            <a:off x="3092450" y="533400"/>
            <a:ext cx="60960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none" w="lg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816350" y="2514600"/>
            <a:ext cx="2049463" cy="436563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200">
                <a:solidFill>
                  <a:srgbClr val="FF9900"/>
                </a:solidFill>
              </a:rPr>
              <a:t>Axonal damage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281113" y="1243013"/>
            <a:ext cx="2289175" cy="77152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200">
                <a:solidFill>
                  <a:srgbClr val="FFFF66"/>
                </a:solidFill>
              </a:rPr>
              <a:t>Myelin/</a:t>
            </a:r>
          </a:p>
          <a:p>
            <a:pPr algn="ctr" eaLnBrk="0" hangingPunct="0"/>
            <a:r>
              <a:rPr lang="en-GB" sz="2200">
                <a:solidFill>
                  <a:srgbClr val="FFFF66"/>
                </a:solidFill>
              </a:rPr>
              <a:t>Oligodendrocytes</a:t>
            </a:r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 rot="5400000" flipH="1">
            <a:off x="3092450" y="2057400"/>
            <a:ext cx="60960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1" name="Line 7"/>
          <p:cNvSpPr>
            <a:spLocks noChangeShapeType="1"/>
          </p:cNvSpPr>
          <p:nvPr/>
        </p:nvSpPr>
        <p:spPr bwMode="auto">
          <a:xfrm>
            <a:off x="4495800" y="762000"/>
            <a:ext cx="0" cy="1676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752600" y="533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chemeClr val="bg1"/>
                </a:solidFill>
              </a:rPr>
              <a:t>Primary attack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1644650" y="2209800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chemeClr val="bg1"/>
                </a:solidFill>
              </a:rPr>
              <a:t>Trophic pathway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4540250" y="12192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800" b="0">
                <a:solidFill>
                  <a:schemeClr val="bg1"/>
                </a:solidFill>
              </a:rPr>
              <a:t>Bystander pathway</a:t>
            </a:r>
          </a:p>
        </p:txBody>
      </p:sp>
      <p:sp>
        <p:nvSpPr>
          <p:cNvPr id="297995" name="Line 11"/>
          <p:cNvSpPr>
            <a:spLocks noChangeShapeType="1"/>
          </p:cNvSpPr>
          <p:nvPr/>
        </p:nvSpPr>
        <p:spPr bwMode="auto">
          <a:xfrm rot="10800000" flipH="1">
            <a:off x="3321050" y="3048000"/>
            <a:ext cx="76200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2711450" y="3352800"/>
            <a:ext cx="1819275" cy="4064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0">
                <a:solidFill>
                  <a:srgbClr val="FFFF66"/>
                </a:solidFill>
              </a:rPr>
              <a:t>Sublethal injury</a:t>
            </a: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2209800" y="5486400"/>
            <a:ext cx="4792663" cy="436563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200">
                <a:solidFill>
                  <a:srgbClr val="FF9900"/>
                </a:solidFill>
              </a:rPr>
              <a:t>Decreased NAA in lesions and NAWM</a:t>
            </a: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3124200" y="6327775"/>
            <a:ext cx="2808288" cy="436563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200" i="1">
                <a:solidFill>
                  <a:srgbClr val="FF9900"/>
                </a:solidFill>
              </a:rPr>
              <a:t>Neurological disability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2711450" y="4038600"/>
            <a:ext cx="2193925" cy="4064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0">
                <a:solidFill>
                  <a:srgbClr val="FFFF66"/>
                </a:solidFill>
              </a:rPr>
              <a:t>Responses to injury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5378450" y="3352800"/>
            <a:ext cx="2116138" cy="4064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0">
                <a:solidFill>
                  <a:srgbClr val="FFFF66"/>
                </a:solidFill>
              </a:rPr>
              <a:t>Axonal transection</a:t>
            </a:r>
          </a:p>
        </p:txBody>
      </p:sp>
      <p:sp>
        <p:nvSpPr>
          <p:cNvPr id="298001" name="Text Box 17"/>
          <p:cNvSpPr txBox="1">
            <a:spLocks noChangeArrowheads="1"/>
          </p:cNvSpPr>
          <p:nvPr/>
        </p:nvSpPr>
        <p:spPr bwMode="auto">
          <a:xfrm>
            <a:off x="5378450" y="4038600"/>
            <a:ext cx="2622550" cy="4064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 b="0">
                <a:solidFill>
                  <a:srgbClr val="FFFF66"/>
                </a:solidFill>
              </a:rPr>
              <a:t>Wallerian Degeneration</a:t>
            </a:r>
          </a:p>
        </p:txBody>
      </p:sp>
      <p:sp>
        <p:nvSpPr>
          <p:cNvPr id="298002" name="Line 18"/>
          <p:cNvSpPr>
            <a:spLocks noChangeShapeType="1"/>
          </p:cNvSpPr>
          <p:nvPr/>
        </p:nvSpPr>
        <p:spPr bwMode="auto">
          <a:xfrm rot="16200000" flipV="1">
            <a:off x="5949950" y="2781300"/>
            <a:ext cx="228600" cy="762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3" name="Line 19"/>
          <p:cNvSpPr>
            <a:spLocks noChangeShapeType="1"/>
          </p:cNvSpPr>
          <p:nvPr/>
        </p:nvSpPr>
        <p:spPr bwMode="auto">
          <a:xfrm>
            <a:off x="3663950" y="3810000"/>
            <a:ext cx="0" cy="228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4" name="Line 20"/>
          <p:cNvSpPr>
            <a:spLocks noChangeShapeType="1"/>
          </p:cNvSpPr>
          <p:nvPr/>
        </p:nvSpPr>
        <p:spPr bwMode="auto">
          <a:xfrm>
            <a:off x="6483350" y="3810000"/>
            <a:ext cx="0" cy="228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5" name="Line 21"/>
          <p:cNvSpPr>
            <a:spLocks noChangeShapeType="1"/>
          </p:cNvSpPr>
          <p:nvPr/>
        </p:nvSpPr>
        <p:spPr bwMode="auto">
          <a:xfrm>
            <a:off x="3663950" y="4572000"/>
            <a:ext cx="0" cy="685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6" name="Line 22"/>
          <p:cNvSpPr>
            <a:spLocks noChangeShapeType="1"/>
          </p:cNvSpPr>
          <p:nvPr/>
        </p:nvSpPr>
        <p:spPr bwMode="auto">
          <a:xfrm>
            <a:off x="6483350" y="4572000"/>
            <a:ext cx="0" cy="685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7" name="Text Box 23"/>
          <p:cNvSpPr txBox="1">
            <a:spLocks noChangeArrowheads="1"/>
          </p:cNvSpPr>
          <p:nvPr/>
        </p:nvSpPr>
        <p:spPr bwMode="auto">
          <a:xfrm>
            <a:off x="933450" y="4572000"/>
            <a:ext cx="2628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0">
                <a:solidFill>
                  <a:schemeClr val="bg1"/>
                </a:solidFill>
              </a:rPr>
              <a:t>Axonal atrophy</a:t>
            </a:r>
          </a:p>
          <a:p>
            <a:pPr algn="ctr" eaLnBrk="0" hangingPunct="0"/>
            <a:r>
              <a:rPr lang="en-GB" sz="1800" b="0">
                <a:solidFill>
                  <a:schemeClr val="bg1"/>
                </a:solidFill>
              </a:rPr>
              <a:t>Mitochondrial dysfunction</a:t>
            </a:r>
          </a:p>
        </p:txBody>
      </p:sp>
      <p:sp>
        <p:nvSpPr>
          <p:cNvPr id="298008" name="Text Box 24"/>
          <p:cNvSpPr txBox="1">
            <a:spLocks noChangeArrowheads="1"/>
          </p:cNvSpPr>
          <p:nvPr/>
        </p:nvSpPr>
        <p:spPr bwMode="auto">
          <a:xfrm>
            <a:off x="6521450" y="4556125"/>
            <a:ext cx="2095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0">
                <a:solidFill>
                  <a:schemeClr val="bg1"/>
                </a:solidFill>
              </a:rPr>
              <a:t>Axonal degeneration</a:t>
            </a:r>
          </a:p>
          <a:p>
            <a:pPr algn="ctr" eaLnBrk="0" hangingPunct="0"/>
            <a:r>
              <a:rPr lang="en-GB" sz="1200" b="0">
                <a:solidFill>
                  <a:schemeClr val="bg1"/>
                </a:solidFill>
              </a:rPr>
              <a:t>(distal)</a:t>
            </a:r>
          </a:p>
          <a:p>
            <a:pPr algn="ctr" eaLnBrk="0" hangingPunct="0"/>
            <a:r>
              <a:rPr lang="en-GB" sz="1800" b="0">
                <a:solidFill>
                  <a:schemeClr val="bg1"/>
                </a:solidFill>
              </a:rPr>
              <a:t>Axonal atrophy ?</a:t>
            </a:r>
          </a:p>
          <a:p>
            <a:pPr algn="ctr" eaLnBrk="0" hangingPunct="0"/>
            <a:r>
              <a:rPr lang="en-GB" sz="1200" b="0">
                <a:solidFill>
                  <a:schemeClr val="bg1"/>
                </a:solidFill>
              </a:rPr>
              <a:t>(proximal)</a:t>
            </a:r>
          </a:p>
        </p:txBody>
      </p:sp>
      <p:sp>
        <p:nvSpPr>
          <p:cNvPr id="298009" name="Line 25"/>
          <p:cNvSpPr>
            <a:spLocks noChangeShapeType="1"/>
          </p:cNvSpPr>
          <p:nvPr/>
        </p:nvSpPr>
        <p:spPr bwMode="auto">
          <a:xfrm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Oval 1026"/>
          <p:cNvSpPr>
            <a:spLocks noChangeArrowheads="1"/>
          </p:cNvSpPr>
          <p:nvPr/>
        </p:nvSpPr>
        <p:spPr bwMode="auto">
          <a:xfrm>
            <a:off x="1524000" y="1219200"/>
            <a:ext cx="6096000" cy="762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9011" name="Text Box 1027"/>
          <p:cNvSpPr txBox="1">
            <a:spLocks noChangeArrowheads="1"/>
          </p:cNvSpPr>
          <p:nvPr/>
        </p:nvSpPr>
        <p:spPr bwMode="auto">
          <a:xfrm>
            <a:off x="1371600" y="1524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3200" i="1" baseline="30000">
                <a:solidFill>
                  <a:srgbClr val="FF9966"/>
                </a:solidFill>
              </a:rPr>
              <a:t>1</a:t>
            </a:r>
            <a:r>
              <a:rPr lang="it-IT" sz="3200" i="1">
                <a:solidFill>
                  <a:srgbClr val="FF9966"/>
                </a:solidFill>
              </a:rPr>
              <a:t>H-MRS evidence of axonal loss</a:t>
            </a:r>
            <a:endParaRPr lang="it-IT" sz="3200" b="0" i="1">
              <a:solidFill>
                <a:srgbClr val="FF3300"/>
              </a:solidFill>
            </a:endParaRPr>
          </a:p>
        </p:txBody>
      </p:sp>
      <p:sp>
        <p:nvSpPr>
          <p:cNvPr id="299012" name="Line 1028"/>
          <p:cNvSpPr>
            <a:spLocks noChangeShapeType="1"/>
          </p:cNvSpPr>
          <p:nvPr/>
        </p:nvSpPr>
        <p:spPr bwMode="auto">
          <a:xfrm>
            <a:off x="1524000" y="762000"/>
            <a:ext cx="6400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9013" name="Text Box 1029"/>
          <p:cNvSpPr txBox="1">
            <a:spLocks noChangeArrowheads="1"/>
          </p:cNvSpPr>
          <p:nvPr/>
        </p:nvSpPr>
        <p:spPr bwMode="auto">
          <a:xfrm>
            <a:off x="1905000" y="1371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i="1">
                <a:solidFill>
                  <a:srgbClr val="003366"/>
                </a:solidFill>
              </a:rPr>
              <a:t>NAA marker of neuron and axon density</a:t>
            </a:r>
            <a:endParaRPr lang="it-IT" i="1">
              <a:solidFill>
                <a:srgbClr val="FFFF66"/>
              </a:solidFill>
            </a:endParaRPr>
          </a:p>
        </p:txBody>
      </p:sp>
      <p:sp>
        <p:nvSpPr>
          <p:cNvPr id="299014" name="Text Box 1030"/>
          <p:cNvSpPr txBox="1">
            <a:spLocks noChangeArrowheads="1"/>
          </p:cNvSpPr>
          <p:nvPr/>
        </p:nvSpPr>
        <p:spPr bwMode="auto">
          <a:xfrm>
            <a:off x="457200" y="2438400"/>
            <a:ext cx="82296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decrease both in acute and in chronic MS plaques</a:t>
            </a:r>
            <a:r>
              <a:rPr lang="it-IT" i="1">
                <a:solidFill>
                  <a:srgbClr val="FFFF66"/>
                </a:solidFill>
              </a:rPr>
              <a:t>. </a:t>
            </a:r>
          </a:p>
          <a:p>
            <a:pPr algn="just" eaLnBrk="0" hangingPunct="0">
              <a:lnSpc>
                <a:spcPct val="90000"/>
              </a:lnSpc>
              <a:buFontTx/>
              <a:buChar char=" "/>
            </a:pPr>
            <a:endParaRPr lang="it-IT" sz="2000" i="1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decrease in MS plaques of patients with both relapsing-remitting, secondary progressive and primary progressive MS</a:t>
            </a: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endParaRPr lang="it-IT" sz="2000" i="1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preservation in MS plaques of patients with benign MS</a:t>
            </a: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endParaRPr lang="it-IT" sz="2000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decrease in lesions of patient with clinically isolated syndrome suggestive of MS</a:t>
            </a:r>
            <a:endParaRPr lang="it-IT" sz="2200" i="1">
              <a:solidFill>
                <a:srgbClr val="FFFF66"/>
              </a:solidFill>
            </a:endParaRPr>
          </a:p>
        </p:txBody>
      </p:sp>
      <p:sp>
        <p:nvSpPr>
          <p:cNvPr id="299015" name="Rectangle 1031"/>
          <p:cNvSpPr>
            <a:spLocks noChangeArrowheads="1"/>
          </p:cNvSpPr>
          <p:nvPr/>
        </p:nvSpPr>
        <p:spPr bwMode="auto">
          <a:xfrm>
            <a:off x="2819400" y="5943600"/>
            <a:ext cx="602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i="1">
                <a:solidFill>
                  <a:srgbClr val="FFFF66"/>
                </a:solidFill>
              </a:rPr>
              <a:t>(Simone 1996; Davie 1997; Narayana 1998; Brex 1999)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1026" descr="SM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810000" cy="3810000"/>
          </a:xfrm>
          <a:prstGeom prst="rect">
            <a:avLst/>
          </a:prstGeom>
          <a:noFill/>
        </p:spPr>
      </p:pic>
      <p:sp>
        <p:nvSpPr>
          <p:cNvPr id="300035" name="Text Box 1027"/>
          <p:cNvSpPr txBox="1">
            <a:spLocks noChangeArrowheads="1"/>
          </p:cNvSpPr>
          <p:nvPr/>
        </p:nvSpPr>
        <p:spPr bwMode="auto">
          <a:xfrm>
            <a:off x="2438400" y="457200"/>
            <a:ext cx="4238625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it-IT" sz="2800">
                <a:solidFill>
                  <a:srgbClr val="FFFF00"/>
                </a:solidFill>
                <a:latin typeface="Comic Sans MS" pitchFamily="66" charset="0"/>
              </a:rPr>
              <a:t>MULTIPLE SCLEROSIS</a:t>
            </a:r>
          </a:p>
        </p:txBody>
      </p:sp>
      <p:pic>
        <p:nvPicPr>
          <p:cNvPr id="300036" name="Picture 1028" descr="SM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629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050" descr="normal3m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93775"/>
            <a:ext cx="8153400" cy="5635625"/>
          </a:xfrm>
          <a:prstGeom prst="rect">
            <a:avLst/>
          </a:prstGeom>
          <a:noFill/>
        </p:spPr>
      </p:pic>
      <p:sp>
        <p:nvSpPr>
          <p:cNvPr id="302083" name="Text Box 2051"/>
          <p:cNvSpPr txBox="1">
            <a:spLocks noChangeArrowheads="1"/>
          </p:cNvSpPr>
          <p:nvPr/>
        </p:nvSpPr>
        <p:spPr bwMode="auto">
          <a:xfrm>
            <a:off x="1547813" y="3106738"/>
            <a:ext cx="89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solidFill>
                  <a:schemeClr val="bg1"/>
                </a:solidFill>
                <a:latin typeface="Comic Sans MS" pitchFamily="66" charset="0"/>
              </a:rPr>
              <a:t>Colina</a:t>
            </a:r>
          </a:p>
        </p:txBody>
      </p:sp>
      <p:sp>
        <p:nvSpPr>
          <p:cNvPr id="302084" name="Text Box 2052"/>
          <p:cNvSpPr txBox="1">
            <a:spLocks noChangeArrowheads="1"/>
          </p:cNvSpPr>
          <p:nvPr/>
        </p:nvSpPr>
        <p:spPr bwMode="auto">
          <a:xfrm>
            <a:off x="2514600" y="3046413"/>
            <a:ext cx="121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solidFill>
                  <a:schemeClr val="bg1"/>
                </a:solidFill>
                <a:latin typeface="Comic Sans MS" pitchFamily="66" charset="0"/>
              </a:rPr>
              <a:t>Creatina</a:t>
            </a:r>
          </a:p>
        </p:txBody>
      </p:sp>
      <p:sp>
        <p:nvSpPr>
          <p:cNvPr id="302085" name="Text Box 2053"/>
          <p:cNvSpPr txBox="1">
            <a:spLocks noChangeArrowheads="1"/>
          </p:cNvSpPr>
          <p:nvPr/>
        </p:nvSpPr>
        <p:spPr bwMode="auto">
          <a:xfrm>
            <a:off x="3363913" y="1430338"/>
            <a:ext cx="2551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solidFill>
                  <a:schemeClr val="bg1"/>
                </a:solidFill>
                <a:latin typeface="Comic Sans MS" pitchFamily="66" charset="0"/>
              </a:rPr>
              <a:t>N-acetil Aspartato</a:t>
            </a:r>
          </a:p>
        </p:txBody>
      </p:sp>
      <p:sp>
        <p:nvSpPr>
          <p:cNvPr id="302086" name="Text Box 2054"/>
          <p:cNvSpPr txBox="1">
            <a:spLocks noChangeArrowheads="1"/>
          </p:cNvSpPr>
          <p:nvPr/>
        </p:nvSpPr>
        <p:spPr bwMode="auto">
          <a:xfrm>
            <a:off x="1693863" y="242888"/>
            <a:ext cx="5883275" cy="5191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spAutoFit/>
            <a:flatTx/>
          </a:bodyPr>
          <a:lstStyle/>
          <a:p>
            <a:pPr eaLnBrk="0" hangingPunct="0"/>
            <a:r>
              <a:rPr lang="it-IT" sz="2800">
                <a:solidFill>
                  <a:srgbClr val="FFFF00"/>
                </a:solidFill>
                <a:latin typeface="Comic Sans MS" pitchFamily="66" charset="0"/>
              </a:rPr>
              <a:t>Spettro protonico cerebrale normale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102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4188"/>
            <a:ext cx="6705600" cy="588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docu0002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2286000" y="1524000"/>
            <a:ext cx="4564063" cy="3582988"/>
          </a:xfrm>
          <a:prstGeom prst="rect">
            <a:avLst/>
          </a:prstGeom>
          <a:noFill/>
        </p:spPr>
      </p:pic>
      <p:pic>
        <p:nvPicPr>
          <p:cNvPr id="304131" name="Picture 3" descr="docu0002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2286000" y="1524000"/>
            <a:ext cx="4564063" cy="3582988"/>
          </a:xfrm>
          <a:prstGeom prst="rect">
            <a:avLst/>
          </a:prstGeom>
          <a:noFill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676400" y="7620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>
                <a:solidFill>
                  <a:srgbClr val="FF9900"/>
                </a:solidFill>
              </a:rPr>
              <a:t>Correlation between lesion NAA and EDSS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WordArt 102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SM: </a:t>
            </a:r>
          </a:p>
          <a:p>
            <a:pPr algn="ctr"/>
            <a:r>
              <a:rPr lang="it-IT" sz="28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al ME gli assoni sono ingranditi  e ripieni di neurofilamenti</a:t>
            </a:r>
          </a:p>
        </p:txBody>
      </p:sp>
      <p:pic>
        <p:nvPicPr>
          <p:cNvPr id="364547" name="Picture 1027" descr="E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467600" cy="5181600"/>
          </a:xfrm>
          <a:prstGeom prst="rect">
            <a:avLst/>
          </a:prstGeom>
          <a:noFill/>
        </p:spPr>
      </p:pic>
      <p:sp>
        <p:nvSpPr>
          <p:cNvPr id="364548" name="Rectangle 1028"/>
          <p:cNvSpPr>
            <a:spLocks noChangeArrowheads="1"/>
          </p:cNvSpPr>
          <p:nvPr/>
        </p:nvSpPr>
        <p:spPr bwMode="auto">
          <a:xfrm>
            <a:off x="914400" y="1219200"/>
            <a:ext cx="7467600" cy="51816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docu000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2028" t="1360"/>
          <a:stretch>
            <a:fillRect/>
          </a:stretch>
        </p:blipFill>
        <p:spPr bwMode="auto">
          <a:xfrm>
            <a:off x="1143000" y="1292225"/>
            <a:ext cx="7010400" cy="5260975"/>
          </a:xfrm>
          <a:prstGeom prst="rect">
            <a:avLst/>
          </a:prstGeom>
          <a:noFill/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470025" y="1295400"/>
            <a:ext cx="256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800" b="0"/>
              <a:t>Control subject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4724400" y="1309688"/>
            <a:ext cx="199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1800" b="0"/>
              <a:t>Relapsing remitting</a:t>
            </a:r>
            <a:endParaRPr lang="it-IT" b="0"/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032125" y="40894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1800" b="0"/>
              <a:t>Secondary progressive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669925" y="534988"/>
            <a:ext cx="823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solidFill>
                  <a:srgbClr val="FF9900"/>
                </a:solidFill>
              </a:rPr>
              <a:t>1H-MRS spectra from frontal normal appearing white matter</a:t>
            </a: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84263" y="304800"/>
            <a:ext cx="316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altLang="fr-FR" sz="3600" b="0">
                <a:solidFill>
                  <a:srgbClr val="FFFF00"/>
                </a:solidFill>
                <a:latin typeface="Arial" charset="0"/>
              </a:rPr>
              <a:t>Guaina mielinica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495550" y="35687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Oligodendrocita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1600200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Neurone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303463" y="2286000"/>
            <a:ext cx="91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Assone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977063" y="1935163"/>
            <a:ext cx="91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Assone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635750" y="4708525"/>
            <a:ext cx="110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Guaina</a:t>
            </a:r>
          </a:p>
          <a:p>
            <a:pPr algn="ctr"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mielinica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808538" y="2362200"/>
            <a:ext cx="139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Assoplasma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080000" y="5029200"/>
            <a:ext cx="1287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Nodo</a:t>
            </a:r>
          </a:p>
          <a:p>
            <a:pPr algn="ctr"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di Ranvier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011738" y="4648200"/>
            <a:ext cx="339725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81850" y="4068763"/>
            <a:ext cx="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7446963" y="2362200"/>
            <a:ext cx="0" cy="1028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449888" y="2743200"/>
            <a:ext cx="0" cy="1295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839788" y="1981200"/>
            <a:ext cx="0" cy="838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705100" y="2667000"/>
            <a:ext cx="0" cy="533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2359025" y="3873500"/>
            <a:ext cx="20320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304800" y="2243138"/>
            <a:ext cx="86264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decrease in the NAWM of patients with relapsing-remitting (RR) and secondary progressive (SP) MS (SP&gt;RR). </a:t>
            </a: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endParaRPr lang="it-IT" sz="2200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decrease in the NAWM of patients with primary progressive MS.</a:t>
            </a: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endParaRPr lang="it-IT" sz="2000" i="1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preservation in NAWM of patients with benign disease. </a:t>
            </a:r>
          </a:p>
          <a:p>
            <a:pPr algn="just" eaLnBrk="0" hangingPunct="0">
              <a:lnSpc>
                <a:spcPct val="90000"/>
              </a:lnSpc>
              <a:buFontTx/>
              <a:buChar char=" "/>
            </a:pPr>
            <a:endParaRPr lang="it-IT" sz="2000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preservation  in NAWM  of clinically isolated syndrome suggestive of MS</a:t>
            </a:r>
            <a:r>
              <a:rPr lang="it-IT" i="1">
                <a:solidFill>
                  <a:srgbClr val="FFFF66"/>
                </a:solidFill>
              </a:rPr>
              <a:t>.                                   </a:t>
            </a:r>
            <a:endParaRPr lang="it-IT" sz="2000" i="1">
              <a:solidFill>
                <a:srgbClr val="FFFF66"/>
              </a:solidFill>
            </a:endParaRPr>
          </a:p>
        </p:txBody>
      </p:sp>
      <p:sp>
        <p:nvSpPr>
          <p:cNvPr id="306179" name="Oval 3"/>
          <p:cNvSpPr>
            <a:spLocks noChangeArrowheads="1"/>
          </p:cNvSpPr>
          <p:nvPr/>
        </p:nvSpPr>
        <p:spPr bwMode="auto">
          <a:xfrm>
            <a:off x="1524000" y="1219200"/>
            <a:ext cx="6096000" cy="762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3200" i="1" baseline="30000">
                <a:solidFill>
                  <a:srgbClr val="FF9966"/>
                </a:solidFill>
              </a:rPr>
              <a:t>1</a:t>
            </a:r>
            <a:r>
              <a:rPr lang="it-IT" sz="3200" i="1">
                <a:solidFill>
                  <a:srgbClr val="FF9966"/>
                </a:solidFill>
              </a:rPr>
              <a:t>H-MRS evidence of axonal loss in NAWM</a:t>
            </a:r>
            <a:endParaRPr lang="it-IT" sz="3200" b="0" i="1">
              <a:solidFill>
                <a:srgbClr val="FF3300"/>
              </a:solidFill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>
            <a:off x="685800" y="914400"/>
            <a:ext cx="7924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905000" y="1371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i="1">
                <a:solidFill>
                  <a:srgbClr val="003366"/>
                </a:solidFill>
              </a:rPr>
              <a:t>NAA marker of neuron and axon density</a:t>
            </a:r>
            <a:endParaRPr lang="it-IT" i="1">
              <a:solidFill>
                <a:srgbClr val="FFFF66"/>
              </a:solidFill>
            </a:endParaRPr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2971800" y="60198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it-IT" sz="2000" i="1">
                <a:solidFill>
                  <a:srgbClr val="FFFF66"/>
                </a:solidFill>
              </a:rPr>
              <a:t>(Davie 1997;</a:t>
            </a:r>
            <a:r>
              <a:rPr lang="en-GB" sz="2000">
                <a:solidFill>
                  <a:srgbClr val="FFFF66"/>
                </a:solidFill>
              </a:rPr>
              <a:t> </a:t>
            </a:r>
            <a:r>
              <a:rPr lang="it-IT" sz="2000" i="1">
                <a:solidFill>
                  <a:srgbClr val="FFFF66"/>
                </a:solidFill>
              </a:rPr>
              <a:t>Fu 1998; Tourbah 1999; Brex 1999; Sarchielli 1999)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1066800" y="1987550"/>
            <a:ext cx="7010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decrease in NAWM correlates with disease duration and clinical disability in relapsing-remitting (RR), secondary progressive (SP) and primary progressive MS </a:t>
            </a:r>
            <a:r>
              <a:rPr lang="it-IT" i="1">
                <a:solidFill>
                  <a:srgbClr val="FFFF66"/>
                </a:solidFill>
              </a:rPr>
              <a:t>.</a:t>
            </a: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endParaRPr lang="it-IT" sz="2000" i="1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decrease in MS plaques correlates  with average lesion MTR reduction.</a:t>
            </a:r>
            <a:endParaRPr lang="it-IT" i="1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endParaRPr lang="it-IT" sz="2000" i="1">
              <a:solidFill>
                <a:srgbClr val="FFFF66"/>
              </a:solidFill>
            </a:endParaRPr>
          </a:p>
          <a:p>
            <a:pPr algn="just" eaLnBrk="0" hangingPunct="0">
              <a:lnSpc>
                <a:spcPct val="90000"/>
              </a:lnSpc>
              <a:buFontTx/>
              <a:buChar char="•"/>
            </a:pPr>
            <a:r>
              <a:rPr lang="it-IT">
                <a:solidFill>
                  <a:srgbClr val="FFFF66"/>
                </a:solidFill>
              </a:rPr>
              <a:t>NAA decrease correlates with T1 relaxation time in NAWM.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3200" i="1">
                <a:solidFill>
                  <a:srgbClr val="FF9966"/>
                </a:solidFill>
              </a:rPr>
              <a:t>Relationship between NAA changes and clinical/MR parameters in NAWM</a:t>
            </a:r>
            <a:endParaRPr lang="it-IT" sz="3200" b="0" i="1">
              <a:solidFill>
                <a:srgbClr val="FF3300"/>
              </a:solidFill>
            </a:endParaRPr>
          </a:p>
        </p:txBody>
      </p:sp>
      <p:sp>
        <p:nvSpPr>
          <p:cNvPr id="307204" name="Line 4"/>
          <p:cNvSpPr>
            <a:spLocks noChangeShapeType="1"/>
          </p:cNvSpPr>
          <p:nvPr/>
        </p:nvSpPr>
        <p:spPr bwMode="auto">
          <a:xfrm>
            <a:off x="609600" y="1447800"/>
            <a:ext cx="784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2743200" y="57912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2000" i="1">
                <a:solidFill>
                  <a:srgbClr val="FFFF66"/>
                </a:solidFill>
              </a:rPr>
              <a:t>(De Stefano 1998; Fu 1998; Kimura 1996; </a:t>
            </a:r>
            <a:r>
              <a:rPr lang="en-GB" sz="2000">
                <a:solidFill>
                  <a:srgbClr val="FFFF66"/>
                </a:solidFill>
              </a:rPr>
              <a:t>Rooney 1997; Shiepers 1997</a:t>
            </a:r>
            <a:r>
              <a:rPr lang="it-IT" sz="2000" i="1">
                <a:solidFill>
                  <a:srgbClr val="FFFF66"/>
                </a:solidFill>
              </a:rPr>
              <a:t> Pike 1999; van Walderveen 1999)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WordArt 2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178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Rimielinizzazione in una shadow plaque</a:t>
            </a:r>
          </a:p>
        </p:txBody>
      </p:sp>
      <p:pic>
        <p:nvPicPr>
          <p:cNvPr id="365571" name="Picture 3" descr="messin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03338"/>
            <a:ext cx="5410200" cy="4792662"/>
          </a:xfrm>
          <a:prstGeom prst="rect">
            <a:avLst/>
          </a:prstGeom>
          <a:noFill/>
        </p:spPr>
      </p:pic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1676400" y="1295400"/>
            <a:ext cx="5410200" cy="4800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5867400" y="6170613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1800">
                <a:latin typeface="Trebuchet MS" pitchFamily="34" charset="0"/>
              </a:rPr>
              <a:t>Chang et al NEJM 2002</a:t>
            </a:r>
            <a:endParaRPr lang="en-GB" altLang="it-IT" sz="18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WordArt 2"/>
          <p:cNvSpPr>
            <a:spLocks noChangeArrowheads="1" noChangeShapeType="1" noTextEdit="1"/>
          </p:cNvSpPr>
          <p:nvPr/>
        </p:nvSpPr>
        <p:spPr bwMode="auto">
          <a:xfrm>
            <a:off x="254000" y="228600"/>
            <a:ext cx="8661400" cy="93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Lesione SM cronica: </a:t>
            </a:r>
          </a:p>
          <a:p>
            <a:pPr algn="ctr"/>
            <a:r>
              <a:rPr lang="it-IT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gli oligodendrociti avvolgono a spirale gli assoni</a:t>
            </a:r>
          </a:p>
        </p:txBody>
      </p:sp>
      <p:pic>
        <p:nvPicPr>
          <p:cNvPr id="366595" name="Picture 3" descr="messin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791200" cy="4572000"/>
          </a:xfrm>
          <a:prstGeom prst="rect">
            <a:avLst/>
          </a:prstGeom>
          <a:noFill/>
        </p:spPr>
      </p:pic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1752600" y="1371600"/>
            <a:ext cx="5791200" cy="4572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6140450" y="601980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1800">
                <a:latin typeface="Trebuchet MS" pitchFamily="34" charset="0"/>
              </a:rPr>
              <a:t>Chang et al NEJM 2002</a:t>
            </a:r>
            <a:endParaRPr lang="en-GB" altLang="it-IT" sz="180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WordArt 1026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92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Piccoli clusters di infiammazione nella NAWM</a:t>
            </a:r>
          </a:p>
        </p:txBody>
      </p:sp>
      <p:pic>
        <p:nvPicPr>
          <p:cNvPr id="367619" name="Picture 1027" descr="cj 4-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7086600" cy="4800600"/>
          </a:xfrm>
          <a:prstGeom prst="rect">
            <a:avLst/>
          </a:prstGeom>
          <a:noFill/>
        </p:spPr>
      </p:pic>
      <p:sp>
        <p:nvSpPr>
          <p:cNvPr id="367620" name="Rectangle 1028"/>
          <p:cNvSpPr>
            <a:spLocks noChangeArrowheads="1"/>
          </p:cNvSpPr>
          <p:nvPr/>
        </p:nvSpPr>
        <p:spPr bwMode="auto">
          <a:xfrm>
            <a:off x="1143000" y="1143000"/>
            <a:ext cx="7086600" cy="4800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0" y="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0" hangingPunct="0"/>
            <a:r>
              <a:rPr lang="it-IT" altLang="it-IT" sz="3000">
                <a:solidFill>
                  <a:srgbClr val="000099"/>
                </a:solidFill>
                <a:latin typeface="Trebuchet MS" pitchFamily="34" charset="0"/>
                <a:cs typeface="Times New Roman (Hebrew)" charset="-79"/>
              </a:rPr>
              <a:t>CO</a:t>
            </a:r>
            <a:r>
              <a:rPr lang="it-IT" altLang="it-IT" sz="4000">
                <a:solidFill>
                  <a:srgbClr val="CC0000"/>
                </a:solidFill>
                <a:latin typeface="Trebuchet MS" pitchFamily="34" charset="0"/>
                <a:cs typeface="Times New Roman (Hebrew)" charset="-79"/>
              </a:rPr>
              <a:t>SM</a:t>
            </a:r>
            <a:r>
              <a:rPr lang="it-IT" altLang="it-IT" sz="3000">
                <a:solidFill>
                  <a:srgbClr val="000099"/>
                </a:solidFill>
                <a:latin typeface="Trebuchet MS" pitchFamily="34" charset="0"/>
                <a:cs typeface="Times New Roman (Hebrew)" charset="-79"/>
              </a:rPr>
              <a:t>OS</a:t>
            </a:r>
            <a:endParaRPr lang="it-IT" altLang="it-IT" sz="2000" b="0" i="1">
              <a:solidFill>
                <a:srgbClr val="FF0000"/>
              </a:solidFill>
            </a:endParaRPr>
          </a:p>
        </p:txBody>
      </p:sp>
      <p:sp>
        <p:nvSpPr>
          <p:cNvPr id="374787" name="WordArt 3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62103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La SM è una malattia autoimmune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609600" y="2387600"/>
            <a:ext cx="81978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it-IT" altLang="it-IT">
                <a:solidFill>
                  <a:schemeClr val="bg1"/>
                </a:solidFill>
                <a:latin typeface="Trebuchet MS" pitchFamily="34" charset="0"/>
              </a:rPr>
              <a:t>Associazione con </a:t>
            </a:r>
            <a:r>
              <a:rPr lang="it-IT" altLang="it-IT">
                <a:latin typeface="Trebuchet MS" pitchFamily="34" charset="0"/>
              </a:rPr>
              <a:t>l’aplotipo DRB1 *1501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it-IT" altLang="it-IT">
              <a:latin typeface="Trebuchet MS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it-IT" altLang="it-IT">
                <a:latin typeface="Trebuchet MS" pitchFamily="34" charset="0"/>
              </a:rPr>
              <a:t>Associazione con l’aplotipo DQA1 *0102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it-IT" altLang="it-IT">
              <a:latin typeface="Trebuchet MS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it-IT" altLang="it-IT">
                <a:latin typeface="Trebuchet MS" pitchFamily="34" charset="0"/>
              </a:rPr>
              <a:t>Associazione con l’aplotipo DQB1 *0602 dell’allele DR2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it-IT" altLang="it-IT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46450"/>
            <a:ext cx="9144000" cy="641350"/>
          </a:xfrm>
        </p:spPr>
        <p:txBody>
          <a:bodyPr>
            <a:spAutoFit/>
          </a:bodyPr>
          <a:lstStyle/>
          <a:p>
            <a:r>
              <a:rPr lang="en-US" altLang="fr-FR" sz="3600">
                <a:solidFill>
                  <a:srgbClr val="FFFF00"/>
                </a:solidFill>
                <a:latin typeface="Arial" charset="0"/>
              </a:rPr>
              <a:t>Diagnosi e progressione della malattia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04925" y="228600"/>
            <a:ext cx="6772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fr-FR" sz="4400" b="0">
                <a:solidFill>
                  <a:srgbClr val="FFFF00"/>
                </a:solidFill>
                <a:latin typeface="Arial" charset="0"/>
              </a:rPr>
              <a:t>Sclerosi Multipla</a:t>
            </a:r>
            <a:endParaRPr lang="fr-FR" altLang="fr-FR" sz="4400" b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327025"/>
            <a:ext cx="4530725" cy="641350"/>
          </a:xfrm>
        </p:spPr>
        <p:txBody>
          <a:bodyPr>
            <a:spAutoFit/>
          </a:bodyPr>
          <a:lstStyle/>
          <a:p>
            <a:r>
              <a:rPr lang="en-US" altLang="fr-FR" sz="3600">
                <a:solidFill>
                  <a:srgbClr val="FFFF00"/>
                </a:solidFill>
                <a:latin typeface="Arial" charset="0"/>
              </a:rPr>
              <a:t>I primi sintomi di SM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79463" y="2311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Debolezza </a:t>
            </a:r>
            <a:r>
              <a:rPr lang="fr-FR" altLang="fr-FR" b="0">
                <a:solidFill>
                  <a:srgbClr val="FFFFFF"/>
                </a:solidFill>
                <a:latin typeface="Arial" charset="0"/>
              </a:rPr>
              <a:t>40%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5650" y="5334000"/>
            <a:ext cx="2878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Parestesie</a:t>
            </a:r>
            <a:r>
              <a:rPr lang="fr-FR" altLang="fr-FR" b="0">
                <a:solidFill>
                  <a:srgbClr val="FEDBC8"/>
                </a:solidFill>
                <a:latin typeface="Arial" charset="0"/>
              </a:rPr>
              <a:t> </a:t>
            </a:r>
            <a:r>
              <a:rPr lang="fr-FR" altLang="fr-FR" b="0">
                <a:solidFill>
                  <a:srgbClr val="FFFFFF"/>
                </a:solidFill>
                <a:latin typeface="Arial" charset="0"/>
              </a:rPr>
              <a:t>21%</a:t>
            </a:r>
          </a:p>
          <a:p>
            <a:pPr eaLnBrk="0" hangingPunct="0"/>
            <a:endParaRPr lang="fr-FR" altLang="fr-FR" b="0">
              <a:solidFill>
                <a:srgbClr val="FEDBC8"/>
              </a:solidFill>
              <a:latin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989513" y="5334000"/>
            <a:ext cx="1768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Vertigini</a:t>
            </a:r>
            <a:r>
              <a:rPr lang="fr-FR" altLang="fr-FR" b="0">
                <a:solidFill>
                  <a:srgbClr val="FEDBC8"/>
                </a:solidFill>
                <a:latin typeface="Arial" charset="0"/>
              </a:rPr>
              <a:t> </a:t>
            </a:r>
            <a:r>
              <a:rPr lang="fr-FR" altLang="fr-FR" b="0">
                <a:solidFill>
                  <a:srgbClr val="FFFFFF"/>
                </a:solidFill>
                <a:latin typeface="Arial" charset="0"/>
              </a:rPr>
              <a:t>5%</a:t>
            </a:r>
          </a:p>
          <a:p>
            <a:pPr eaLnBrk="0" hangingPunct="0"/>
            <a:endParaRPr lang="fr-FR" altLang="fr-FR" b="0">
              <a:solidFill>
                <a:srgbClr val="FF9999"/>
              </a:solidFill>
              <a:latin typeface="Arial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978400" y="2306638"/>
            <a:ext cx="273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Neurite</a:t>
            </a:r>
          </a:p>
          <a:p>
            <a:pPr eaLnBrk="0" hangingPunct="0"/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ottica  </a:t>
            </a:r>
            <a:r>
              <a:rPr lang="fr-FR" altLang="fr-FR" b="0">
                <a:solidFill>
                  <a:schemeClr val="bg1"/>
                </a:solidFill>
                <a:latin typeface="Arial" charset="0"/>
              </a:rPr>
              <a:t>22%</a:t>
            </a:r>
            <a:endParaRPr lang="fr-FR" altLang="fr-FR" b="0">
              <a:solidFill>
                <a:srgbClr val="EE8B68"/>
              </a:solidFill>
              <a:latin typeface="Arial" charset="0"/>
            </a:endParaRPr>
          </a:p>
          <a:p>
            <a:pPr eaLnBrk="0" hangingPunct="0"/>
            <a:endParaRPr lang="fr-FR" altLang="fr-FR" b="0">
              <a:solidFill>
                <a:srgbClr val="EE8B68"/>
              </a:solidFill>
              <a:latin typeface="Arial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8350" y="28575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Disturbi della minzione </a:t>
            </a:r>
            <a:r>
              <a:rPr lang="fr-FR" altLang="fr-FR" b="0">
                <a:solidFill>
                  <a:schemeClr val="bg1"/>
                </a:solidFill>
                <a:latin typeface="Arial" charset="0"/>
              </a:rPr>
              <a:t>5%</a:t>
            </a:r>
            <a:endParaRPr lang="fr-FR" altLang="fr-FR" b="0">
              <a:solidFill>
                <a:srgbClr val="EE8B68"/>
              </a:solidFill>
              <a:latin typeface="Arial" charset="0"/>
            </a:endParaRPr>
          </a:p>
          <a:p>
            <a:pPr eaLnBrk="0" hangingPunct="0"/>
            <a:endParaRPr lang="fr-FR" altLang="fr-FR" b="0">
              <a:solidFill>
                <a:srgbClr val="FEDBC8"/>
              </a:solidFill>
              <a:latin typeface="Arial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967288" y="3221038"/>
            <a:ext cx="2576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Diplopia </a:t>
            </a:r>
            <a:r>
              <a:rPr lang="fr-FR" altLang="fr-FR" b="0">
                <a:solidFill>
                  <a:schemeClr val="bg1"/>
                </a:solidFill>
                <a:latin typeface="Arial" charset="0"/>
              </a:rPr>
              <a:t>12%</a:t>
            </a:r>
            <a:endParaRPr lang="fr-FR" altLang="fr-FR" b="0">
              <a:solidFill>
                <a:srgbClr val="EE8B68"/>
              </a:solidFill>
              <a:latin typeface="Arial" charset="0"/>
            </a:endParaRPr>
          </a:p>
          <a:p>
            <a:pPr eaLnBrk="0" hangingPunct="0"/>
            <a:endParaRPr lang="fr-FR" altLang="fr-FR" b="0">
              <a:solidFill>
                <a:srgbClr val="EE8B68"/>
              </a:solidFill>
              <a:latin typeface="Arial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69863" y="6324600"/>
            <a:ext cx="897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Matthews B. Symptoms and signs of Multiple Sclerosis </a:t>
            </a:r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in Mc Alpine’s Multiple Sclerosis. 3</a:t>
            </a:r>
            <a:r>
              <a:rPr lang="en-GB" altLang="fr-FR" sz="1200" b="0" i="1" baseline="30000">
                <a:solidFill>
                  <a:srgbClr val="FFFFFF"/>
                </a:solidFill>
                <a:latin typeface="Arial" charset="0"/>
              </a:rPr>
              <a:t>rd</a:t>
            </a:r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 ed. London: Churchill Livingstone 1998.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0099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9250"/>
            <a:ext cx="86106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 sz="3600">
                <a:latin typeface="Arial" charset="0"/>
              </a:rPr>
              <a:t>S.M.: Sintomi durante il decorso. 1.</a:t>
            </a:r>
          </a:p>
        </p:txBody>
      </p:sp>
      <p:pic>
        <p:nvPicPr>
          <p:cNvPr id="261123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27138"/>
            <a:ext cx="7802563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4" name="Rectangle 1028"/>
          <p:cNvSpPr>
            <a:spLocks noChangeArrowheads="1"/>
          </p:cNvSpPr>
          <p:nvPr/>
        </p:nvSpPr>
        <p:spPr bwMode="auto">
          <a:xfrm>
            <a:off x="228600" y="6248400"/>
            <a:ext cx="8686800" cy="6096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65225" y="304800"/>
            <a:ext cx="527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fr-FR" altLang="fr-FR" sz="3600" b="0">
                <a:solidFill>
                  <a:srgbClr val="FFFF00"/>
                </a:solidFill>
                <a:latin typeface="Arial" charset="0"/>
              </a:rPr>
              <a:t>Barriera ematoencefalica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214938" y="2133600"/>
            <a:ext cx="104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Astrocita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38400" y="5410200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Eritrocita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19400" y="624840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Proteina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8200" y="4876800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Glucosio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502400" y="5076825"/>
            <a:ext cx="201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Cellula endoteliale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 flipV="1">
            <a:off x="2895600" y="6172200"/>
            <a:ext cx="157163" cy="241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2190750" y="5638800"/>
            <a:ext cx="315913" cy="153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7683500" y="5486400"/>
            <a:ext cx="0" cy="685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304800" y="4800600"/>
            <a:ext cx="685800" cy="152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5767388" y="2590800"/>
            <a:ext cx="0" cy="609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945063" y="6019800"/>
            <a:ext cx="1782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Vaso sanguigno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057400" y="3581400"/>
            <a:ext cx="235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2000" b="0">
                <a:solidFill>
                  <a:schemeClr val="bg1"/>
                </a:solidFill>
                <a:latin typeface="Arial" charset="0"/>
              </a:rPr>
              <a:t>Piede perivascolare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7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52475"/>
            <a:ext cx="84582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2148" name="Rectangle 1028"/>
          <p:cNvSpPr>
            <a:spLocks noChangeArrowheads="1"/>
          </p:cNvSpPr>
          <p:nvPr/>
        </p:nvSpPr>
        <p:spPr bwMode="auto">
          <a:xfrm>
            <a:off x="381000" y="609600"/>
            <a:ext cx="8458200" cy="3352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2150" name="Rectangle 1030"/>
          <p:cNvSpPr>
            <a:spLocks noChangeArrowheads="1"/>
          </p:cNvSpPr>
          <p:nvPr/>
        </p:nvSpPr>
        <p:spPr bwMode="auto">
          <a:xfrm>
            <a:off x="609600" y="2209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3600" b="0">
                <a:solidFill>
                  <a:schemeClr val="tx2"/>
                </a:solidFill>
                <a:latin typeface="Arial" charset="0"/>
              </a:rPr>
              <a:t>S.M.: Sintomi durante il decorso. 2.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450" y="82550"/>
            <a:ext cx="5534025" cy="1098550"/>
          </a:xfrm>
        </p:spPr>
        <p:txBody>
          <a:bodyPr>
            <a:spAutoFit/>
          </a:bodyPr>
          <a:lstStyle/>
          <a:p>
            <a:r>
              <a:rPr lang="en-US" altLang="fr-FR" sz="2800">
                <a:solidFill>
                  <a:srgbClr val="FFFF00"/>
                </a:solidFill>
                <a:latin typeface="Arial" charset="0"/>
              </a:rPr>
              <a:t>Tipi di progressione della malattia</a:t>
            </a:r>
            <a:r>
              <a:rPr lang="en-US" altLang="fr-FR" sz="66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270000"/>
            <a:ext cx="3516313" cy="60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fr-FR" sz="2400">
                <a:solidFill>
                  <a:srgbClr val="EE8B68"/>
                </a:solidFill>
              </a:rPr>
              <a:t>SM recidivante-remittente</a:t>
            </a:r>
            <a:endParaRPr lang="en-US" altLang="fr-FR">
              <a:solidFill>
                <a:srgbClr val="EE8B68"/>
              </a:solidFill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93675" y="4025900"/>
            <a:ext cx="48355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SM secondariamente progressiva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7010400" y="4559300"/>
            <a:ext cx="9477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fr-FR" altLang="fr-FR" b="0">
                <a:solidFill>
                  <a:srgbClr val="FFFFFF"/>
                </a:solidFill>
                <a:latin typeface="Arial" charset="0"/>
              </a:rPr>
              <a:t>&lt; 5 %</a:t>
            </a:r>
            <a:endParaRPr lang="fr-FR" altLang="fr-FR" sz="3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0488" y="6362700"/>
            <a:ext cx="882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Adattata d</a:t>
            </a:r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a Vukusic S. The Natural History of Multiple Sclerosis in Cook S. D. Handbook of Multiple Sclerosis 3</a:t>
            </a:r>
            <a:r>
              <a:rPr lang="fr-FR" altLang="fr-FR" sz="1200" b="0" i="1" baseline="30000">
                <a:solidFill>
                  <a:srgbClr val="FFFFFF"/>
                </a:solidFill>
                <a:latin typeface="Arial" charset="0"/>
              </a:rPr>
              <a:t>rd</a:t>
            </a:r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 edition Marcel Dekker, 2001</a:t>
            </a:r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. -  Noseworthy J.H. et al. Medical Progress: Multiple Sclerosis N Engl J Med 2000; 343: 938-52. 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7100888" y="1803400"/>
            <a:ext cx="88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fr-FR" altLang="fr-FR" b="0">
                <a:solidFill>
                  <a:srgbClr val="FFFFFF"/>
                </a:solidFill>
                <a:latin typeface="Arial" charset="0"/>
              </a:rPr>
              <a:t>10 %</a:t>
            </a:r>
            <a:endParaRPr lang="fr-FR" altLang="fr-FR" sz="3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4799013" y="1270000"/>
            <a:ext cx="43449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fr-FR" b="0">
                <a:solidFill>
                  <a:srgbClr val="EE8B68"/>
                </a:solidFill>
                <a:latin typeface="Arial" charset="0"/>
              </a:rPr>
              <a:t>SM primariamente progressiva</a:t>
            </a:r>
            <a:endParaRPr lang="en-US" altLang="fr-FR" sz="3200" b="0">
              <a:solidFill>
                <a:srgbClr val="EE8B68"/>
              </a:solidFill>
              <a:latin typeface="Arial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4953000" y="4038600"/>
            <a:ext cx="3930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altLang="fr-FR" b="0">
                <a:solidFill>
                  <a:srgbClr val="EE8B68"/>
                </a:solidFill>
                <a:latin typeface="Arial" charset="0"/>
              </a:rPr>
              <a:t>SM reci</a:t>
            </a:r>
            <a:r>
              <a:rPr lang="fr-FR" altLang="fr-FR" b="0">
                <a:solidFill>
                  <a:srgbClr val="EE8B68"/>
                </a:solidFill>
                <a:latin typeface="Arial" charset="0"/>
              </a:rPr>
              <a:t>divante progressiva</a:t>
            </a:r>
            <a:endParaRPr lang="en-US" altLang="fr-FR" sz="3200" b="0">
              <a:solidFill>
                <a:srgbClr val="EE8B68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8138" y="4329113"/>
            <a:ext cx="8442325" cy="9747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38138" y="4327525"/>
            <a:ext cx="126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SMCP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354138" y="432752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C1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54138" y="463232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C2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54138" y="493712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C3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724150" y="43275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724150" y="46323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724150" y="49371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256088" y="43275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256088" y="46323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256088" y="49371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149850" y="4937125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e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957888" y="49371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38138" y="3276600"/>
            <a:ext cx="8467725" cy="9906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38138" y="2514600"/>
            <a:ext cx="8467725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>
          <a:xfrm>
            <a:off x="1330325" y="96838"/>
            <a:ext cx="5202238" cy="1098550"/>
          </a:xfrm>
        </p:spPr>
        <p:txBody>
          <a:bodyPr>
            <a:spAutoFit/>
          </a:bodyPr>
          <a:lstStyle/>
          <a:p>
            <a:r>
              <a:rPr lang="en-US" altLang="fr-FR" sz="3200">
                <a:solidFill>
                  <a:srgbClr val="FFFF00"/>
                </a:solidFill>
                <a:latin typeface="Arial" charset="0"/>
              </a:rPr>
              <a:t>Cri</a:t>
            </a:r>
            <a:r>
              <a:rPr lang="fr-FR" altLang="fr-FR" sz="3200">
                <a:solidFill>
                  <a:srgbClr val="FFFF00"/>
                </a:solidFill>
                <a:latin typeface="Arial" charset="0"/>
              </a:rPr>
              <a:t>teri diagnostici di Poser</a:t>
            </a:r>
            <a:r>
              <a:rPr lang="en-US" altLang="fr-FR" sz="66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38138" y="2514600"/>
            <a:ext cx="830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SMCD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456238" y="1490663"/>
            <a:ext cx="1325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rgbClr val="EE8B68"/>
                </a:solidFill>
                <a:latin typeface="Arial" charset="0"/>
              </a:rPr>
              <a:t>Segni paraclinici*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2225" y="6545263"/>
            <a:ext cx="9147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chemeClr val="bg1"/>
                </a:solidFill>
                <a:latin typeface="Arial" charset="0"/>
              </a:rPr>
              <a:t>Poser et al 1983 New Diagnostic criteria for multiple sclerosis: guidelines for research protocols. Annals of Neurology 13: 227-231.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16000" y="5837238"/>
            <a:ext cx="7064375" cy="639762"/>
            <a:chOff x="720" y="3648"/>
            <a:chExt cx="5006" cy="403"/>
          </a:xfrm>
        </p:grpSpPr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3360" y="3648"/>
              <a:ext cx="236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200" b="0">
                  <a:solidFill>
                    <a:schemeClr val="hlink"/>
                  </a:solidFill>
                  <a:latin typeface="Arial" charset="0"/>
                </a:rPr>
                <a:t>SMPSL: SM probabile con il supporto del laboratorio.</a:t>
              </a:r>
            </a:p>
            <a:p>
              <a:pPr eaLnBrk="0" hangingPunct="0"/>
              <a:r>
                <a:rPr lang="fr-FR" altLang="fr-FR" sz="1200" b="0">
                  <a:solidFill>
                    <a:schemeClr val="hlink"/>
                  </a:solidFill>
                  <a:latin typeface="Arial" charset="0"/>
                </a:rPr>
                <a:t>BO: Bande oligoclonali.</a:t>
              </a:r>
            </a:p>
            <a:p>
              <a:pPr eaLnBrk="0" hangingPunct="0"/>
              <a:r>
                <a:rPr lang="fr-FR" altLang="fr-FR" sz="1200" b="0">
                  <a:solidFill>
                    <a:schemeClr val="hlink"/>
                  </a:solidFill>
                  <a:latin typeface="Arial" charset="0"/>
                </a:rPr>
                <a:t>*: RM, potenziali evocati visivi:, test urodinamici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720" y="3648"/>
              <a:ext cx="228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altLang="fr-FR" sz="1200" b="0">
                  <a:solidFill>
                    <a:schemeClr val="hlink"/>
                  </a:solidFill>
                  <a:latin typeface="Arial" charset="0"/>
                </a:rPr>
                <a:t>SMCD: SM clinicamente definita</a:t>
              </a:r>
            </a:p>
            <a:p>
              <a:pPr eaLnBrk="0" hangingPunct="0"/>
              <a:r>
                <a:rPr lang="fr-FR" altLang="fr-FR" sz="1200" b="0">
                  <a:solidFill>
                    <a:schemeClr val="hlink"/>
                  </a:solidFill>
                  <a:latin typeface="Arial" charset="0"/>
                </a:rPr>
                <a:t>SMDSL: SM definita con il supporto del laboratorio.</a:t>
              </a:r>
            </a:p>
            <a:p>
              <a:pPr eaLnBrk="0" hangingPunct="0"/>
              <a:r>
                <a:rPr lang="fr-FR" altLang="fr-FR" sz="1200" b="0">
                  <a:solidFill>
                    <a:schemeClr val="hlink"/>
                  </a:solidFill>
                  <a:latin typeface="Arial" charset="0"/>
                </a:rPr>
                <a:t>SMCP: SM clinicamente probabile.</a:t>
              </a:r>
            </a:p>
          </p:txBody>
        </p:sp>
      </p:grp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49250" y="1503363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rgbClr val="EE8B68"/>
                </a:solidFill>
                <a:latin typeface="Arial" charset="0"/>
              </a:rPr>
              <a:t>Categoria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062163" y="1498600"/>
            <a:ext cx="1555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rgbClr val="EE8B68"/>
                </a:solidFill>
                <a:latin typeface="Arial" charset="0"/>
              </a:rPr>
              <a:t>Attacchi</a:t>
            </a:r>
          </a:p>
          <a:p>
            <a:pPr algn="ctr" eaLnBrk="0" hangingPunct="0"/>
            <a:r>
              <a:rPr lang="fr-FR" altLang="fr-FR" sz="1400" b="0">
                <a:solidFill>
                  <a:srgbClr val="EE8B68"/>
                </a:solidFill>
                <a:latin typeface="Arial" charset="0"/>
              </a:rPr>
              <a:t>(numero)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765550" y="1498600"/>
            <a:ext cx="1252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rgbClr val="EE8B68"/>
                </a:solidFill>
                <a:latin typeface="Arial" charset="0"/>
              </a:rPr>
              <a:t>Segni</a:t>
            </a:r>
          </a:p>
          <a:p>
            <a:pPr algn="ctr" eaLnBrk="0" hangingPunct="0"/>
            <a:r>
              <a:rPr lang="fr-FR" altLang="fr-FR" sz="2000" b="0">
                <a:solidFill>
                  <a:srgbClr val="EE8B68"/>
                </a:solidFill>
                <a:latin typeface="Arial" charset="0"/>
              </a:rPr>
              <a:t>clinici</a:t>
            </a:r>
          </a:p>
          <a:p>
            <a:pPr algn="ctr" eaLnBrk="0" hangingPunct="0"/>
            <a:r>
              <a:rPr lang="fr-FR" altLang="fr-FR" sz="1400" b="0">
                <a:solidFill>
                  <a:srgbClr val="EE8B68"/>
                </a:solidFill>
                <a:latin typeface="Arial" charset="0"/>
              </a:rPr>
              <a:t>(numero)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073900" y="1498600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rgbClr val="EE8B68"/>
                </a:solidFill>
                <a:latin typeface="Arial" charset="0"/>
              </a:rPr>
              <a:t>Liquor</a:t>
            </a:r>
          </a:p>
          <a:p>
            <a:pPr algn="ctr" eaLnBrk="0" hangingPunct="0"/>
            <a:r>
              <a:rPr lang="fr-FR" altLang="fr-FR" sz="2000" b="0">
                <a:solidFill>
                  <a:srgbClr val="EE8B68"/>
                </a:solidFill>
                <a:latin typeface="Arial" charset="0"/>
              </a:rPr>
              <a:t>(BO/IgG)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38138" y="3260725"/>
            <a:ext cx="126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SMDSL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1354138" y="2514600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A1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354138" y="2819400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A2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2724150" y="251460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724150" y="281940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257675" y="251460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4257675" y="281940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5162550" y="2501900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e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5957888" y="281940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1354138" y="326072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B1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1354138" y="356552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B2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1354138" y="387032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B3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724150" y="32607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724150" y="35655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2724150" y="38703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4256088" y="32607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4256088" y="35655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4256088" y="38703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5148263" y="3260725"/>
            <a:ext cx="30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o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5151438" y="3870325"/>
            <a:ext cx="29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e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5957888" y="32607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5957888" y="38576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7696200" y="3260725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+</a:t>
            </a: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7696200" y="3565525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+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7696200" y="3870325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+</a:t>
            </a: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338138" y="5394325"/>
            <a:ext cx="8467725" cy="381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338138" y="5394325"/>
            <a:ext cx="126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SMPSL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1354138" y="539432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D1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2724150" y="53943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2</a:t>
            </a:r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3657600" y="1447800"/>
            <a:ext cx="0" cy="434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7043738" y="1447800"/>
            <a:ext cx="0" cy="434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2032000" y="2514600"/>
            <a:ext cx="0" cy="32766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5969000" y="35909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5969000" y="251460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388" y="549275"/>
            <a:ext cx="8964612" cy="5759450"/>
          </a:xfrm>
        </p:spPr>
        <p:txBody>
          <a:bodyPr/>
          <a:lstStyle/>
          <a:p>
            <a:r>
              <a:rPr lang="it-IT" sz="2800">
                <a:solidFill>
                  <a:schemeClr val="hlink"/>
                </a:solidFill>
              </a:rPr>
              <a:t>I termini di SM “clinicamente definita” e “probabile” non sono più raccomandati</a:t>
            </a:r>
            <a:br>
              <a:rPr lang="it-IT" sz="2800">
                <a:solidFill>
                  <a:schemeClr val="hlink"/>
                </a:solidFill>
              </a:rPr>
            </a:br>
            <a:r>
              <a:rPr lang="it-IT" sz="2800">
                <a:solidFill>
                  <a:schemeClr val="hlink"/>
                </a:solidFill>
              </a:rPr>
              <a:t/>
            </a:r>
            <a:br>
              <a:rPr lang="it-IT" sz="2800">
                <a:solidFill>
                  <a:schemeClr val="hlink"/>
                </a:solidFill>
              </a:rPr>
            </a:br>
            <a:r>
              <a:rPr lang="it-IT" sz="2800">
                <a:solidFill>
                  <a:schemeClr val="hlink"/>
                </a:solidFill>
              </a:rPr>
              <a:t>L’outcome della valutazione con i nuovi criteri è quello di fare diagnosi di “</a:t>
            </a:r>
            <a:r>
              <a:rPr lang="it-IT" sz="2800" i="1">
                <a:solidFill>
                  <a:schemeClr val="hlink"/>
                </a:solidFill>
              </a:rPr>
              <a:t>SM</a:t>
            </a:r>
            <a:r>
              <a:rPr lang="it-IT" sz="2800">
                <a:solidFill>
                  <a:schemeClr val="hlink"/>
                </a:solidFill>
              </a:rPr>
              <a:t>” o di “</a:t>
            </a:r>
            <a:r>
              <a:rPr lang="it-IT" sz="2800" i="1">
                <a:solidFill>
                  <a:schemeClr val="hlink"/>
                </a:solidFill>
              </a:rPr>
              <a:t>SM possibile</a:t>
            </a:r>
            <a:r>
              <a:rPr lang="it-IT" sz="2800">
                <a:solidFill>
                  <a:schemeClr val="hlink"/>
                </a:solidFill>
              </a:rPr>
              <a:t>” o di “</a:t>
            </a:r>
            <a:r>
              <a:rPr lang="it-IT" sz="2800" i="1">
                <a:solidFill>
                  <a:schemeClr val="hlink"/>
                </a:solidFill>
              </a:rPr>
              <a:t>non SM</a:t>
            </a:r>
            <a:r>
              <a:rPr lang="it-IT" sz="2800">
                <a:solidFill>
                  <a:schemeClr val="hlink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178550" cy="641350"/>
          </a:xfrm>
        </p:spPr>
        <p:txBody>
          <a:bodyPr wrap="none">
            <a:spAutoFit/>
          </a:bodyPr>
          <a:lstStyle/>
          <a:p>
            <a:r>
              <a:rPr lang="fr-FR" altLang="fr-FR" sz="3600">
                <a:solidFill>
                  <a:srgbClr val="FFFF00"/>
                </a:solidFill>
                <a:latin typeface="Arial" charset="0"/>
              </a:rPr>
              <a:t>Nuovi criteri diagnostici di SM</a:t>
            </a:r>
          </a:p>
        </p:txBody>
      </p:sp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101600" y="6362700"/>
            <a:ext cx="904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Mc Donald et al Recommended diagnostic criteria for Multiple Sclerosis: Guidelines from the International Panel on </a:t>
            </a:r>
          </a:p>
          <a:p>
            <a:pPr eaLnBrk="0" hangingPunct="0"/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the diagnosis of Multiple Sclerosis. Ann Neurol. 2001; 50: 121-127.</a:t>
            </a: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169863" y="1746250"/>
            <a:ext cx="1455737" cy="462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8677" name="Rectangle 1029"/>
          <p:cNvSpPr>
            <a:spLocks noChangeArrowheads="1"/>
          </p:cNvSpPr>
          <p:nvPr/>
        </p:nvSpPr>
        <p:spPr bwMode="auto">
          <a:xfrm>
            <a:off x="2774950" y="1741488"/>
            <a:ext cx="6291263" cy="4667250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1689100" y="1770063"/>
            <a:ext cx="1027113" cy="4625975"/>
          </a:xfrm>
          <a:prstGeom prst="rect">
            <a:avLst/>
          </a:prstGeom>
          <a:solidFill>
            <a:srgbClr val="A3D5FB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863725" y="3125788"/>
            <a:ext cx="77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2 o più</a:t>
            </a:r>
          </a:p>
        </p:txBody>
      </p:sp>
      <p:sp>
        <p:nvSpPr>
          <p:cNvPr id="28680" name="Text Box 1032"/>
          <p:cNvSpPr txBox="1">
            <a:spLocks noChangeArrowheads="1"/>
          </p:cNvSpPr>
          <p:nvPr/>
        </p:nvSpPr>
        <p:spPr bwMode="auto">
          <a:xfrm>
            <a:off x="2100263" y="3638550"/>
            <a:ext cx="27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8681" name="Line 1033"/>
          <p:cNvSpPr>
            <a:spLocks noChangeShapeType="1"/>
          </p:cNvSpPr>
          <p:nvPr/>
        </p:nvSpPr>
        <p:spPr bwMode="auto">
          <a:xfrm>
            <a:off x="169863" y="4486275"/>
            <a:ext cx="890587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682" name="Text Box 1034"/>
          <p:cNvSpPr txBox="1">
            <a:spLocks noChangeArrowheads="1"/>
          </p:cNvSpPr>
          <p:nvPr/>
        </p:nvSpPr>
        <p:spPr bwMode="auto">
          <a:xfrm>
            <a:off x="323850" y="1277938"/>
            <a:ext cx="11287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fr-FR" altLang="fr-FR" sz="1800" b="0">
                <a:solidFill>
                  <a:srgbClr val="EE8B68"/>
                </a:solidFill>
                <a:latin typeface="Arial" charset="0"/>
              </a:rPr>
              <a:t>Attacchi</a:t>
            </a:r>
          </a:p>
        </p:txBody>
      </p:sp>
      <p:sp>
        <p:nvSpPr>
          <p:cNvPr id="28683" name="Text Box 1035"/>
          <p:cNvSpPr txBox="1">
            <a:spLocks noChangeArrowheads="1"/>
          </p:cNvSpPr>
          <p:nvPr/>
        </p:nvSpPr>
        <p:spPr bwMode="auto">
          <a:xfrm>
            <a:off x="-195263" y="3630613"/>
            <a:ext cx="215582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1 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fr-FR" altLang="fr-FR" sz="1400" b="0">
                <a:solidFill>
                  <a:srgbClr val="000066"/>
                </a:solidFill>
                <a:latin typeface="Arial" charset="0"/>
              </a:rPr>
              <a:t>(mono-sintomatica)</a:t>
            </a:r>
          </a:p>
        </p:txBody>
      </p:sp>
      <p:sp>
        <p:nvSpPr>
          <p:cNvPr id="28684" name="Text Box 1036"/>
          <p:cNvSpPr txBox="1">
            <a:spLocks noChangeArrowheads="1"/>
          </p:cNvSpPr>
          <p:nvPr/>
        </p:nvSpPr>
        <p:spPr bwMode="auto">
          <a:xfrm>
            <a:off x="203200" y="5310188"/>
            <a:ext cx="2776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fr-FR" sz="1400" b="0">
              <a:latin typeface="Arial" charset="0"/>
            </a:endParaRPr>
          </a:p>
        </p:txBody>
      </p:sp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234950" y="1841500"/>
            <a:ext cx="1304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2 o più</a:t>
            </a:r>
          </a:p>
        </p:txBody>
      </p:sp>
      <p:sp>
        <p:nvSpPr>
          <p:cNvPr id="28686" name="Text Box 1038"/>
          <p:cNvSpPr txBox="1">
            <a:spLocks noChangeArrowheads="1"/>
          </p:cNvSpPr>
          <p:nvPr/>
        </p:nvSpPr>
        <p:spPr bwMode="auto">
          <a:xfrm>
            <a:off x="2743200" y="2286000"/>
            <a:ext cx="6400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15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600">
                <a:solidFill>
                  <a:srgbClr val="000066"/>
                </a:solidFill>
                <a:latin typeface="Arial" charset="0"/>
              </a:rPr>
              <a:t>Disseminazione nello spazio alla RM </a:t>
            </a:r>
            <a:r>
              <a:rPr lang="fr-FR" altLang="fr-FR" sz="1600" i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fr-FR" altLang="fr-FR" sz="1600">
                <a:solidFill>
                  <a:srgbClr val="000066"/>
                </a:solidFill>
                <a:latin typeface="Arial" charset="0"/>
              </a:rPr>
              <a:t> liquor positivo e 2 o più lesioni alla RM compatibili con la SM </a:t>
            </a:r>
            <a:r>
              <a:rPr lang="fr-FR" altLang="fr-FR" sz="1600" i="1">
                <a:solidFill>
                  <a:srgbClr val="000066"/>
                </a:solidFill>
                <a:latin typeface="Arial" charset="0"/>
              </a:rPr>
              <a:t>o, </a:t>
            </a:r>
            <a:r>
              <a:rPr lang="fr-FR" altLang="fr-FR" sz="1600">
                <a:solidFill>
                  <a:srgbClr val="000066"/>
                </a:solidFill>
                <a:latin typeface="Arial" charset="0"/>
              </a:rPr>
              <a:t>clinicamente, un ulteriore attacco che interessi una sede differente</a:t>
            </a:r>
          </a:p>
        </p:txBody>
      </p:sp>
      <p:sp>
        <p:nvSpPr>
          <p:cNvPr id="28687" name="Text Box 1039"/>
          <p:cNvSpPr txBox="1">
            <a:spLocks noChangeArrowheads="1"/>
          </p:cNvSpPr>
          <p:nvPr/>
        </p:nvSpPr>
        <p:spPr bwMode="auto">
          <a:xfrm>
            <a:off x="1854200" y="1828800"/>
            <a:ext cx="77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2 o più</a:t>
            </a:r>
          </a:p>
        </p:txBody>
      </p:sp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2100263" y="2541588"/>
            <a:ext cx="27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8689" name="Text Box 1041"/>
          <p:cNvSpPr txBox="1">
            <a:spLocks noChangeArrowheads="1"/>
          </p:cNvSpPr>
          <p:nvPr/>
        </p:nvSpPr>
        <p:spPr bwMode="auto">
          <a:xfrm>
            <a:off x="2886075" y="1752600"/>
            <a:ext cx="6257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15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600">
                <a:solidFill>
                  <a:srgbClr val="000066"/>
                </a:solidFill>
                <a:latin typeface="Arial" charset="0"/>
              </a:rPr>
              <a:t>Nessuno; i segni clinici sono sufficienti (segni supplementari sono desiderabili, ma devono essere compatibili con la SM)</a:t>
            </a:r>
          </a:p>
        </p:txBody>
      </p:sp>
      <p:sp>
        <p:nvSpPr>
          <p:cNvPr id="28690" name="Text Box 1042"/>
          <p:cNvSpPr txBox="1">
            <a:spLocks noChangeArrowheads="1"/>
          </p:cNvSpPr>
          <p:nvPr/>
        </p:nvSpPr>
        <p:spPr bwMode="auto">
          <a:xfrm>
            <a:off x="2743200" y="4494213"/>
            <a:ext cx="6400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15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Esame del liquor positivo </a:t>
            </a:r>
          </a:p>
          <a:p>
            <a:pPr algn="ctr" eaLnBrk="0" hangingPunct="0"/>
            <a:r>
              <a:rPr lang="fr-FR" altLang="fr-FR" sz="1500">
                <a:solidFill>
                  <a:srgbClr val="000066"/>
                </a:solidFill>
                <a:latin typeface="Arial" charset="0"/>
              </a:rPr>
              <a:t>E</a:t>
            </a:r>
            <a:r>
              <a:rPr lang="fr-FR" altLang="fr-FR" sz="1500" b="0">
                <a:solidFill>
                  <a:srgbClr val="000066"/>
                </a:solidFill>
                <a:latin typeface="Arial" charset="0"/>
              </a:rPr>
              <a:t> </a:t>
            </a:r>
            <a:endParaRPr lang="fr-FR" altLang="fr-FR" sz="1400">
              <a:solidFill>
                <a:srgbClr val="000066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Disseminazione nello spazio dimostrata alla RM da 9 o più lesioni cerebrali T2 </a:t>
            </a:r>
            <a:r>
              <a:rPr lang="fr-FR" altLang="fr-FR" sz="1400" i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2 o più lesioni midollari </a:t>
            </a:r>
            <a:r>
              <a:rPr lang="fr-FR" altLang="fr-FR" sz="1400" i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4-8 lesioni cerebrali e 1 midollare</a:t>
            </a:r>
          </a:p>
          <a:p>
            <a:pPr eaLnBrk="0" hangingPunct="0"/>
            <a:r>
              <a:rPr lang="fr-FR" altLang="fr-FR" sz="1400" i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PEV positivi con 4-8 lesioni alla RM</a:t>
            </a:r>
            <a:endParaRPr lang="fr-FR" altLang="fr-FR" sz="1400">
              <a:solidFill>
                <a:srgbClr val="000066"/>
              </a:solidFill>
              <a:latin typeface="Arial" charset="0"/>
            </a:endParaRPr>
          </a:p>
          <a:p>
            <a:pPr eaLnBrk="0" hangingPunct="0"/>
            <a:r>
              <a:rPr lang="fr-FR" altLang="fr-FR" sz="1400" i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PEV positivi con meno di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4 lesioni cerebrali più 1 lesione midollare</a:t>
            </a:r>
          </a:p>
          <a:p>
            <a:pPr algn="ctr" eaLnBrk="0" hangingPunct="0"/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E</a:t>
            </a:r>
          </a:p>
          <a:p>
            <a:pPr eaLnBrk="0" hangingPunct="0">
              <a:buFontTx/>
              <a:buChar char="•"/>
            </a:pP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Disseminazione nel </a:t>
            </a:r>
            <a:r>
              <a:rPr lang="fr-FR" altLang="fr-FR" sz="1400" u="sng">
                <a:solidFill>
                  <a:srgbClr val="000066"/>
                </a:solidFill>
                <a:latin typeface="Arial" charset="0"/>
              </a:rPr>
              <a:t>tempo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alla RM </a:t>
            </a:r>
            <a:r>
              <a:rPr lang="fr-FR" altLang="fr-FR" sz="1400" i="1">
                <a:solidFill>
                  <a:srgbClr val="000066"/>
                </a:solidFill>
                <a:latin typeface="Arial" charset="0"/>
              </a:rPr>
              <a:t>o 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progressione continua per 1 anno</a:t>
            </a:r>
          </a:p>
        </p:txBody>
      </p:sp>
      <p:sp>
        <p:nvSpPr>
          <p:cNvPr id="28691" name="Text Box 1043"/>
          <p:cNvSpPr txBox="1">
            <a:spLocks noChangeArrowheads="1"/>
          </p:cNvSpPr>
          <p:nvPr/>
        </p:nvSpPr>
        <p:spPr bwMode="auto">
          <a:xfrm>
            <a:off x="2743200" y="3200400"/>
            <a:ext cx="6638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15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Disseminazione nel </a:t>
            </a:r>
            <a:r>
              <a:rPr lang="fr-FR" altLang="fr-FR" sz="1400" u="sng">
                <a:solidFill>
                  <a:srgbClr val="000066"/>
                </a:solidFill>
                <a:latin typeface="Arial" charset="0"/>
              </a:rPr>
              <a:t>tempo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alla RM </a:t>
            </a:r>
            <a:r>
              <a:rPr lang="fr-FR" altLang="fr-FR" sz="1400" i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, clinicamente, un secondo attacco</a:t>
            </a:r>
          </a:p>
        </p:txBody>
      </p:sp>
      <p:sp>
        <p:nvSpPr>
          <p:cNvPr id="28692" name="Text Box 1044"/>
          <p:cNvSpPr txBox="1">
            <a:spLocks noChangeArrowheads="1"/>
          </p:cNvSpPr>
          <p:nvPr/>
        </p:nvSpPr>
        <p:spPr bwMode="auto">
          <a:xfrm>
            <a:off x="2743200" y="3505200"/>
            <a:ext cx="65627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1500" b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Disseminazione nello spazio alla RM </a:t>
            </a:r>
            <a:r>
              <a:rPr lang="fr-FR" altLang="fr-FR" sz="1400" i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esame del liquor positivo e 2 o più lesioni alla RM compatibili con la SM</a:t>
            </a:r>
          </a:p>
          <a:p>
            <a:pPr algn="ctr" eaLnBrk="0" hangingPunct="0"/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E</a:t>
            </a:r>
          </a:p>
          <a:p>
            <a:pPr eaLnBrk="0" hangingPunct="0">
              <a:buFontTx/>
              <a:buChar char="•"/>
            </a:pP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Disseminazione nel </a:t>
            </a:r>
            <a:r>
              <a:rPr lang="fr-FR" altLang="fr-FR" sz="1400" u="sng">
                <a:solidFill>
                  <a:srgbClr val="000066"/>
                </a:solidFill>
                <a:latin typeface="Arial" charset="0"/>
              </a:rPr>
              <a:t>tempo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 alla RMN </a:t>
            </a:r>
            <a:r>
              <a:rPr lang="fr-FR" altLang="fr-FR" sz="1400" i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fr-FR" altLang="fr-FR" sz="1400">
                <a:solidFill>
                  <a:srgbClr val="000066"/>
                </a:solidFill>
                <a:latin typeface="Arial" charset="0"/>
              </a:rPr>
              <a:t>, clinicamente, un secondo attacco</a:t>
            </a:r>
          </a:p>
        </p:txBody>
      </p:sp>
      <p:sp>
        <p:nvSpPr>
          <p:cNvPr id="28693" name="Line 1045"/>
          <p:cNvSpPr>
            <a:spLocks noChangeShapeType="1"/>
          </p:cNvSpPr>
          <p:nvPr/>
        </p:nvSpPr>
        <p:spPr bwMode="auto">
          <a:xfrm>
            <a:off x="149225" y="2351088"/>
            <a:ext cx="8907463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694" name="Text Box 1046"/>
          <p:cNvSpPr txBox="1">
            <a:spLocks noChangeArrowheads="1"/>
          </p:cNvSpPr>
          <p:nvPr/>
        </p:nvSpPr>
        <p:spPr bwMode="auto">
          <a:xfrm>
            <a:off x="2968625" y="1225550"/>
            <a:ext cx="587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1800" b="0">
                <a:solidFill>
                  <a:srgbClr val="EE8B68"/>
                </a:solidFill>
                <a:latin typeface="Arial" charset="0"/>
              </a:rPr>
              <a:t>Requisiti supplementari per la diagnosi</a:t>
            </a:r>
          </a:p>
        </p:txBody>
      </p:sp>
      <p:sp>
        <p:nvSpPr>
          <p:cNvPr id="28695" name="Text Box 1047"/>
          <p:cNvSpPr txBox="1">
            <a:spLocks noChangeArrowheads="1"/>
          </p:cNvSpPr>
          <p:nvPr/>
        </p:nvSpPr>
        <p:spPr bwMode="auto">
          <a:xfrm>
            <a:off x="1638300" y="1277938"/>
            <a:ext cx="11287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fr-FR" altLang="fr-FR" sz="1800" b="0">
                <a:solidFill>
                  <a:srgbClr val="EE8B68"/>
                </a:solidFill>
                <a:latin typeface="Arial" charset="0"/>
              </a:rPr>
              <a:t>Lesioni</a:t>
            </a:r>
          </a:p>
          <a:p>
            <a:pPr algn="ctr" eaLnBrk="0" hangingPunct="0">
              <a:lnSpc>
                <a:spcPct val="80000"/>
              </a:lnSpc>
            </a:pPr>
            <a:r>
              <a:rPr lang="fr-FR" altLang="fr-FR" sz="1800" b="0">
                <a:solidFill>
                  <a:srgbClr val="EE8B68"/>
                </a:solidFill>
                <a:latin typeface="Arial" charset="0"/>
              </a:rPr>
              <a:t>obiettive</a:t>
            </a:r>
          </a:p>
        </p:txBody>
      </p:sp>
      <p:sp>
        <p:nvSpPr>
          <p:cNvPr id="28696" name="Text Box 1048"/>
          <p:cNvSpPr txBox="1">
            <a:spLocks noChangeArrowheads="1"/>
          </p:cNvSpPr>
          <p:nvPr/>
        </p:nvSpPr>
        <p:spPr bwMode="auto">
          <a:xfrm>
            <a:off x="203200" y="5218113"/>
            <a:ext cx="15176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0 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fr-FR" altLang="fr-FR" sz="1400" b="0">
                <a:solidFill>
                  <a:srgbClr val="000066"/>
                </a:solidFill>
                <a:latin typeface="Arial" charset="0"/>
              </a:rPr>
              <a:t>(progressione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fr-FR" altLang="fr-FR" sz="1400" b="0">
                <a:solidFill>
                  <a:srgbClr val="000066"/>
                </a:solidFill>
                <a:latin typeface="Arial" charset="0"/>
              </a:rPr>
              <a:t>dall’inizio)</a:t>
            </a:r>
          </a:p>
        </p:txBody>
      </p:sp>
      <p:sp>
        <p:nvSpPr>
          <p:cNvPr id="28697" name="Text Box 1049"/>
          <p:cNvSpPr txBox="1">
            <a:spLocks noChangeArrowheads="1"/>
          </p:cNvSpPr>
          <p:nvPr/>
        </p:nvSpPr>
        <p:spPr bwMode="auto">
          <a:xfrm>
            <a:off x="261938" y="254793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2 o più</a:t>
            </a:r>
          </a:p>
        </p:txBody>
      </p:sp>
      <p:sp>
        <p:nvSpPr>
          <p:cNvPr id="28698" name="Text Box 1050"/>
          <p:cNvSpPr txBox="1">
            <a:spLocks noChangeArrowheads="1"/>
          </p:cNvSpPr>
          <p:nvPr/>
        </p:nvSpPr>
        <p:spPr bwMode="auto">
          <a:xfrm>
            <a:off x="246063" y="3100388"/>
            <a:ext cx="130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8699" name="Text Box 1051"/>
          <p:cNvSpPr txBox="1">
            <a:spLocks noChangeArrowheads="1"/>
          </p:cNvSpPr>
          <p:nvPr/>
        </p:nvSpPr>
        <p:spPr bwMode="auto">
          <a:xfrm>
            <a:off x="2100263" y="5222875"/>
            <a:ext cx="27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fr-FR" altLang="fr-FR" sz="1800" b="0">
                <a:solidFill>
                  <a:srgbClr val="000066"/>
                </a:solidFill>
                <a:latin typeface="Arial" charset="0"/>
              </a:rPr>
              <a:t>1</a:t>
            </a:r>
          </a:p>
        </p:txBody>
      </p:sp>
      <p:sp>
        <p:nvSpPr>
          <p:cNvPr id="28700" name="Line 1052"/>
          <p:cNvSpPr>
            <a:spLocks noChangeShapeType="1"/>
          </p:cNvSpPr>
          <p:nvPr/>
        </p:nvSpPr>
        <p:spPr bwMode="auto">
          <a:xfrm>
            <a:off x="165100" y="3097213"/>
            <a:ext cx="8907463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701" name="Line 1053"/>
          <p:cNvSpPr>
            <a:spLocks noChangeShapeType="1"/>
          </p:cNvSpPr>
          <p:nvPr/>
        </p:nvSpPr>
        <p:spPr bwMode="auto">
          <a:xfrm>
            <a:off x="139700" y="3513138"/>
            <a:ext cx="8931275" cy="127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08962" cy="1143000"/>
          </a:xfrm>
        </p:spPr>
        <p:txBody>
          <a:bodyPr/>
          <a:lstStyle/>
          <a:p>
            <a:r>
              <a:rPr lang="it-IT" sz="3600">
                <a:solidFill>
                  <a:schemeClr val="hlink"/>
                </a:solidFill>
              </a:rPr>
              <a:t>Cosa è “anormale” nei tests paraclinici?</a:t>
            </a:r>
            <a:r>
              <a:rPr lang="it-IT" sz="3600"/>
              <a:t/>
            </a:r>
            <a:br>
              <a:rPr lang="it-IT" sz="3600"/>
            </a:br>
            <a:r>
              <a:rPr lang="it-IT" sz="3600">
                <a:solidFill>
                  <a:srgbClr val="FF3300"/>
                </a:solidFill>
              </a:rPr>
              <a:t>MRI </a:t>
            </a:r>
            <a:endParaRPr lang="it-IT" sz="3600">
              <a:solidFill>
                <a:schemeClr val="accent2"/>
              </a:solidFill>
            </a:endParaRP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323850" y="2205038"/>
            <a:ext cx="8820150" cy="410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GB" altLang="it-IT" sz="2800"/>
              <a:t>La presenza di una lesione captante il Gd in un esame eseguito almeno 3 mesi dopo l’insorgenza dell’attacco clinico, in una sede differente da quella dell’attacco stesso</a:t>
            </a:r>
            <a:endParaRPr lang="en-US" altLang="it-IT" sz="2800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GB" altLang="it-IT" sz="2800"/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GB" altLang="it-IT" sz="2800"/>
              <a:t>In assenza, nell</a:t>
            </a:r>
            <a:r>
              <a:rPr lang="it-IT" altLang="it-IT" sz="2800"/>
              <a:t>’esame a 3 mesi,</a:t>
            </a:r>
            <a:r>
              <a:rPr lang="en-GB" altLang="it-IT" sz="2800"/>
              <a:t> di lesioni captanti il Gd, esame di follow-up dopo altri 3 mesi che mostra lesioni captanti il Gd o una nuova lesione T2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it-IT" sz="320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684213" y="1484313"/>
            <a:ext cx="7559675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GB" altLang="it-IT" sz="3200">
                <a:solidFill>
                  <a:srgbClr val="FFFFFF"/>
                </a:solidFill>
              </a:rPr>
              <a:t>Dissemina</a:t>
            </a:r>
            <a:r>
              <a:rPr lang="it-IT" altLang="it-IT" sz="3200">
                <a:solidFill>
                  <a:srgbClr val="FFFFFF"/>
                </a:solidFill>
              </a:rPr>
              <a:t>zione</a:t>
            </a:r>
            <a:r>
              <a:rPr lang="en-GB" altLang="it-IT" sz="3200">
                <a:solidFill>
                  <a:srgbClr val="FFFFFF"/>
                </a:solidFill>
              </a:rPr>
              <a:t> </a:t>
            </a:r>
            <a:r>
              <a:rPr lang="it-IT" altLang="it-IT" sz="3200">
                <a:solidFill>
                  <a:srgbClr val="FFFFFF"/>
                </a:solidFill>
              </a:rPr>
              <a:t>nel tempo </a:t>
            </a:r>
            <a:r>
              <a:rPr lang="en-GB" altLang="it-IT" sz="3200">
                <a:solidFill>
                  <a:srgbClr val="FFFFFF"/>
                </a:solidFill>
              </a:rPr>
              <a:t>(DI</a:t>
            </a:r>
            <a:r>
              <a:rPr lang="it-IT" altLang="it-IT" sz="3200">
                <a:solidFill>
                  <a:srgbClr val="FFFFFF"/>
                </a:solidFill>
              </a:rPr>
              <a:t>T</a:t>
            </a:r>
            <a:r>
              <a:rPr lang="en-GB" altLang="it-IT" sz="3200">
                <a:solidFill>
                  <a:srgbClr val="FFFFFF"/>
                </a:solidFill>
              </a:rPr>
              <a:t>)</a:t>
            </a:r>
            <a:endParaRPr lang="it-IT" sz="3200">
              <a:solidFill>
                <a:srgbClr val="FFFFFF"/>
              </a:solidFill>
            </a:endParaRP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755650" y="5867400"/>
            <a:ext cx="8208963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altLang="it-IT" sz="2000">
                <a:solidFill>
                  <a:srgbClr val="FF3300"/>
                </a:solidFill>
                <a:latin typeface="Abadi MT Condensed Extra Bold" charset="0"/>
              </a:rPr>
              <a:t>N.B</a:t>
            </a:r>
            <a:r>
              <a:rPr lang="it-IT" altLang="it-IT" sz="2000">
                <a:solidFill>
                  <a:srgbClr val="FF3300"/>
                </a:solidFill>
                <a:latin typeface="Abadi MT Condensed Extra Bold" charset="0"/>
              </a:rPr>
              <a:t>.</a:t>
            </a:r>
            <a:r>
              <a:rPr lang="it-IT" altLang="it-IT" sz="3200">
                <a:solidFill>
                  <a:srgbClr val="FF3300"/>
                </a:solidFill>
                <a:latin typeface="Abadi MT Condensed Extra Bold" charset="0"/>
              </a:rPr>
              <a:t> </a:t>
            </a:r>
            <a:r>
              <a:rPr lang="it-IT" altLang="it-IT" sz="2000">
                <a:solidFill>
                  <a:srgbClr val="FF3300"/>
                </a:solidFill>
                <a:latin typeface="Abadi MT Condensed Extra Bold" charset="0"/>
              </a:rPr>
              <a:t>Se l’esame è eseguito prima dei 3 mesi dall’esordio clinico, deve essere ripetuto dopo 3 o più dall’esordio stesso.</a:t>
            </a:r>
            <a:endParaRPr lang="it-IT" sz="2000">
              <a:solidFill>
                <a:srgbClr val="FF3300"/>
              </a:solidFill>
              <a:latin typeface="Abadi MT Condensed Extr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026"/>
          <p:cNvSpPr txBox="1">
            <a:spLocks noChangeArrowheads="1"/>
          </p:cNvSpPr>
          <p:nvPr/>
        </p:nvSpPr>
        <p:spPr bwMode="auto">
          <a:xfrm>
            <a:off x="179388" y="1484313"/>
            <a:ext cx="3581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Presentazione clinica</a:t>
            </a:r>
          </a:p>
        </p:txBody>
      </p:sp>
      <p:sp>
        <p:nvSpPr>
          <p:cNvPr id="161795" name="Text Box 1027"/>
          <p:cNvSpPr txBox="1">
            <a:spLocks noChangeArrowheads="1"/>
          </p:cNvSpPr>
          <p:nvPr/>
        </p:nvSpPr>
        <p:spPr bwMode="auto">
          <a:xfrm>
            <a:off x="4495800" y="1196975"/>
            <a:ext cx="4648200" cy="201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o più attacchi</a:t>
            </a:r>
          </a:p>
          <a:p>
            <a:pPr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o più lesioni cliniche obiettive</a:t>
            </a:r>
          </a:p>
        </p:txBody>
      </p:sp>
      <p:sp>
        <p:nvSpPr>
          <p:cNvPr id="161796" name="AutoShape 1028"/>
          <p:cNvSpPr>
            <a:spLocks noChangeArrowheads="1"/>
          </p:cNvSpPr>
          <p:nvPr/>
        </p:nvSpPr>
        <p:spPr bwMode="auto">
          <a:xfrm rot="5381540">
            <a:off x="3747294" y="3532982"/>
            <a:ext cx="765175" cy="700087"/>
          </a:xfrm>
          <a:prstGeom prst="rightArrow">
            <a:avLst>
              <a:gd name="adj1" fmla="val 50000"/>
              <a:gd name="adj2" fmla="val 2732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797" name="Text Box 1029"/>
          <p:cNvSpPr txBox="1">
            <a:spLocks noChangeArrowheads="1"/>
          </p:cNvSpPr>
          <p:nvPr/>
        </p:nvSpPr>
        <p:spPr bwMode="auto">
          <a:xfrm>
            <a:off x="533400" y="4495800"/>
            <a:ext cx="7620000" cy="155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Nessuno; saranno sufficienti i segni clinici (segni supplementari sono desiderabili, ma devono essere compatibili con la SM)</a:t>
            </a:r>
          </a:p>
        </p:txBody>
      </p:sp>
      <p:sp>
        <p:nvSpPr>
          <p:cNvPr id="161798" name="Rectangle 1030"/>
          <p:cNvSpPr>
            <a:spLocks noChangeArrowheads="1"/>
          </p:cNvSpPr>
          <p:nvPr/>
        </p:nvSpPr>
        <p:spPr bwMode="auto">
          <a:xfrm>
            <a:off x="0" y="0"/>
            <a:ext cx="8964613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it-IT" sz="4000" b="0">
                <a:solidFill>
                  <a:schemeClr val="hlink"/>
                </a:solidFill>
              </a:rPr>
              <a:t>Requisiti supplementari per la diagnosi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0"/>
            <a:ext cx="7772400" cy="1524000"/>
          </a:xfrm>
        </p:spPr>
        <p:txBody>
          <a:bodyPr/>
          <a:lstStyle/>
          <a:p>
            <a:r>
              <a:rPr lang="it-IT" sz="3600" b="1"/>
              <a:t/>
            </a:r>
            <a:br>
              <a:rPr lang="it-IT" sz="3600" b="1"/>
            </a:br>
            <a:endParaRPr lang="it-IT" sz="3600" b="1"/>
          </a:p>
        </p:txBody>
      </p:sp>
      <p:sp>
        <p:nvSpPr>
          <p:cNvPr id="162819" name="Text Box 1027"/>
          <p:cNvSpPr txBox="1">
            <a:spLocks noChangeArrowheads="1"/>
          </p:cNvSpPr>
          <p:nvPr/>
        </p:nvSpPr>
        <p:spPr bwMode="auto">
          <a:xfrm>
            <a:off x="4932363" y="1125538"/>
            <a:ext cx="3889375" cy="168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o più attacchi</a:t>
            </a:r>
          </a:p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lesione clinica obiettiva</a:t>
            </a:r>
          </a:p>
        </p:txBody>
      </p:sp>
      <p:sp>
        <p:nvSpPr>
          <p:cNvPr id="162820" name="AutoShape 1028"/>
          <p:cNvSpPr>
            <a:spLocks noChangeArrowheads="1"/>
          </p:cNvSpPr>
          <p:nvPr/>
        </p:nvSpPr>
        <p:spPr bwMode="auto">
          <a:xfrm rot="5381540">
            <a:off x="3963194" y="2669382"/>
            <a:ext cx="765175" cy="700087"/>
          </a:xfrm>
          <a:prstGeom prst="rightArrow">
            <a:avLst>
              <a:gd name="adj1" fmla="val 50000"/>
              <a:gd name="adj2" fmla="val 2732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2821" name="Text Box 1029"/>
          <p:cNvSpPr txBox="1">
            <a:spLocks noChangeArrowheads="1"/>
          </p:cNvSpPr>
          <p:nvPr/>
        </p:nvSpPr>
        <p:spPr bwMode="auto">
          <a:xfrm>
            <a:off x="323850" y="3503613"/>
            <a:ext cx="8424863" cy="3294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Disseminazione nello </a:t>
            </a:r>
            <a:r>
              <a:rPr lang="it-IT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spazio</a:t>
            </a: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dimostrata con:</a:t>
            </a:r>
          </a:p>
          <a:p>
            <a:pPr algn="just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RM</a:t>
            </a:r>
          </a:p>
          <a:p>
            <a:pPr algn="just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it-IT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>
                <a:solidFill>
                  <a:srgbClr val="60B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it-IT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liquor positivo e 2 o più lesioni alla RM compatibili con la SM</a:t>
            </a:r>
          </a:p>
          <a:p>
            <a:pPr algn="just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it-IT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>
                <a:solidFill>
                  <a:srgbClr val="60B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it-IT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clinicamente, un ulteriore attacco in una sede differente</a:t>
            </a:r>
          </a:p>
        </p:txBody>
      </p:sp>
      <p:sp>
        <p:nvSpPr>
          <p:cNvPr id="162822" name="Rectangle 1030"/>
          <p:cNvSpPr>
            <a:spLocks noChangeArrowheads="1"/>
          </p:cNvSpPr>
          <p:nvPr/>
        </p:nvSpPr>
        <p:spPr bwMode="auto">
          <a:xfrm>
            <a:off x="0" y="0"/>
            <a:ext cx="8964613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it-IT" sz="4000" b="0">
                <a:solidFill>
                  <a:schemeClr val="hlink"/>
                </a:solidFill>
              </a:rPr>
              <a:t>Requisiti supplementari per la diagnosi</a:t>
            </a:r>
          </a:p>
        </p:txBody>
      </p:sp>
      <p:sp>
        <p:nvSpPr>
          <p:cNvPr id="162823" name="Text Box 1031"/>
          <p:cNvSpPr txBox="1">
            <a:spLocks noChangeArrowheads="1"/>
          </p:cNvSpPr>
          <p:nvPr/>
        </p:nvSpPr>
        <p:spPr bwMode="auto">
          <a:xfrm>
            <a:off x="323850" y="1125538"/>
            <a:ext cx="3581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Presentazione clinica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0"/>
            <a:ext cx="7772400" cy="1524000"/>
          </a:xfrm>
        </p:spPr>
        <p:txBody>
          <a:bodyPr/>
          <a:lstStyle/>
          <a:p>
            <a:r>
              <a:rPr lang="it-IT" sz="3600" b="1"/>
              <a:t/>
            </a:r>
            <a:br>
              <a:rPr lang="it-IT" sz="3600" b="1"/>
            </a:br>
            <a:endParaRPr lang="it-IT" sz="3600" b="1"/>
          </a:p>
        </p:txBody>
      </p:sp>
      <p:sp>
        <p:nvSpPr>
          <p:cNvPr id="163843" name="Text Box 1027"/>
          <p:cNvSpPr txBox="1">
            <a:spLocks noChangeArrowheads="1"/>
          </p:cNvSpPr>
          <p:nvPr/>
        </p:nvSpPr>
        <p:spPr bwMode="auto">
          <a:xfrm>
            <a:off x="4495800" y="1052513"/>
            <a:ext cx="4648200" cy="2011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attacco</a:t>
            </a:r>
          </a:p>
          <a:p>
            <a:pPr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o più lesioni cliniche   obiettive</a:t>
            </a:r>
          </a:p>
        </p:txBody>
      </p:sp>
      <p:sp>
        <p:nvSpPr>
          <p:cNvPr id="163844" name="AutoShape 1028"/>
          <p:cNvSpPr>
            <a:spLocks noChangeArrowheads="1"/>
          </p:cNvSpPr>
          <p:nvPr/>
        </p:nvSpPr>
        <p:spPr bwMode="auto">
          <a:xfrm rot="5381540">
            <a:off x="3818731" y="3245644"/>
            <a:ext cx="765175" cy="700088"/>
          </a:xfrm>
          <a:prstGeom prst="rightArrow">
            <a:avLst>
              <a:gd name="adj1" fmla="val 50000"/>
              <a:gd name="adj2" fmla="val 2732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845" name="Text Box 1029"/>
          <p:cNvSpPr txBox="1">
            <a:spLocks noChangeArrowheads="1"/>
          </p:cNvSpPr>
          <p:nvPr/>
        </p:nvSpPr>
        <p:spPr bwMode="auto">
          <a:xfrm>
            <a:off x="684213" y="4292600"/>
            <a:ext cx="7620000" cy="203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just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Disseminazione nel </a:t>
            </a:r>
            <a:r>
              <a:rPr lang="it-IT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tempo</a:t>
            </a: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, dimostrata con:</a:t>
            </a:r>
          </a:p>
          <a:p>
            <a:pPr algn="just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RM</a:t>
            </a:r>
          </a:p>
          <a:p>
            <a:pPr algn="just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it-IT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200">
                <a:solidFill>
                  <a:srgbClr val="60B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it-IT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un secondo attacco clinico</a:t>
            </a:r>
          </a:p>
        </p:txBody>
      </p:sp>
      <p:sp>
        <p:nvSpPr>
          <p:cNvPr id="163846" name="Rectangle 1030"/>
          <p:cNvSpPr>
            <a:spLocks noChangeArrowheads="1"/>
          </p:cNvSpPr>
          <p:nvPr/>
        </p:nvSpPr>
        <p:spPr bwMode="auto">
          <a:xfrm>
            <a:off x="0" y="0"/>
            <a:ext cx="8964613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it-IT" sz="4000" b="0">
                <a:solidFill>
                  <a:schemeClr val="hlink"/>
                </a:solidFill>
              </a:rPr>
              <a:t>Requisiti supplementari per la diagnosi</a:t>
            </a:r>
          </a:p>
        </p:txBody>
      </p:sp>
      <p:sp>
        <p:nvSpPr>
          <p:cNvPr id="163847" name="Text Box 1031"/>
          <p:cNvSpPr txBox="1">
            <a:spLocks noChangeArrowheads="1"/>
          </p:cNvSpPr>
          <p:nvPr/>
        </p:nvSpPr>
        <p:spPr bwMode="auto">
          <a:xfrm>
            <a:off x="323850" y="1125538"/>
            <a:ext cx="3581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it-IT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Presentazione clinica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86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8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642350" cy="5013325"/>
          </a:xfrm>
          <a:noFill/>
          <a:ln/>
        </p:spPr>
        <p:txBody>
          <a:bodyPr lIns="90488" tIns="44450" rIns="90488" bIns="44450"/>
          <a:lstStyle/>
          <a:p>
            <a:pPr algn="ctr">
              <a:buSzPct val="120000"/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</a:rPr>
              <a:t>LIQUOR POSITIVO</a:t>
            </a:r>
          </a:p>
          <a:p>
            <a:pPr algn="ctr">
              <a:buSzPct val="120000"/>
              <a:buFontTx/>
              <a:buNone/>
            </a:pPr>
            <a:r>
              <a:rPr lang="it-IT" altLang="it-IT" sz="2800" b="1">
                <a:solidFill>
                  <a:srgbClr val="60BD00"/>
                </a:solidFill>
              </a:rPr>
              <a:t>e</a:t>
            </a:r>
          </a:p>
          <a:p>
            <a:pPr>
              <a:buSzPct val="120000"/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</a:rPr>
              <a:t>DISSEMINAZIONE NELLO SPAZIO DIMOSTRATA CON</a:t>
            </a:r>
            <a:r>
              <a:rPr lang="it-IT" altLang="it-IT" sz="2400" b="1"/>
              <a:t>:</a:t>
            </a:r>
          </a:p>
          <a:p>
            <a:pPr>
              <a:buSzPct val="120000"/>
            </a:pPr>
            <a:r>
              <a:rPr lang="it-IT" altLang="it-IT" sz="2000" b="1"/>
              <a:t>Evidenza alla RM di 9 o più lesioni cerebrali in T2</a:t>
            </a:r>
          </a:p>
          <a:p>
            <a:pPr>
              <a:buSzPct val="120000"/>
            </a:pPr>
            <a:r>
              <a:rPr lang="it-IT" altLang="it-IT" sz="2000" b="1">
                <a:solidFill>
                  <a:srgbClr val="60BD00"/>
                </a:solidFill>
              </a:rPr>
              <a:t>o</a:t>
            </a:r>
            <a:r>
              <a:rPr lang="it-IT" altLang="it-IT" sz="2000" b="1"/>
              <a:t> 2 o più lesioni midollari</a:t>
            </a:r>
          </a:p>
          <a:p>
            <a:pPr>
              <a:buSzPct val="120000"/>
            </a:pPr>
            <a:r>
              <a:rPr lang="it-IT" altLang="it-IT" sz="2000" b="1">
                <a:solidFill>
                  <a:srgbClr val="60BD00"/>
                </a:solidFill>
              </a:rPr>
              <a:t>o</a:t>
            </a:r>
            <a:r>
              <a:rPr lang="it-IT" altLang="it-IT" sz="2000" b="1"/>
              <a:t> 4-8 lesioni cerebrali e 1 midollare</a:t>
            </a:r>
          </a:p>
          <a:p>
            <a:pPr>
              <a:buSzPct val="120000"/>
            </a:pPr>
            <a:r>
              <a:rPr lang="it-IT" altLang="it-IT" sz="2000" b="1">
                <a:solidFill>
                  <a:srgbClr val="60BD00"/>
                </a:solidFill>
              </a:rPr>
              <a:t>o</a:t>
            </a:r>
            <a:r>
              <a:rPr lang="it-IT" altLang="it-IT" sz="2000" b="1">
                <a:solidFill>
                  <a:schemeClr val="tx2"/>
                </a:solidFill>
              </a:rPr>
              <a:t> </a:t>
            </a:r>
            <a:r>
              <a:rPr lang="it-IT" altLang="it-IT" sz="2000" b="1"/>
              <a:t>PEV positivi con 4-8 lesioni alla RM</a:t>
            </a:r>
          </a:p>
          <a:p>
            <a:pPr>
              <a:buSzPct val="120000"/>
            </a:pPr>
            <a:r>
              <a:rPr lang="it-IT" altLang="it-IT" sz="2000" b="1">
                <a:solidFill>
                  <a:srgbClr val="60BD00"/>
                </a:solidFill>
              </a:rPr>
              <a:t>o</a:t>
            </a:r>
            <a:r>
              <a:rPr lang="it-IT" altLang="it-IT" sz="2000" b="1"/>
              <a:t> PEV positivi con meno di 4 lesioni cerebrali più 1 midollare</a:t>
            </a:r>
          </a:p>
          <a:p>
            <a:pPr algn="ctr">
              <a:buSzPct val="120000"/>
              <a:buFontTx/>
              <a:buNone/>
            </a:pPr>
            <a:r>
              <a:rPr lang="it-IT" altLang="it-IT" sz="2800" b="1">
                <a:solidFill>
                  <a:srgbClr val="60BD00"/>
                </a:solidFill>
              </a:rPr>
              <a:t>e</a:t>
            </a:r>
          </a:p>
          <a:p>
            <a:pPr>
              <a:buSzPct val="120000"/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</a:rPr>
              <a:t>DISSEMINAZIONE NEL TEMPO DIMOSTRATA CON</a:t>
            </a:r>
            <a:r>
              <a:rPr lang="it-IT" altLang="it-IT" sz="2400" b="1"/>
              <a:t>:</a:t>
            </a:r>
          </a:p>
          <a:p>
            <a:pPr>
              <a:buSzPct val="120000"/>
            </a:pPr>
            <a:r>
              <a:rPr lang="it-IT" altLang="it-IT" sz="2000" b="1"/>
              <a:t>RM</a:t>
            </a:r>
          </a:p>
          <a:p>
            <a:pPr>
              <a:buSzPct val="120000"/>
            </a:pPr>
            <a:r>
              <a:rPr lang="it-IT" altLang="it-IT" sz="2000" b="1">
                <a:solidFill>
                  <a:srgbClr val="60BD00"/>
                </a:solidFill>
              </a:rPr>
              <a:t>o</a:t>
            </a:r>
            <a:r>
              <a:rPr lang="it-IT" altLang="it-IT" sz="2000" b="1">
                <a:solidFill>
                  <a:schemeClr val="tx2"/>
                </a:solidFill>
              </a:rPr>
              <a:t> </a:t>
            </a:r>
            <a:r>
              <a:rPr lang="it-IT" altLang="it-IT" sz="2000" b="1"/>
              <a:t>progressione continua per 1 anno </a:t>
            </a:r>
            <a:r>
              <a:rPr lang="it-IT" altLang="it-IT" sz="2400" b="1"/>
              <a:t>                                                                 </a:t>
            </a:r>
          </a:p>
        </p:txBody>
      </p:sp>
      <p:sp>
        <p:nvSpPr>
          <p:cNvPr id="164869" name="Text Box 1029"/>
          <p:cNvSpPr txBox="1">
            <a:spLocks noChangeArrowheads="1"/>
          </p:cNvSpPr>
          <p:nvPr/>
        </p:nvSpPr>
        <p:spPr bwMode="auto">
          <a:xfrm>
            <a:off x="0" y="76200"/>
            <a:ext cx="92202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/>
            <a:r>
              <a:rPr lang="it-IT" altLang="it-IT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Progressione neurologica insidiosa suggestiva di MS (SM primariamente progressiva)</a:t>
            </a:r>
          </a:p>
        </p:txBody>
      </p:sp>
      <p:sp>
        <p:nvSpPr>
          <p:cNvPr id="164870" name="AutoShape 1030"/>
          <p:cNvSpPr>
            <a:spLocks noChangeArrowheads="1"/>
          </p:cNvSpPr>
          <p:nvPr/>
        </p:nvSpPr>
        <p:spPr bwMode="auto">
          <a:xfrm rot="5381540">
            <a:off x="4251325" y="1157288"/>
            <a:ext cx="620713" cy="7000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4871" name="Text Box 1031"/>
          <p:cNvSpPr txBox="1">
            <a:spLocks noChangeArrowheads="1"/>
          </p:cNvSpPr>
          <p:nvPr/>
        </p:nvSpPr>
        <p:spPr bwMode="auto">
          <a:xfrm>
            <a:off x="6948488" y="6308725"/>
            <a:ext cx="2016125" cy="393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en-US" altLang="it-IT" sz="2000" b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McDonald, 2001</a:t>
            </a:r>
            <a:endParaRPr lang="it-IT" sz="2000" b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35038" y="304800"/>
            <a:ext cx="539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altLang="fr-FR" sz="3600" b="0">
                <a:solidFill>
                  <a:srgbClr val="FFFF00"/>
                </a:solidFill>
                <a:latin typeface="Arial" charset="0"/>
              </a:rPr>
              <a:t>Epidemiologia e latitudine</a:t>
            </a:r>
            <a:endParaRPr lang="fr-FR" altLang="fr-FR" sz="3600" b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5321300"/>
            <a:ext cx="135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&gt; 30/100 000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5672138"/>
            <a:ext cx="1360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5-30/100 000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6021388"/>
            <a:ext cx="124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800" b="0">
                <a:solidFill>
                  <a:schemeClr val="bg1"/>
                </a:solidFill>
                <a:latin typeface="Arial" charset="0"/>
              </a:rPr>
              <a:t>&lt; 5/100 000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80013" y="3200400"/>
            <a:ext cx="3963987" cy="711200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rgbClr val="FFFFFF"/>
                </a:solidFill>
                <a:latin typeface="Arial" charset="0"/>
              </a:rPr>
              <a:t>Fattori ambientali </a:t>
            </a:r>
          </a:p>
          <a:p>
            <a:pPr algn="ctr" eaLnBrk="0" hangingPunct="0"/>
            <a:r>
              <a:rPr lang="fr-FR" altLang="fr-FR" sz="2000" b="0">
                <a:solidFill>
                  <a:srgbClr val="FFFFFF"/>
                </a:solidFill>
                <a:latin typeface="Arial" charset="0"/>
              </a:rPr>
              <a:t>(habitat, alimentazione, infezioni)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181850" y="1752600"/>
            <a:ext cx="606425" cy="1371600"/>
          </a:xfrm>
          <a:prstGeom prst="downArrow">
            <a:avLst>
              <a:gd name="adj1" fmla="val 50000"/>
              <a:gd name="adj2" fmla="val 56545"/>
            </a:avLst>
          </a:prstGeom>
          <a:solidFill>
            <a:srgbClr val="FF99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73700" y="1524000"/>
            <a:ext cx="3398838" cy="711200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 b="0">
                <a:solidFill>
                  <a:srgbClr val="FFFFFF"/>
                </a:solidFill>
                <a:latin typeface="Arial" charset="0"/>
              </a:rPr>
              <a:t>Prevalenza fortemente</a:t>
            </a:r>
          </a:p>
          <a:p>
            <a:pPr algn="ctr" eaLnBrk="0" hangingPunct="0"/>
            <a:r>
              <a:rPr lang="fr-FR" altLang="fr-FR" sz="2000" b="0">
                <a:solidFill>
                  <a:srgbClr val="FFFFFF"/>
                </a:solidFill>
                <a:latin typeface="Arial" charset="0"/>
              </a:rPr>
              <a:t>dipendente dalla latitudine </a:t>
            </a:r>
          </a:p>
        </p:txBody>
      </p:sp>
      <p:sp>
        <p:nvSpPr>
          <p:cNvPr id="11273" name="AutoShape 9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4132263" y="3276600"/>
            <a:ext cx="269875" cy="2286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1600" y="6405563"/>
            <a:ext cx="921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chemeClr val="bg1"/>
                </a:solidFill>
                <a:latin typeface="Arial" charset="0"/>
              </a:rPr>
              <a:t>Adattata da Compston A. Distribution  of Multiple Sclerosis </a:t>
            </a:r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in Mc Alpine’s Multiple Sclerosis. </a:t>
            </a:r>
          </a:p>
          <a:p>
            <a:pPr eaLnBrk="0" hangingPunct="0"/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GB" altLang="fr-FR" sz="1200" b="0" i="1" baseline="30000"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GB" altLang="fr-FR" sz="1200" b="0" i="1">
                <a:solidFill>
                  <a:schemeClr val="bg1"/>
                </a:solidFill>
                <a:latin typeface="Arial" charset="0"/>
              </a:rPr>
              <a:t> ed. London: Churchill Livingstone 1998.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it-IT" sz="4000" b="0">
                <a:solidFill>
                  <a:schemeClr val="hlink"/>
                </a:solidFill>
              </a:rPr>
              <a:t>Sindrome clinica isolata (CIS) suggestiva di malattia demielinizzante: presentazione monosintomatica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04800" y="2708275"/>
            <a:ext cx="88392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</a:pPr>
            <a:r>
              <a:rPr lang="it-IT" sz="3200" b="0"/>
              <a:t>Episodio acuto o subacuto suggestivo di demielinizzazione che coinvolge il nervo ottico, il troncoencefalo o il midollo spinale</a:t>
            </a:r>
            <a:br>
              <a:rPr lang="it-IT" sz="3200" b="0"/>
            </a:br>
            <a:r>
              <a:rPr lang="it-IT" sz="2800" b="0"/>
              <a:t>(neurite ottica retrobulbare, oftalmoplegia internucleare, mielopatia acuta trasversa)</a:t>
            </a:r>
            <a:r>
              <a:rPr lang="it-IT" sz="3000" b="0"/>
              <a:t> </a:t>
            </a:r>
            <a:r>
              <a:rPr lang="it-IT" sz="3200" b="0"/>
              <a:t>  </a:t>
            </a:r>
            <a:endParaRPr lang="it-IT" sz="4400" b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7958137" cy="325755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SzPct val="120000"/>
            </a:pPr>
            <a:r>
              <a:rPr lang="it-IT" altLang="it-IT" sz="2800" b="1"/>
              <a:t>Disseminazione nello spazio alla RM </a:t>
            </a:r>
          </a:p>
          <a:p>
            <a:pPr>
              <a:lnSpc>
                <a:spcPct val="90000"/>
              </a:lnSpc>
              <a:buSzPct val="120000"/>
            </a:pPr>
            <a:r>
              <a:rPr lang="it-IT" altLang="it-IT" sz="2800" b="1">
                <a:solidFill>
                  <a:srgbClr val="60BD00"/>
                </a:solidFill>
              </a:rPr>
              <a:t>o </a:t>
            </a:r>
            <a:r>
              <a:rPr lang="it-IT" altLang="it-IT" sz="2800" b="1"/>
              <a:t> liquor positivo e 2 o più lesioni alla RM compatibili con SM</a:t>
            </a:r>
            <a:endParaRPr lang="it-IT" altLang="it-IT" sz="2800" b="1">
              <a:solidFill>
                <a:srgbClr val="60BD00"/>
              </a:solidFill>
            </a:endParaRPr>
          </a:p>
          <a:p>
            <a:pPr>
              <a:lnSpc>
                <a:spcPct val="90000"/>
              </a:lnSpc>
              <a:buSzPct val="120000"/>
              <a:buFontTx/>
              <a:buNone/>
            </a:pPr>
            <a:r>
              <a:rPr lang="it-IT" altLang="it-IT" sz="2800" b="1">
                <a:solidFill>
                  <a:srgbClr val="60BD00"/>
                </a:solidFill>
              </a:rPr>
              <a:t>					e</a:t>
            </a:r>
          </a:p>
          <a:p>
            <a:pPr>
              <a:lnSpc>
                <a:spcPct val="90000"/>
              </a:lnSpc>
              <a:buSzPct val="120000"/>
            </a:pPr>
            <a:r>
              <a:rPr lang="it-IT" altLang="it-IT" sz="2800" b="1"/>
              <a:t>Disseminazione nel tempo alla RM </a:t>
            </a:r>
          </a:p>
          <a:p>
            <a:pPr>
              <a:lnSpc>
                <a:spcPct val="90000"/>
              </a:lnSpc>
              <a:buSzPct val="120000"/>
            </a:pPr>
            <a:r>
              <a:rPr lang="it-IT" altLang="it-IT" sz="2800" b="1">
                <a:solidFill>
                  <a:srgbClr val="60BD00"/>
                </a:solidFill>
              </a:rPr>
              <a:t>o </a:t>
            </a:r>
            <a:r>
              <a:rPr lang="it-IT" altLang="it-IT" sz="2800" b="1"/>
              <a:t>secondo attacco clinico</a:t>
            </a:r>
          </a:p>
          <a:p>
            <a:pPr>
              <a:lnSpc>
                <a:spcPct val="90000"/>
              </a:lnSpc>
              <a:buSzPct val="120000"/>
              <a:buFontTx/>
              <a:buChar char=" "/>
            </a:pPr>
            <a:r>
              <a:rPr lang="it-IT" altLang="it-IT" sz="2800" b="1"/>
              <a:t>                                                                 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770413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/>
            <a:r>
              <a:rPr lang="it-IT" altLang="it-IT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Presentazione “Monosintomatica”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987675" y="2420938"/>
            <a:ext cx="33131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/>
            <a:r>
              <a:rPr lang="it-IT" altLang="it-IT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 DEFINITA</a:t>
            </a:r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 rot="5381540">
            <a:off x="3963194" y="1373982"/>
            <a:ext cx="765175" cy="700087"/>
          </a:xfrm>
          <a:prstGeom prst="rightArrow">
            <a:avLst>
              <a:gd name="adj1" fmla="val 50000"/>
              <a:gd name="adj2" fmla="val 2732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6659563" y="6165850"/>
            <a:ext cx="2016125" cy="393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en-US" altLang="it-IT" sz="2000" b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McDonald, 2001</a:t>
            </a:r>
            <a:endParaRPr lang="it-IT" sz="2000" b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555625" y="198438"/>
            <a:ext cx="8016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3200" noProof="1">
                <a:solidFill>
                  <a:schemeClr val="accent1"/>
                </a:solidFill>
              </a:rPr>
              <a:t>RM: immagini pesate in T1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22263" y="1143000"/>
            <a:ext cx="8483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2800" b="0"/>
              <a:t>Utilizzate per acquisizioni prima e dopo somministrazione di mezzo di contrasto paramagnetico (Gd)</a:t>
            </a:r>
          </a:p>
        </p:txBody>
      </p:sp>
      <p:pic>
        <p:nvPicPr>
          <p:cNvPr id="184324" name="Picture 4" descr="t113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6315075" y="2362200"/>
            <a:ext cx="2590800" cy="3200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25" name="Picture 5" descr="t111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271463" y="2362200"/>
            <a:ext cx="2590800" cy="3197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26" name="Picture 6" descr="t112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3273425" y="2362200"/>
            <a:ext cx="2590800" cy="3200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7025" y="5781675"/>
            <a:ext cx="8816975" cy="519113"/>
            <a:chOff x="232" y="3642"/>
            <a:chExt cx="6248" cy="327"/>
          </a:xfrm>
        </p:grpSpPr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401" y="3642"/>
              <a:ext cx="20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b="0"/>
                <a:t>Aumento segnale RM</a:t>
              </a:r>
            </a:p>
          </p:txBody>
        </p:sp>
        <p:sp>
          <p:nvSpPr>
            <p:cNvPr id="184329" name="Text Box 9"/>
            <p:cNvSpPr txBox="1">
              <a:spLocks noChangeArrowheads="1"/>
            </p:cNvSpPr>
            <p:nvPr/>
          </p:nvSpPr>
          <p:spPr bwMode="auto">
            <a:xfrm>
              <a:off x="232" y="3642"/>
              <a:ext cx="17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b="0"/>
                <a:t>Rottura della BEE</a:t>
              </a:r>
            </a:p>
          </p:txBody>
        </p:sp>
        <p:sp>
          <p:nvSpPr>
            <p:cNvPr id="184330" name="AutoShape 10"/>
            <p:cNvSpPr>
              <a:spLocks noChangeArrowheads="1"/>
            </p:cNvSpPr>
            <p:nvPr/>
          </p:nvSpPr>
          <p:spPr bwMode="auto">
            <a:xfrm>
              <a:off x="2040" y="3744"/>
              <a:ext cx="360" cy="144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331" name="Text Box 11"/>
            <p:cNvSpPr txBox="1">
              <a:spLocks noChangeArrowheads="1"/>
            </p:cNvSpPr>
            <p:nvPr/>
          </p:nvSpPr>
          <p:spPr bwMode="auto">
            <a:xfrm>
              <a:off x="2567" y="3642"/>
              <a:ext cx="13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800" b="0"/>
                <a:t>Passaggio Gd</a:t>
              </a:r>
            </a:p>
          </p:txBody>
        </p:sp>
        <p:sp>
          <p:nvSpPr>
            <p:cNvPr id="184332" name="AutoShape 12"/>
            <p:cNvSpPr>
              <a:spLocks noChangeArrowheads="1"/>
            </p:cNvSpPr>
            <p:nvPr/>
          </p:nvSpPr>
          <p:spPr bwMode="auto">
            <a:xfrm>
              <a:off x="3960" y="3744"/>
              <a:ext cx="360" cy="144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  <p:bldP spid="184323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1011" name="Picture 1027" descr="Immagine 109"/>
          <p:cNvPicPr>
            <a:picLocks noChangeAspect="1" noChangeArrowheads="1"/>
          </p:cNvPicPr>
          <p:nvPr/>
        </p:nvPicPr>
        <p:blipFill>
          <a:blip r:embed="rId3" cstate="print"/>
          <a:srcRect b="2509"/>
          <a:stretch>
            <a:fillRect/>
          </a:stretch>
        </p:blipFill>
        <p:spPr bwMode="auto">
          <a:xfrm>
            <a:off x="2225675" y="1357313"/>
            <a:ext cx="4708525" cy="5095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71012" name="Text Box 1028"/>
          <p:cNvSpPr txBox="1">
            <a:spLocks noChangeArrowheads="1"/>
          </p:cNvSpPr>
          <p:nvPr/>
        </p:nvSpPr>
        <p:spPr bwMode="auto">
          <a:xfrm>
            <a:off x="755650" y="333375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Lesione Gd captante</a:t>
            </a:r>
            <a:endParaRPr lang="it-IT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dp1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982788" y="1143000"/>
            <a:ext cx="2468562" cy="2668588"/>
          </a:xfrm>
          <a:prstGeom prst="rect">
            <a:avLst/>
          </a:prstGeom>
          <a:noFill/>
        </p:spPr>
      </p:pic>
      <p:pic>
        <p:nvPicPr>
          <p:cNvPr id="185347" name="Picture 3" descr="dp1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1963738" y="3884613"/>
            <a:ext cx="2503487" cy="2668587"/>
          </a:xfrm>
          <a:prstGeom prst="rect">
            <a:avLst/>
          </a:prstGeom>
          <a:noFill/>
        </p:spPr>
      </p:pic>
      <p:pic>
        <p:nvPicPr>
          <p:cNvPr id="185348" name="Picture 4" descr="t211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616450" y="1147763"/>
            <a:ext cx="2466975" cy="2659062"/>
          </a:xfrm>
          <a:prstGeom prst="rect">
            <a:avLst/>
          </a:prstGeom>
          <a:noFill/>
        </p:spPr>
      </p:pic>
      <p:pic>
        <p:nvPicPr>
          <p:cNvPr id="185349" name="Picture 5" descr="t212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4603750" y="3886200"/>
            <a:ext cx="2492375" cy="2659063"/>
          </a:xfrm>
          <a:prstGeom prst="rect">
            <a:avLst/>
          </a:prstGeom>
          <a:noFill/>
        </p:spPr>
      </p:pic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271463" y="3048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3200" noProof="1">
                <a:solidFill>
                  <a:schemeClr val="accent1"/>
                </a:solidFill>
              </a:rPr>
              <a:t>RM: immagini pesate in densità protonica e T2</a:t>
            </a:r>
            <a:endParaRPr lang="it-IT" sz="3200" noProof="1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338" y="1828800"/>
            <a:ext cx="3657600" cy="4527550"/>
            <a:chOff x="384" y="1152"/>
            <a:chExt cx="2592" cy="285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" y="1152"/>
              <a:ext cx="2592" cy="2448"/>
              <a:chOff x="384" y="1152"/>
              <a:chExt cx="2592" cy="2448"/>
            </a:xfrm>
          </p:grpSpPr>
          <p:pic>
            <p:nvPicPr>
              <p:cNvPr id="227332" name="Picture 4" descr="T2mid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42000" contrast="30000"/>
              </a:blip>
              <a:srcRect l="25754" t="6586" r="9979" b="18996"/>
              <a:stretch>
                <a:fillRect/>
              </a:stretch>
            </p:blipFill>
            <p:spPr bwMode="auto">
              <a:xfrm>
                <a:off x="384" y="1152"/>
                <a:ext cx="1248" cy="2448"/>
              </a:xfrm>
              <a:prstGeom prst="rect">
                <a:avLst/>
              </a:prstGeom>
              <a:noFill/>
            </p:spPr>
          </p:pic>
          <p:pic>
            <p:nvPicPr>
              <p:cNvPr id="227333" name="Picture 5" descr="t1mid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6000" contrast="36000"/>
              </a:blip>
              <a:srcRect l="30016" t="6102" r="7452" b="4445"/>
              <a:stretch>
                <a:fillRect/>
              </a:stretch>
            </p:blipFill>
            <p:spPr bwMode="auto">
              <a:xfrm>
                <a:off x="1824" y="1152"/>
                <a:ext cx="1152" cy="2448"/>
              </a:xfrm>
              <a:prstGeom prst="rect">
                <a:avLst/>
              </a:prstGeom>
              <a:noFill/>
            </p:spPr>
          </p:pic>
        </p:grpSp>
        <p:sp>
          <p:nvSpPr>
            <p:cNvPr id="227334" name="Text Box 6"/>
            <p:cNvSpPr txBox="1">
              <a:spLocks noChangeArrowheads="1"/>
            </p:cNvSpPr>
            <p:nvPr/>
          </p:nvSpPr>
          <p:spPr bwMode="auto">
            <a:xfrm>
              <a:off x="807" y="3677"/>
              <a:ext cx="18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762000" eaLnBrk="0" hangingPunct="0"/>
              <a:r>
                <a:rPr lang="it-IT" sz="2800" b="0"/>
                <a:t>Malattia di Devic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876800" y="1828800"/>
            <a:ext cx="3776663" cy="4527550"/>
            <a:chOff x="3456" y="1152"/>
            <a:chExt cx="2676" cy="2852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456" y="1152"/>
              <a:ext cx="2676" cy="2448"/>
              <a:chOff x="3456" y="1152"/>
              <a:chExt cx="2676" cy="2448"/>
            </a:xfrm>
          </p:grpSpPr>
          <p:pic>
            <p:nvPicPr>
              <p:cNvPr id="227337" name="Picture 9" descr="smstir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24000" contrast="6000"/>
              </a:blip>
              <a:srcRect l="23491" t="5869" r="6036" b="2200"/>
              <a:stretch>
                <a:fillRect/>
              </a:stretch>
            </p:blipFill>
            <p:spPr bwMode="auto">
              <a:xfrm>
                <a:off x="3456" y="1152"/>
                <a:ext cx="1302" cy="2448"/>
              </a:xfrm>
              <a:prstGeom prst="rect">
                <a:avLst/>
              </a:prstGeom>
              <a:noFill/>
            </p:spPr>
          </p:pic>
          <p:pic>
            <p:nvPicPr>
              <p:cNvPr id="227338" name="Picture 10" descr="smt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8000" contrast="6000"/>
              </a:blip>
              <a:srcRect l="28357" t="9639" r="2040"/>
              <a:stretch>
                <a:fillRect/>
              </a:stretch>
            </p:blipFill>
            <p:spPr bwMode="auto">
              <a:xfrm>
                <a:off x="4944" y="1152"/>
                <a:ext cx="1188" cy="2448"/>
              </a:xfrm>
              <a:prstGeom prst="rect">
                <a:avLst/>
              </a:prstGeom>
              <a:noFill/>
            </p:spPr>
          </p:pic>
        </p:grpSp>
        <p:sp>
          <p:nvSpPr>
            <p:cNvPr id="227339" name="Rectangle 11"/>
            <p:cNvSpPr>
              <a:spLocks noChangeArrowheads="1"/>
            </p:cNvSpPr>
            <p:nvPr/>
          </p:nvSpPr>
          <p:spPr bwMode="auto">
            <a:xfrm>
              <a:off x="4623" y="3677"/>
              <a:ext cx="4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762000" eaLnBrk="0" hangingPunct="0"/>
              <a:r>
                <a:rPr lang="it-IT" sz="2800" b="0"/>
                <a:t>SM</a:t>
              </a:r>
            </a:p>
          </p:txBody>
        </p:sp>
      </p:grp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517525" y="304800"/>
            <a:ext cx="80168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3600" noProof="1">
                <a:solidFill>
                  <a:srgbClr val="FFFF00"/>
                </a:solidFill>
              </a:rPr>
              <a:t>Ipointensità in T1</a:t>
            </a:r>
            <a:endParaRPr lang="it-IT" sz="2800" noProof="1">
              <a:solidFill>
                <a:schemeClr val="tx2"/>
              </a:solidFill>
            </a:endParaRPr>
          </a:p>
          <a:p>
            <a:pPr algn="ctr" eaLnBrk="0" hangingPunct="0"/>
            <a:r>
              <a:rPr lang="it-IT" sz="3200" noProof="1">
                <a:solidFill>
                  <a:schemeClr val="tx2"/>
                </a:solidFill>
              </a:rPr>
              <a:t>Midollo cervicale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1468438" y="341313"/>
            <a:ext cx="692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altLang="fr-FR" sz="3200" b="0">
                <a:solidFill>
                  <a:srgbClr val="FFFF00"/>
                </a:solidFill>
                <a:latin typeface="Arial" charset="0"/>
              </a:rPr>
              <a:t>Decorso e invalidità. Quale prognosi?</a:t>
            </a: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0" y="6583363"/>
            <a:ext cx="894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chemeClr val="bg1"/>
                </a:solidFill>
                <a:latin typeface="Arial" charset="0"/>
              </a:rPr>
              <a:t>Adattata da Kurtzke J.F. Neurology 1983; 33:1444-1452.  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0" y="4140200"/>
            <a:ext cx="14954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Esame</a:t>
            </a:r>
          </a:p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neurologico</a:t>
            </a:r>
          </a:p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normale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495425" y="3849688"/>
            <a:ext cx="117951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Diasabilità</a:t>
            </a:r>
          </a:p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minima 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57200" y="3151188"/>
            <a:ext cx="39639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Aumento della limitazione</a:t>
            </a:r>
          </a:p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della capacità di camminare</a:t>
            </a:r>
          </a:p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endParaRPr lang="fr-FR" altLang="fr-FR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1981200" y="2398713"/>
            <a:ext cx="37306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Necessità di assistenza</a:t>
            </a:r>
          </a:p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durante il cammino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2001838" y="1797050"/>
            <a:ext cx="44386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Paziente costretto sulla sedia a rotelle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1447800" y="1447800"/>
            <a:ext cx="5638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Paziente a letto, completamente dipendente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7805738" y="1436688"/>
            <a:ext cx="7175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fr-FR" altLang="fr-FR" sz="1800">
                <a:solidFill>
                  <a:schemeClr val="bg1"/>
                </a:solidFill>
                <a:latin typeface="Arial" charset="0"/>
              </a:rPr>
              <a:t>Morte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09600" y="1485900"/>
            <a:ext cx="3792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>
                <a:solidFill>
                  <a:srgbClr val="BEE1FC"/>
                </a:solidFill>
                <a:latin typeface="Arial" charset="0"/>
              </a:rPr>
              <a:t>Prognosi favorevole</a:t>
            </a:r>
            <a:endParaRPr lang="fr-FR" altLang="fr-FR" sz="2000" b="0">
              <a:solidFill>
                <a:srgbClr val="BEE1FC"/>
              </a:solidFill>
              <a:latin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741863" y="1485900"/>
            <a:ext cx="3792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altLang="fr-FR" sz="2000">
                <a:solidFill>
                  <a:srgbClr val="7FC5F9"/>
                </a:solidFill>
                <a:latin typeface="Arial" charset="0"/>
              </a:rPr>
              <a:t>Prognosi peggiore</a:t>
            </a:r>
            <a:endParaRPr lang="fr-FR" altLang="fr-FR" sz="2000" b="0">
              <a:solidFill>
                <a:srgbClr val="7FC5F9"/>
              </a:solidFill>
              <a:latin typeface="Arial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87438" y="341313"/>
            <a:ext cx="3408362" cy="579437"/>
          </a:xfrm>
          <a:noFill/>
          <a:ln/>
        </p:spPr>
        <p:txBody>
          <a:bodyPr wrap="none">
            <a:spAutoFit/>
          </a:bodyPr>
          <a:lstStyle/>
          <a:p>
            <a:r>
              <a:rPr lang="en-US" altLang="fr-FR" sz="3200">
                <a:solidFill>
                  <a:srgbClr val="FFFF00"/>
                </a:solidFill>
                <a:latin typeface="Arial" charset="0"/>
              </a:rPr>
              <a:t>Fattori prog</a:t>
            </a:r>
            <a:r>
              <a:rPr lang="fr-FR" altLang="fr-FR" sz="3200">
                <a:solidFill>
                  <a:srgbClr val="FFFF00"/>
                </a:solidFill>
                <a:latin typeface="Arial" charset="0"/>
              </a:rPr>
              <a:t>nostici</a:t>
            </a:r>
            <a:endParaRPr lang="en-US" altLang="fr-FR" sz="3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0488" y="6388100"/>
            <a:ext cx="894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*EDSS: disability scale status</a:t>
            </a:r>
          </a:p>
          <a:p>
            <a:pPr eaLnBrk="0" hangingPunct="0"/>
            <a:r>
              <a:rPr lang="fr-FR" altLang="fr-FR" sz="1200" b="0" i="1">
                <a:solidFill>
                  <a:srgbClr val="FFFFFF"/>
                </a:solidFill>
                <a:latin typeface="Arial" charset="0"/>
              </a:rPr>
              <a:t>Ebers G. Natural history of Multiple Sclerosis </a:t>
            </a:r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in Mc Alpine’s Multiple Sclerosis. 3</a:t>
            </a:r>
            <a:r>
              <a:rPr lang="en-GB" altLang="fr-FR" sz="1200" b="0" i="1" baseline="30000">
                <a:solidFill>
                  <a:srgbClr val="FFFFFF"/>
                </a:solidFill>
                <a:latin typeface="Arial" charset="0"/>
              </a:rPr>
              <a:t>rd</a:t>
            </a:r>
            <a:r>
              <a:rPr lang="en-GB" altLang="fr-FR" sz="1200" b="0" i="1">
                <a:solidFill>
                  <a:srgbClr val="FFFFFF"/>
                </a:solidFill>
                <a:latin typeface="Arial" charset="0"/>
              </a:rPr>
              <a:t> ed. London: Churchill Livingstone 1998.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9600" y="2095500"/>
            <a:ext cx="3792538" cy="396875"/>
          </a:xfrm>
          <a:prstGeom prst="rect">
            <a:avLst/>
          </a:prstGeom>
          <a:solidFill>
            <a:srgbClr val="BEE1F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Sesso femminile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729163" y="2079625"/>
            <a:ext cx="3794125" cy="396875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Sesso maschile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609600" y="1866900"/>
            <a:ext cx="3792538" cy="0"/>
          </a:xfrm>
          <a:prstGeom prst="line">
            <a:avLst/>
          </a:prstGeom>
          <a:noFill/>
          <a:ln w="38100">
            <a:solidFill>
              <a:srgbClr val="BEE1F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741863" y="1866900"/>
            <a:ext cx="3792537" cy="0"/>
          </a:xfrm>
          <a:prstGeom prst="line">
            <a:avLst/>
          </a:prstGeom>
          <a:noFill/>
          <a:ln w="38100">
            <a:solidFill>
              <a:srgbClr val="7FC5F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09600" y="2628900"/>
            <a:ext cx="3792538" cy="396875"/>
          </a:xfrm>
          <a:prstGeom prst="rect">
            <a:avLst/>
          </a:prstGeom>
          <a:solidFill>
            <a:srgbClr val="BEE1F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Esordio: recidivante-remittente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754563" y="2584450"/>
            <a:ext cx="3741737" cy="396875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Esordio: polisintomatico, motorio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09600" y="3162300"/>
            <a:ext cx="3792538" cy="396875"/>
          </a:xfrm>
          <a:prstGeom prst="rect">
            <a:avLst/>
          </a:prstGeom>
          <a:solidFill>
            <a:srgbClr val="BEE1F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Recupero completo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756150" y="3119438"/>
            <a:ext cx="3778250" cy="396875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Recupero incompleto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09600" y="3695700"/>
            <a:ext cx="3792538" cy="396875"/>
          </a:xfrm>
          <a:prstGeom prst="rect">
            <a:avLst/>
          </a:prstGeom>
          <a:solidFill>
            <a:srgbClr val="BEE1F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Lungo intervallo tra gli attacchi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767263" y="3667125"/>
            <a:ext cx="3792537" cy="396875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Breve intervallo tra gli attacchi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09600" y="4229100"/>
            <a:ext cx="3792538" cy="701675"/>
          </a:xfrm>
          <a:prstGeom prst="rect">
            <a:avLst/>
          </a:prstGeom>
          <a:solidFill>
            <a:srgbClr val="BEE1F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Bassa frequenza di attacchi nel    decorso iniziale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779963" y="4200525"/>
            <a:ext cx="3792537" cy="701675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Elevata frequenza di attacchi nel    decorso iniziale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96900" y="5111750"/>
            <a:ext cx="3805238" cy="396875"/>
          </a:xfrm>
          <a:prstGeom prst="rect">
            <a:avLst/>
          </a:prstGeom>
          <a:solidFill>
            <a:srgbClr val="BEE1F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Lungo tempo per EDSS* 3 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778375" y="5037138"/>
            <a:ext cx="3806825" cy="396875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Breve tempo per EDSS* 3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09600" y="5600700"/>
            <a:ext cx="3792538" cy="396875"/>
          </a:xfrm>
          <a:prstGeom prst="rect">
            <a:avLst/>
          </a:prstGeom>
          <a:solidFill>
            <a:srgbClr val="BEE1F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Giovane età (*)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4781550" y="5572125"/>
            <a:ext cx="3792538" cy="396875"/>
          </a:xfrm>
          <a:prstGeom prst="rect">
            <a:avLst/>
          </a:prstGeom>
          <a:solidFill>
            <a:srgbClr val="7FC5F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fr-FR" altLang="fr-FR" sz="2000" b="0">
                <a:solidFill>
                  <a:srgbClr val="000066"/>
                </a:solidFill>
                <a:latin typeface="Arial" charset="0"/>
              </a:rPr>
              <a:t> Età avanzata (*)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514600" y="60960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>
                <a:latin typeface="Arial" charset="0"/>
              </a:rPr>
              <a:t>(*) età di esordio e/o anagrafica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20F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58875"/>
            <a:ext cx="8153400" cy="4251325"/>
          </a:xfrm>
          <a:prstGeom prst="rect">
            <a:avLst/>
          </a:prstGeom>
          <a:noFill/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3200">
                <a:solidFill>
                  <a:srgbClr val="FF3300"/>
                </a:solidFill>
                <a:latin typeface="Arial" charset="0"/>
              </a:rPr>
              <a:t>Probabilità di non raggiungere EDSS 4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572000" y="5573713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2000">
                <a:solidFill>
                  <a:srgbClr val="FF3300"/>
                </a:solidFill>
                <a:latin typeface="Arial" charset="0"/>
              </a:rPr>
              <a:t>Simone et al., Neurology, 2002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20F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153400" cy="3833813"/>
          </a:xfrm>
          <a:prstGeom prst="rect">
            <a:avLst/>
          </a:prstGeom>
          <a:noFill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50838" y="320675"/>
            <a:ext cx="8278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3200">
                <a:solidFill>
                  <a:srgbClr val="FF3300"/>
                </a:solidFill>
                <a:latin typeface="Arial" charset="0"/>
              </a:rPr>
              <a:t>Probabilità di non entrare in Progressione</a:t>
            </a:r>
          </a:p>
          <a:p>
            <a:pPr algn="ctr" eaLnBrk="0" hangingPunct="0"/>
            <a:r>
              <a:rPr lang="it-IT" sz="3200">
                <a:solidFill>
                  <a:srgbClr val="FF3300"/>
                </a:solidFill>
                <a:latin typeface="Arial" charset="0"/>
              </a:rPr>
              <a:t> Secondaria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013325" y="572611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solidFill>
                  <a:srgbClr val="FF3300"/>
                </a:solidFill>
                <a:latin typeface="Arial" charset="0"/>
              </a:rPr>
              <a:t>Simone et al., Neurology, 2002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it-IT">
                <a:latin typeface="Arial" charset="0"/>
              </a:rPr>
              <a:t>S.M.: prevalenza e latitudine</a:t>
            </a:r>
          </a:p>
        </p:txBody>
      </p:sp>
      <p:pic>
        <p:nvPicPr>
          <p:cNvPr id="253956" name="Picture 1028" descr="46600260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400800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381000"/>
            <a:ext cx="7772400" cy="1143000"/>
          </a:xfrm>
        </p:spPr>
        <p:txBody>
          <a:bodyPr/>
          <a:lstStyle/>
          <a:p>
            <a:r>
              <a:rPr lang="en-US" sz="3200" b="1" i="1">
                <a:solidFill>
                  <a:schemeClr val="tx1"/>
                </a:solidFill>
              </a:rPr>
              <a:t>STORIA NATURALE DELLA SM</a:t>
            </a:r>
            <a:endParaRPr lang="en-US" sz="3200" i="1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326438" cy="4953000"/>
          </a:xfrm>
        </p:spPr>
        <p:txBody>
          <a:bodyPr/>
          <a:lstStyle/>
          <a:p>
            <a:pPr>
              <a:buFontTx/>
              <a:buChar char="–"/>
            </a:pPr>
            <a:endParaRPr lang="en-US" b="1">
              <a:solidFill>
                <a:srgbClr val="FFFF00"/>
              </a:solidFill>
            </a:endParaRPr>
          </a:p>
          <a:p>
            <a:r>
              <a:rPr lang="en-US" sz="3200" b="1">
                <a:solidFill>
                  <a:srgbClr val="FFFF00"/>
                </a:solidFill>
              </a:rPr>
              <a:t>La maggior parte dei pazienti “non trattati” ha un decorso sfavorevole</a:t>
            </a:r>
          </a:p>
          <a:p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 di MRI  hanno rivelato che il corso precoce della SM è primariamente subclinico</a:t>
            </a:r>
            <a:r>
              <a:rPr lang="en-US" sz="32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e che le anormalità legate alla malattia sono estese e clinicamente sottostimate</a:t>
            </a:r>
          </a:p>
          <a:p>
            <a:endParaRPr lang="en-US" sz="3200" b="1">
              <a:solidFill>
                <a:srgbClr val="FFFF00"/>
              </a:solidFill>
            </a:endParaRPr>
          </a:p>
          <a:p>
            <a:pPr>
              <a:buFontTx/>
              <a:buChar char="–"/>
            </a:pP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023938" y="6234113"/>
            <a:ext cx="3849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</a:rPr>
              <a:t>Harris JO, et al. Ann Neurol 1991</a:t>
            </a:r>
            <a:endParaRPr lang="it-IT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3200" b="1" i="1">
                <a:solidFill>
                  <a:schemeClr val="tx1"/>
                </a:solidFill>
              </a:rPr>
              <a:t>STORIA NATURALE DELLA SM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866900"/>
            <a:ext cx="8196263" cy="3578225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50000"/>
              </a:spcBef>
              <a:buSzPct val="115000"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50% dei pazienti con decorso relapsing-remitting (RRSM) sviluppano una forma progressiva dopo 10 anni dall’esordio</a:t>
            </a:r>
            <a:endParaRPr lang="en-US" sz="2800" b="1" baseline="30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SzPct val="115000"/>
            </a:pPr>
            <a:r>
              <a:rPr lang="en-US" sz="28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90% dei paziuenti RRSM sviluperanno una forma progressiva SM  durante il corso della malattia (in media dopo 25 anni)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00"/>
                </a:solidFill>
              </a:rPr>
              <a:t>Solo una piccola minoranza di pazienti ha una malattia realmente ”benigna”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SzPct val="115000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87350" y="5899150"/>
            <a:ext cx="8756650" cy="6381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457200" indent="-457200" eaLnBrk="0" hangingPunct="0"/>
            <a:r>
              <a:rPr lang="en-US" sz="1800">
                <a:solidFill>
                  <a:srgbClr val="FFFFFF"/>
                </a:solidFill>
                <a:latin typeface="Arial" charset="0"/>
              </a:rPr>
              <a:t>Weinshenker BG, et al. Brain 1989;</a:t>
            </a:r>
          </a:p>
          <a:p>
            <a:pPr marL="457200" indent="-457200" eaLnBrk="0" hangingPunct="0"/>
            <a:r>
              <a:rPr lang="en-US" sz="18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800"/>
              <a:t>Hawkins SA et al</a:t>
            </a:r>
            <a:r>
              <a:rPr lang="en-US" sz="1800"/>
              <a:t>.  J NNP 1999</a:t>
            </a:r>
          </a:p>
        </p:txBody>
      </p:sp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2651125" y="3013075"/>
            <a:ext cx="3825875" cy="8985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/>
              <a:t>Sclerosi Multipla</a:t>
            </a:r>
          </a:p>
          <a:p>
            <a:pPr algn="ctr"/>
            <a:r>
              <a:rPr lang="it-IT"/>
              <a:t>Fine parte prima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">
      <a:dk1>
        <a:srgbClr val="808080"/>
      </a:dk1>
      <a:lt1>
        <a:srgbClr val="FFFF00"/>
      </a:lt1>
      <a:dk2>
        <a:srgbClr val="000066"/>
      </a:dk2>
      <a:lt2>
        <a:srgbClr val="FF33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00"/>
    </a:dk1>
    <a:lt1>
      <a:srgbClr val="FFFF99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FFFF00"/>
    </a:dk1>
    <a:lt1>
      <a:srgbClr val="FFFF99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FFFF00"/>
    </a:dk1>
    <a:lt1>
      <a:srgbClr val="FFFF99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FFFF00"/>
    </a:dk1>
    <a:lt1>
      <a:srgbClr val="FFFF66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B8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FFFF00"/>
    </a:dk1>
    <a:lt1>
      <a:srgbClr val="FFFF66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B8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FFFF00"/>
    </a:dk1>
    <a:lt1>
      <a:srgbClr val="FFFF99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FFFF00"/>
    </a:dk1>
    <a:lt1>
      <a:srgbClr val="FFFF00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66CCFF"/>
    </a:dk2>
    <a:lt2>
      <a:srgbClr val="FF0000"/>
    </a:lt2>
    <a:accent1>
      <a:srgbClr val="00CC99"/>
    </a:accent1>
    <a:accent2>
      <a:srgbClr val="3333CC"/>
    </a:accent2>
    <a:accent3>
      <a:srgbClr val="B8E2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FFF00"/>
    </a:dk1>
    <a:lt1>
      <a:srgbClr val="FFFF99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66"/>
    </a:dk2>
    <a:lt2>
      <a:srgbClr val="FF3300"/>
    </a:lt2>
    <a:accent1>
      <a:srgbClr val="00CC99"/>
    </a:accent1>
    <a:accent2>
      <a:srgbClr val="3333CC"/>
    </a:accent2>
    <a:accent3>
      <a:srgbClr val="AAAAB8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FFFF00"/>
    </a:dk1>
    <a:lt1>
      <a:srgbClr val="FFFFFF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FFFF00"/>
    </a:dk1>
    <a:lt1>
      <a:srgbClr val="FFFF00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FFFF00"/>
    </a:dk1>
    <a:lt1>
      <a:srgbClr val="FFFF00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FFFF00"/>
    </a:dk1>
    <a:lt1>
      <a:srgbClr val="FFFF99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FFFF00"/>
    </a:dk1>
    <a:lt1>
      <a:srgbClr val="FFFF66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B8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FFFF00"/>
    </a:dk1>
    <a:lt1>
      <a:srgbClr val="FFFF99"/>
    </a:lt1>
    <a:dk2>
      <a:srgbClr val="FF3300"/>
    </a:dk2>
    <a:lt2>
      <a:srgbClr val="808080"/>
    </a:lt2>
    <a:accent1>
      <a:srgbClr val="00CC99"/>
    </a:accent1>
    <a:accent2>
      <a:srgbClr val="3333CC"/>
    </a:accent2>
    <a:accent3>
      <a:srgbClr val="FFFFC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3530</Words>
  <Application>Microsoft Office PowerPoint</Application>
  <PresentationFormat>Presentazione su schermo (4:3)</PresentationFormat>
  <Paragraphs>757</Paragraphs>
  <Slides>92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92</vt:i4>
      </vt:variant>
    </vt:vector>
  </HeadingPairs>
  <TitlesOfParts>
    <vt:vector size="104" baseType="lpstr">
      <vt:lpstr>Times New Roman</vt:lpstr>
      <vt:lpstr>Arial</vt:lpstr>
      <vt:lpstr>Times</vt:lpstr>
      <vt:lpstr>Britannic Bold</vt:lpstr>
      <vt:lpstr>Comic Sans MS</vt:lpstr>
      <vt:lpstr>Wingdings</vt:lpstr>
      <vt:lpstr>Trebuchet MS</vt:lpstr>
      <vt:lpstr>Times New Roman (Hebrew)</vt:lpstr>
      <vt:lpstr>Symbol</vt:lpstr>
      <vt:lpstr>Monotype Sorts</vt:lpstr>
      <vt:lpstr>Struttura predefinita</vt:lpstr>
      <vt:lpstr>Grafico di Microsoft Graph 2000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S.M.: prevalenza e latitudine</vt:lpstr>
      <vt:lpstr>Diapositiva 10</vt:lpstr>
      <vt:lpstr>MULTIPLE SCLEROSIS Hypothetical distribution in Italy</vt:lpstr>
      <vt:lpstr>Diapositiva 12</vt:lpstr>
      <vt:lpstr>Diapositiva 13</vt:lpstr>
      <vt:lpstr>S.M.: Prevalenza per sesso e per età (Danimarca, 1950.) </vt:lpstr>
      <vt:lpstr>S.M.: Incidenza per sesso e per età (Danimarca, 1950.)</vt:lpstr>
      <vt:lpstr>Diapositiva 16</vt:lpstr>
      <vt:lpstr>Diapositiva 17</vt:lpstr>
      <vt:lpstr>Diapositiva 18</vt:lpstr>
      <vt:lpstr>S.M.: mortalità annuale media (decennio di riferimento 1951-1960).</vt:lpstr>
      <vt:lpstr>S.M.: sopravvivenza dopo la diagnosi.</vt:lpstr>
      <vt:lpstr>Fattori esogeni e scatenanti della SM</vt:lpstr>
      <vt:lpstr>Diapositiva 22</vt:lpstr>
      <vt:lpstr>Diapositiva 23</vt:lpstr>
      <vt:lpstr>Association between stressful life events and exacerbation in multiple sclerosis: a meta-analysis</vt:lpstr>
      <vt:lpstr>Diapositiva 25</vt:lpstr>
      <vt:lpstr>Effects of stress on exacerbation in multiple sclerosis</vt:lpstr>
      <vt:lpstr>Immunopatogenesi</vt:lpstr>
      <vt:lpstr>Punti che implicano l’intervento del sistema immunitario nella patogenesi della SM</vt:lpstr>
      <vt:lpstr>Esame del liquor</vt:lpstr>
      <vt:lpstr>Diapositiva 30</vt:lpstr>
      <vt:lpstr>Diapositiva 31</vt:lpstr>
      <vt:lpstr>Diapositiva 32</vt:lpstr>
      <vt:lpstr>Demielinizzazione. Possibile ruolo delle T cellule. 1.</vt:lpstr>
      <vt:lpstr>Demielinizzazione. Possibile ruolo delle T cellule. 2.</vt:lpstr>
      <vt:lpstr>Demielinizzazione: riduzione della velocità di conduzione; parziale recupero con il processo di remielinizzazione.</vt:lpstr>
      <vt:lpstr>Diapositiva 36</vt:lpstr>
      <vt:lpstr>Adesione: possibili meccanismi</vt:lpstr>
      <vt:lpstr>Infiammazione: possibili meccanismi</vt:lpstr>
      <vt:lpstr>Demielinizzazione: possibili meccanismi</vt:lpstr>
      <vt:lpstr>S.M.: aree di demielinizzazione nel ponte.</vt:lpstr>
      <vt:lpstr>S.M.: aree di demielinizzazione periventricvolari; atrofia cerebrale.</vt:lpstr>
      <vt:lpstr>S.M.: infiltrato linfoplasmacellulare perivenulare.</vt:lpstr>
      <vt:lpstr>S.M.: rarefazione assonale perivenulare.</vt:lpstr>
      <vt:lpstr>Infiltrati infiammatori in una placca di demielinizzazione</vt:lpstr>
      <vt:lpstr>Diapositiva 45</vt:lpstr>
      <vt:lpstr>Diapositiva 46</vt:lpstr>
      <vt:lpstr>Diapositiva 47</vt:lpstr>
      <vt:lpstr>Diapositiva 48</vt:lpstr>
      <vt:lpstr>Diapositiva 49</vt:lpstr>
      <vt:lpstr>Pathogenesis of axonal damage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Diagnosi e progressione della malattia</vt:lpstr>
      <vt:lpstr>I primi sintomi di SM</vt:lpstr>
      <vt:lpstr>Diapositiva 68</vt:lpstr>
      <vt:lpstr>S.M.: Sintomi durante il decorso. 1.</vt:lpstr>
      <vt:lpstr>Diapositiva 70</vt:lpstr>
      <vt:lpstr>Tipi di progressione della malattia </vt:lpstr>
      <vt:lpstr>Criteri diagnostici di Poser </vt:lpstr>
      <vt:lpstr>I termini di SM “clinicamente definita” e “probabile” non sono più raccomandati  L’outcome della valutazione con i nuovi criteri è quello di fare diagnosi di “SM” o di “SM possibile” o di “non SM”</vt:lpstr>
      <vt:lpstr>Nuovi criteri diagnostici di SM</vt:lpstr>
      <vt:lpstr>Cosa è “anormale” nei tests paraclinici? MRI </vt:lpstr>
      <vt:lpstr>Diapositiva 76</vt:lpstr>
      <vt:lpstr> </vt:lpstr>
      <vt:lpstr> 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Fattori prognostici</vt:lpstr>
      <vt:lpstr>Diapositiva 88</vt:lpstr>
      <vt:lpstr>Diapositiva 89</vt:lpstr>
      <vt:lpstr>STORIA NATURALE DELLA SM</vt:lpstr>
      <vt:lpstr>STORIA NATURALE DELLA SM</vt:lpstr>
      <vt:lpstr>Diapositiva 92</vt:lpstr>
    </vt:vector>
  </TitlesOfParts>
  <Company>Università degli Studi di Bari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SCLEROSI MULTIPLA</dc:title>
  <dc:creator>Paolo Livrea</dc:creator>
  <cp:lastModifiedBy>Valued Acer Customer</cp:lastModifiedBy>
  <cp:revision>157</cp:revision>
  <dcterms:created xsi:type="dcterms:W3CDTF">2004-04-17T18:39:25Z</dcterms:created>
  <dcterms:modified xsi:type="dcterms:W3CDTF">2010-11-06T07:22:46Z</dcterms:modified>
</cp:coreProperties>
</file>