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88" r:id="rId37"/>
    <p:sldId id="292" r:id="rId38"/>
    <p:sldId id="293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E3EE-061F-4576-9655-7FC5B05172E2}" type="datetimeFigureOut">
              <a:rPr lang="it-IT" smtClean="0"/>
              <a:t>09/12/2017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38AA-1C13-4769-B6FC-FB36F340E2B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Stefania\Desktop\MCS\ESPERIENZA\CORSO M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Stefania\Desktop\MCS\ESPERIENZA\CORSO MC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Stefania\Desktop\MCS\ESPERIENZA\CORSO MC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Stefania\Desktop\MCS\ESPERIENZA\CORSO MC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Stefania\Desktop\MCS\ESPERIENZA\CORSO MC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Stefania\Desktop\MCS\ESPERIENZA\CORSO MCS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Stefania\Desktop\MCS\ESPERIENZA\CORSO MC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Stefania\Desktop\MCS\ESPERIENZA\CORSO MCS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Stefania\Desktop\MCS\ESPERIENZA\CORSO MC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Stefania\Desktop\MCS\ESPERIENZA\CORSO MCS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Stefania\Desktop\MCS\ESPERIENZA\CORSO MCS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Stefania\Desktop\MCS\ESPERIENZA\CORSO MC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Stefania\Desktop\MCS\ESPERIENZA\CORSO MCS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Stefania\Desktop\MCS\ESPERIENZA\CORSO MC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Stefania\Desktop\MCS\ESPERIENZA\CORSO MCS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Stefania\Desktop\MCS\ESPERIENZA\CORSO MCS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 descr="C:\Users\Stefania\Desktop\MCS\ESPERIENZA\CORSO MCS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 descr="C:\Users\Stefania\Desktop\MCS\ESPERIENZA\CORSO MCS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C:\Users\Stefania\Desktop\MCS\ESPERIENZA\CORSO MCS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 descr="C:\Users\Stefania\Desktop\MCS\ESPERIENZA\CORSO MCS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 descr="C:\Users\Stefania\Desktop\MCS\ESPERIENZA\CORSO MCS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 descr="C:\Users\Stefania\Desktop\MCS\ESPERIENZA\CORSO MCS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Stefania\Desktop\MCS\ESPERIENZA\CORSO MC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 descr="C:\Users\Stefania\Desktop\MCS\ESPERIENZA\CORSO MCS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 descr="C:\Users\Stefania\Desktop\MCS\ESPERIENZA\CORSO MCS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 descr="C:\Users\Stefania\Desktop\MCS\ESPERIENZA\CORSO MCS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 descr="C:\Users\Stefania\Desktop\MCS\ESPERIENZA\CORSO MCS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 descr="C:\Users\Stefania\Desktop\MCS\ESPERIENZA\CORSO MCS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 descr="C:\Users\Stefania\Desktop\MCS\ESPERIENZA\CORSO MCS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 descr="C:\Users\Stefania\Desktop\MCS\ESPERIENZA\CORSO MCS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 descr="C:\Users\Stefania\Desktop\MCS\ESPERIENZA\CORSO MCS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 descr="C:\Users\Stefania\Desktop\MCS\ESPERIENZA\CORSO MCS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Stefania\Desktop\MCS\ESPERIENZA\CORSO MC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Stefania\Desktop\MCS\ESPERIENZA\CORSO MC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Stefania\Desktop\MCS\ESPERIENZA\CORSO MC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Stefania\Desktop\MCS\ESPERIENZA\CORSO MC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Stefania\Desktop\MCS\ESPERIENZA\CORSO MC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Stefania\Desktop\MCS\ESPERIENZA\CORSO MC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Stefania</dc:creator>
  <cp:lastModifiedBy>Stefania</cp:lastModifiedBy>
  <cp:revision>1</cp:revision>
  <dcterms:created xsi:type="dcterms:W3CDTF">2017-12-09T20:23:09Z</dcterms:created>
  <dcterms:modified xsi:type="dcterms:W3CDTF">2017-12-09T20:33:48Z</dcterms:modified>
</cp:coreProperties>
</file>